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7.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8.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9.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0.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1.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 id="2147483743" r:id="rId6"/>
    <p:sldMasterId id="2147483749" r:id="rId7"/>
    <p:sldMasterId id="2147483776" r:id="rId8"/>
    <p:sldMasterId id="2147483814" r:id="rId9"/>
    <p:sldMasterId id="2147483855" r:id="rId10"/>
    <p:sldMasterId id="2147483894" r:id="rId11"/>
    <p:sldMasterId id="2147483933" r:id="rId12"/>
    <p:sldMasterId id="2147483949" r:id="rId13"/>
    <p:sldMasterId id="2147483976" r:id="rId14"/>
    <p:sldMasterId id="2147483992" r:id="rId15"/>
  </p:sldMasterIdLst>
  <p:notesMasterIdLst>
    <p:notesMasterId r:id="rId53"/>
  </p:notesMasterIdLst>
  <p:sldIdLst>
    <p:sldId id="2147481399" r:id="rId16"/>
    <p:sldId id="2147481457" r:id="rId17"/>
    <p:sldId id="2147481453" r:id="rId18"/>
    <p:sldId id="2147481454" r:id="rId19"/>
    <p:sldId id="2147482642" r:id="rId20"/>
    <p:sldId id="2147482663" r:id="rId21"/>
    <p:sldId id="2147482665" r:id="rId22"/>
    <p:sldId id="2147481440" r:id="rId23"/>
    <p:sldId id="2147482650" r:id="rId24"/>
    <p:sldId id="2147482653" r:id="rId25"/>
    <p:sldId id="2147482652" r:id="rId26"/>
    <p:sldId id="2147482654" r:id="rId27"/>
    <p:sldId id="2147482363" r:id="rId28"/>
    <p:sldId id="2147482660" r:id="rId29"/>
    <p:sldId id="2147482666" r:id="rId30"/>
    <p:sldId id="2147482667" r:id="rId31"/>
    <p:sldId id="2147482668" r:id="rId32"/>
    <p:sldId id="2147482610" r:id="rId33"/>
    <p:sldId id="2147481414" r:id="rId34"/>
    <p:sldId id="2147482322" r:id="rId35"/>
    <p:sldId id="2147482621" r:id="rId36"/>
    <p:sldId id="2147482352" r:id="rId37"/>
    <p:sldId id="2147482356" r:id="rId38"/>
    <p:sldId id="2147482357" r:id="rId39"/>
    <p:sldId id="2147482622" r:id="rId40"/>
    <p:sldId id="2147482337" r:id="rId41"/>
    <p:sldId id="2147482624" r:id="rId42"/>
    <p:sldId id="2147482626" r:id="rId43"/>
    <p:sldId id="2147482602" r:id="rId44"/>
    <p:sldId id="2147482328" r:id="rId45"/>
    <p:sldId id="2147482620" r:id="rId46"/>
    <p:sldId id="2147482596" r:id="rId47"/>
    <p:sldId id="2147481740" r:id="rId48"/>
    <p:sldId id="2147480426" r:id="rId49"/>
    <p:sldId id="2147481451" r:id="rId50"/>
    <p:sldId id="2147482361" r:id="rId51"/>
    <p:sldId id="214748266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and Summary" id="{8927CC63-E03F-446D-9D69-5ED38556A06F}">
          <p14:sldIdLst>
            <p14:sldId id="2147481399"/>
            <p14:sldId id="2147481457"/>
            <p14:sldId id="2147481453"/>
            <p14:sldId id="2147481454"/>
            <p14:sldId id="2147482642"/>
            <p14:sldId id="2147482663"/>
            <p14:sldId id="2147482665"/>
          </p14:sldIdLst>
        </p14:section>
        <p14:section name="Roadmap" id="{CEA0EC3B-3C56-4605-80A8-01C5EEA16288}">
          <p14:sldIdLst>
            <p14:sldId id="2147481440"/>
            <p14:sldId id="2147482650"/>
            <p14:sldId id="2147482653"/>
            <p14:sldId id="2147482652"/>
            <p14:sldId id="2147482654"/>
          </p14:sldIdLst>
        </p14:section>
        <p14:section name="Commercials and Governance" id="{44A82934-6A7D-4447-BA8D-177EA98D9063}">
          <p14:sldIdLst>
            <p14:sldId id="2147482363"/>
            <p14:sldId id="2147482660"/>
            <p14:sldId id="2147482666"/>
            <p14:sldId id="2147482667"/>
            <p14:sldId id="2147482668"/>
            <p14:sldId id="2147482610"/>
            <p14:sldId id="2147481414"/>
            <p14:sldId id="2147482322"/>
            <p14:sldId id="2147482621"/>
            <p14:sldId id="2147482352"/>
            <p14:sldId id="2147482356"/>
            <p14:sldId id="2147482357"/>
            <p14:sldId id="2147482622"/>
            <p14:sldId id="2147482337"/>
            <p14:sldId id="2147482624"/>
            <p14:sldId id="2147482626"/>
            <p14:sldId id="2147482602"/>
            <p14:sldId id="2147482328"/>
            <p14:sldId id="2147482620"/>
            <p14:sldId id="2147482596"/>
            <p14:sldId id="2147481740"/>
            <p14:sldId id="2147480426"/>
            <p14:sldId id="2147481451"/>
            <p14:sldId id="2147482361"/>
            <p14:sldId id="21474826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B5D"/>
    <a:srgbClr val="005B96"/>
    <a:srgbClr val="C8FCFF"/>
    <a:srgbClr val="EFDAB4"/>
    <a:srgbClr val="BDDB8F"/>
    <a:srgbClr val="97C9D6"/>
    <a:srgbClr val="004471"/>
    <a:srgbClr val="00B050"/>
    <a:srgbClr val="5F5F5F"/>
    <a:srgbClr val="00A7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299866-52B5-4D49-AC7B-0C20DF362C1E}" v="2" dt="2024-01-19T08:34:33.3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8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16222-0C72-4149-B5BB-1DA8FA4B0BE4}" type="datetimeFigureOut">
              <a:rPr lang="en-IN" smtClean="0"/>
              <a:t>20-06-2024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97BE4C-744B-4E15-BEE7-4F96680814C8}" type="slidenum">
              <a:rPr lang="en-IN" smtClean="0"/>
              <a:t>‹#›</a:t>
            </a:fld>
            <a:endParaRPr lang="en-IN"/>
          </a:p>
        </p:txBody>
      </p:sp>
    </p:spTree>
    <p:extLst>
      <p:ext uri="{BB962C8B-B14F-4D97-AF65-F5344CB8AC3E}">
        <p14:creationId xmlns:p14="http://schemas.microsoft.com/office/powerpoint/2010/main" val="898905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2081FCD0-0B3F-4662-A1E4-AB7FCE2F39E0}" type="slidenum">
              <a:rPr lang="en-US" smtClean="0"/>
              <a:pPr/>
              <a:t>1</a:t>
            </a:fld>
            <a:endParaRPr lang="en-US"/>
          </a:p>
        </p:txBody>
      </p:sp>
    </p:spTree>
    <p:extLst>
      <p:ext uri="{BB962C8B-B14F-4D97-AF65-F5344CB8AC3E}">
        <p14:creationId xmlns:p14="http://schemas.microsoft.com/office/powerpoint/2010/main" val="3614601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397BE4C-744B-4E15-BEE7-4F96680814C8}" type="slidenum">
              <a:rPr lang="en-IN" smtClean="0"/>
              <a:t>28</a:t>
            </a:fld>
            <a:endParaRPr lang="en-IN"/>
          </a:p>
        </p:txBody>
      </p:sp>
    </p:spTree>
    <p:extLst>
      <p:ext uri="{BB962C8B-B14F-4D97-AF65-F5344CB8AC3E}">
        <p14:creationId xmlns:p14="http://schemas.microsoft.com/office/powerpoint/2010/main" val="3309332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 Arch</a:t>
            </a:r>
          </a:p>
          <a:p>
            <a:pPr marL="171450" indent="-171450">
              <a:buFont typeface="Arial" panose="020B0604020202020204" pitchFamily="34" charset="0"/>
              <a:buChar char="•"/>
            </a:pPr>
            <a:r>
              <a:rPr kumimoji="1" lang="en-US" sz="1200">
                <a:solidFill>
                  <a:schemeClr val="tx1"/>
                </a:solidFill>
              </a:rPr>
              <a:t>Holistic view of DevOps and SRE Practices</a:t>
            </a:r>
          </a:p>
          <a:p>
            <a:pPr marL="171450" indent="-171450">
              <a:buFont typeface="Arial" panose="020B0604020202020204" pitchFamily="34" charset="0"/>
              <a:buChar char="•"/>
            </a:pPr>
            <a:r>
              <a:rPr kumimoji="1" lang="en-US" sz="1200">
                <a:solidFill>
                  <a:schemeClr val="tx1"/>
                </a:solidFill>
              </a:rPr>
              <a:t>Responsible to identify dependencies within workstreams </a:t>
            </a:r>
          </a:p>
          <a:p>
            <a:pPr marL="171450" indent="-171450">
              <a:buFont typeface="Arial" panose="020B0604020202020204" pitchFamily="34" charset="0"/>
              <a:buChar char="•"/>
            </a:pPr>
            <a:r>
              <a:rPr kumimoji="1" lang="en-US" sz="1200">
                <a:solidFill>
                  <a:schemeClr val="tx1"/>
                </a:solidFill>
              </a:rPr>
              <a:t>Qualify Epic/Feature/Story for potential ROI and approve technical design</a:t>
            </a:r>
            <a:endParaRPr kumimoji="1" lang="en-US" sz="1100">
              <a:solidFill>
                <a:schemeClr val="tx1"/>
              </a:solidFill>
            </a:endParaRPr>
          </a:p>
          <a:p>
            <a:endParaRPr lang="en-US"/>
          </a:p>
          <a:p>
            <a:endParaRPr lang="en-US"/>
          </a:p>
          <a:p>
            <a:r>
              <a:rPr lang="en-US"/>
              <a:t>WS Lead</a:t>
            </a:r>
          </a:p>
          <a:p>
            <a:pPr marL="171450" indent="-171450">
              <a:buFont typeface="Arial" panose="020B0604020202020204" pitchFamily="34" charset="0"/>
              <a:buChar char="•"/>
            </a:pPr>
            <a:r>
              <a:rPr kumimoji="1" lang="en-US" sz="1200">
                <a:solidFill>
                  <a:schemeClr val="tx1"/>
                </a:solidFill>
              </a:rPr>
              <a:t>Acts as Technical Project Manager</a:t>
            </a:r>
          </a:p>
          <a:p>
            <a:pPr marL="171450" indent="-171450">
              <a:buFont typeface="Arial" panose="020B0604020202020204" pitchFamily="34" charset="0"/>
              <a:buChar char="•"/>
            </a:pPr>
            <a:r>
              <a:rPr kumimoji="1" lang="en-US" sz="1200">
                <a:solidFill>
                  <a:schemeClr val="tx1"/>
                </a:solidFill>
              </a:rPr>
              <a:t>Responsible for Sprint Backlog refinement</a:t>
            </a:r>
          </a:p>
          <a:p>
            <a:pPr marL="171450" indent="-171450">
              <a:buFont typeface="Arial" panose="020B0604020202020204" pitchFamily="34" charset="0"/>
              <a:buChar char="•"/>
            </a:pPr>
            <a:r>
              <a:rPr kumimoji="1" lang="en-US" sz="1200">
                <a:solidFill>
                  <a:schemeClr val="tx1"/>
                </a:solidFill>
              </a:rPr>
              <a:t>Represent Automation CoE in PE/IE Regional Forums</a:t>
            </a:r>
          </a:p>
          <a:p>
            <a:pPr marL="171450" indent="-171450">
              <a:buFont typeface="Arial" panose="020B0604020202020204" pitchFamily="34" charset="0"/>
              <a:buChar char="•"/>
            </a:pPr>
            <a:r>
              <a:rPr kumimoji="1" lang="en-US" sz="1200">
                <a:solidFill>
                  <a:schemeClr val="tx1"/>
                </a:solidFill>
              </a:rPr>
              <a:t>Accountable for respective workstream</a:t>
            </a:r>
          </a:p>
          <a:p>
            <a:pPr marL="171450" indent="-171450">
              <a:buFont typeface="Arial" panose="020B0604020202020204" pitchFamily="34" charset="0"/>
              <a:buChar char="•"/>
            </a:pPr>
            <a:r>
              <a:rPr kumimoji="1" lang="en-US" sz="1200">
                <a:solidFill>
                  <a:schemeClr val="tx1"/>
                </a:solidFill>
              </a:rPr>
              <a:t>Responsible for Data Analysis and work with PE/IE to identify potential automation opportunities</a:t>
            </a:r>
            <a:endParaRPr kumimoji="1" lang="en-US" sz="1600">
              <a:solidFill>
                <a:schemeClr val="tx1"/>
              </a:solidFill>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7BE4C-744B-4E15-BEE7-4F96680814C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79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Deepak</a:t>
            </a:r>
            <a:endParaRPr lang="en-IN"/>
          </a:p>
        </p:txBody>
      </p:sp>
      <p:sp>
        <p:nvSpPr>
          <p:cNvPr id="4" name="Slide Number Placeholder 3"/>
          <p:cNvSpPr>
            <a:spLocks noGrp="1"/>
          </p:cNvSpPr>
          <p:nvPr>
            <p:ph type="sldNum" sz="quarter" idx="5"/>
          </p:nvPr>
        </p:nvSpPr>
        <p:spPr/>
        <p:txBody>
          <a:bodyPr/>
          <a:lstStyle/>
          <a:p>
            <a:fld id="{0D097752-97C2-459E-86C4-86760D62EBB0}" type="slidenum">
              <a:rPr lang="en-IN" smtClean="0"/>
              <a:pPr/>
              <a:t>34</a:t>
            </a:fld>
            <a:endParaRPr lang="en-IN"/>
          </a:p>
        </p:txBody>
      </p:sp>
    </p:spTree>
    <p:extLst>
      <p:ext uri="{BB962C8B-B14F-4D97-AF65-F5344CB8AC3E}">
        <p14:creationId xmlns:p14="http://schemas.microsoft.com/office/powerpoint/2010/main" val="1547994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POCs by Mid Dec</a:t>
            </a:r>
          </a:p>
          <a:p>
            <a:pPr marL="171450" indent="-171450">
              <a:buFont typeface="Arial" panose="020B0604020202020204" pitchFamily="34" charset="0"/>
              <a:buChar char="•"/>
            </a:pPr>
            <a:r>
              <a:rPr lang="en-US"/>
              <a:t>Technical Framework- Varun Negi, Draft by EOW</a:t>
            </a:r>
          </a:p>
          <a:p>
            <a:pPr marL="171450" indent="-171450">
              <a:buFont typeface="Arial" panose="020B0604020202020204" pitchFamily="34" charset="0"/>
              <a:buChar char="•"/>
            </a:pPr>
            <a:r>
              <a:rPr lang="en-US"/>
              <a:t>Technical Framework for </a:t>
            </a:r>
            <a:r>
              <a:rPr lang="en-US" err="1"/>
              <a:t>AppD</a:t>
            </a:r>
            <a:endParaRPr lang="en-US"/>
          </a:p>
          <a:p>
            <a:pPr marL="171450" indent="-171450">
              <a:buFont typeface="Arial" panose="020B0604020202020204" pitchFamily="34" charset="0"/>
              <a:buChar char="•"/>
            </a:pPr>
            <a:r>
              <a:rPr lang="en-US"/>
              <a:t>Automatic Restart- Start with JAVA apps</a:t>
            </a:r>
          </a:p>
          <a:p>
            <a:pPr marL="171450" indent="-171450">
              <a:buFont typeface="Arial" panose="020B0604020202020204" pitchFamily="34" charset="0"/>
              <a:buChar char="•"/>
            </a:pPr>
            <a:r>
              <a:rPr lang="en-US"/>
              <a:t>Certificate Renewal- TBD</a:t>
            </a:r>
          </a:p>
          <a:p>
            <a:pPr marL="171450" indent="-171450">
              <a:buFont typeface="Arial" panose="020B0604020202020204" pitchFamily="34" charset="0"/>
              <a:buChar char="•"/>
            </a:pPr>
            <a:r>
              <a:rPr lang="en-US"/>
              <a:t>JIRA board set up for automation </a:t>
            </a:r>
            <a:r>
              <a:rPr lang="en-US" err="1"/>
              <a:t>CoE</a:t>
            </a:r>
            <a:r>
              <a:rPr lang="en-US"/>
              <a:t>- post roadmap approval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10000"/>
              </a:lnSpc>
              <a:spcBef>
                <a:spcPts val="600"/>
              </a:spcBef>
              <a:spcAft>
                <a:spcPts val="0"/>
              </a:spcAft>
              <a:buClrTx/>
              <a:buSzTx/>
              <a:buFontTx/>
              <a:buNone/>
              <a:tabLst/>
              <a:defRPr/>
            </a:pPr>
            <a:fld id="{2081FCD0-0B3F-4662-A1E4-AB7FCE2F39E0}" type="slidenum">
              <a:rPr kumimoji="0" lang="en-US" sz="1200" b="0" i="0" u="none" strike="noStrike" kern="1200" cap="none" spc="0" normalizeH="0" baseline="0" noProof="0" smtClean="0">
                <a:ln>
                  <a:noFill/>
                </a:ln>
                <a:solidFill>
                  <a:srgbClr val="404040"/>
                </a:solidFill>
                <a:effectLst/>
                <a:uLnTx/>
                <a:uFillTx/>
                <a:latin typeface="Roboto" panose="02000000000000000000" pitchFamily="2" charset="0"/>
                <a:ea typeface="+mn-ea"/>
                <a:cs typeface="+mn-cs"/>
              </a:rPr>
              <a:pPr marL="0" marR="0" lvl="0" indent="0" algn="r" defTabSz="914400" rtl="0" eaLnBrk="1" fontAlgn="auto" latinLnBrk="0" hangingPunct="1">
                <a:lnSpc>
                  <a:spcPct val="110000"/>
                </a:lnSpc>
                <a:spcBef>
                  <a:spcPts val="600"/>
                </a:spcBef>
                <a:spcAft>
                  <a:spcPts val="0"/>
                </a:spcAft>
                <a:buClrTx/>
                <a:buSzTx/>
                <a:buFontTx/>
                <a:buNone/>
                <a:tabLst/>
                <a:defRPr/>
              </a:pPr>
              <a:t>2</a:t>
            </a:fld>
            <a:endParaRPr kumimoji="0" lang="en-US" sz="1200" b="0" i="0" u="none" strike="noStrike" kern="1200" cap="none" spc="0" normalizeH="0" baseline="0" noProof="0">
              <a:ln>
                <a:noFill/>
              </a:ln>
              <a:solidFill>
                <a:srgbClr val="404040"/>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40379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Achieve Faster TRMF Compliance – add this point</a:t>
            </a:r>
          </a:p>
        </p:txBody>
      </p:sp>
      <p:sp>
        <p:nvSpPr>
          <p:cNvPr id="4" name="Slide Number Placeholder 3"/>
          <p:cNvSpPr>
            <a:spLocks noGrp="1"/>
          </p:cNvSpPr>
          <p:nvPr>
            <p:ph type="sldNum" sz="quarter" idx="5"/>
          </p:nvPr>
        </p:nvSpPr>
        <p:spPr/>
        <p:txBody>
          <a:bodyPr/>
          <a:lstStyle/>
          <a:p>
            <a:fld id="{3397BE4C-744B-4E15-BEE7-4F96680814C8}" type="slidenum">
              <a:rPr lang="en-IN" smtClean="0"/>
              <a:t>4</a:t>
            </a:fld>
            <a:endParaRPr lang="en-IN"/>
          </a:p>
        </p:txBody>
      </p:sp>
    </p:spTree>
    <p:extLst>
      <p:ext uri="{BB962C8B-B14F-4D97-AF65-F5344CB8AC3E}">
        <p14:creationId xmlns:p14="http://schemas.microsoft.com/office/powerpoint/2010/main" val="1370515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POL – IKP and others are non IKP</a:t>
            </a:r>
          </a:p>
          <a:p>
            <a:r>
              <a:rPr lang="en-IN"/>
              <a:t>Challenges with Patrol:</a:t>
            </a:r>
          </a:p>
          <a:p>
            <a:pPr marL="228600" indent="-228600">
              <a:buAutoNum type="arabicPeriod"/>
            </a:pPr>
            <a:r>
              <a:rPr lang="en-IN"/>
              <a:t>No historic data available for trend analysis</a:t>
            </a:r>
          </a:p>
          <a:p>
            <a:pPr marL="228600" indent="-228600">
              <a:buAutoNum type="arabicPeriod"/>
            </a:pPr>
            <a:r>
              <a:rPr lang="en-IN"/>
              <a:t>Patrol is agent based and cannot have CICD workflow associated with it</a:t>
            </a:r>
          </a:p>
          <a:p>
            <a:pPr marL="228600" indent="-228600">
              <a:buAutoNum type="arabicPeriod"/>
            </a:pPr>
            <a:r>
              <a:rPr lang="en-IN"/>
              <a:t>In order to create an alert a SNOW ticket is to be assigned to central Patrol team and a template is to be filled (cumbersome process)</a:t>
            </a:r>
          </a:p>
          <a:p>
            <a:pPr marL="228600" indent="-228600">
              <a:buAutoNum type="arabicPeriod"/>
            </a:pPr>
            <a:r>
              <a:rPr lang="en-IN"/>
              <a:t>Once an alert is created successfully in patrol, you cannot fetch all the parameters set during initial setup</a:t>
            </a:r>
          </a:p>
          <a:p>
            <a:pPr marL="228600" indent="-228600">
              <a:buAutoNum type="arabicPeriod"/>
            </a:pPr>
            <a:r>
              <a:rPr lang="en-IN"/>
              <a:t>Data sharing from App Dynamics to Patrol is not present</a:t>
            </a:r>
          </a:p>
          <a:p>
            <a:pPr marL="228600" indent="-228600">
              <a:buAutoNum type="arabicPeriod"/>
            </a:pPr>
            <a:r>
              <a:rPr lang="en-IN"/>
              <a:t>Patrol doesn’t have dashboards</a:t>
            </a:r>
          </a:p>
          <a:p>
            <a:pPr marL="0" indent="0">
              <a:buNone/>
            </a:pPr>
            <a:endParaRPr lang="en-IN"/>
          </a:p>
          <a:p>
            <a:pPr marL="228600" indent="-228600">
              <a:buAutoNum type="arabicPeriod"/>
            </a:pPr>
            <a:endParaRPr lang="en-IN"/>
          </a:p>
          <a:p>
            <a:pPr marL="228600" indent="-228600">
              <a:buAutoNum type="arabicPeriod"/>
            </a:pPr>
            <a:r>
              <a:rPr lang="en-IN"/>
              <a:t>Standard HSBC toolsets and don’t need any change</a:t>
            </a:r>
          </a:p>
          <a:p>
            <a:pPr marL="228600" indent="-228600">
              <a:buAutoNum type="arabicPeriod"/>
            </a:pPr>
            <a:endParaRPr lang="en-IN"/>
          </a:p>
          <a:p>
            <a:pPr marL="0" indent="0">
              <a:buNone/>
            </a:pPr>
            <a:r>
              <a:rPr lang="en-IN"/>
              <a:t>What is Changing:</a:t>
            </a:r>
          </a:p>
          <a:p>
            <a:pPr marL="228600" indent="-228600">
              <a:buAutoNum type="arabicPeriod"/>
            </a:pPr>
            <a:r>
              <a:rPr lang="en-IN"/>
              <a:t>BMC Patrol will be migrated to Splunk</a:t>
            </a:r>
          </a:p>
          <a:p>
            <a:pPr marL="228600" indent="-228600">
              <a:buAutoNum type="arabicPeriod"/>
            </a:pPr>
            <a:r>
              <a:rPr lang="en-IN"/>
              <a:t>Unified dashboards will be created using Splunk ITSI to give a holistic view</a:t>
            </a:r>
          </a:p>
          <a:p>
            <a:pPr marL="228600" indent="-228600">
              <a:buAutoNum type="arabicPeriod"/>
            </a:pPr>
            <a:r>
              <a:rPr lang="en-IN"/>
              <a:t>Capability to create an E2E view would be there</a:t>
            </a:r>
          </a:p>
          <a:p>
            <a:pPr marL="228600" indent="-228600">
              <a:buAutoNum type="arabicPeriod"/>
            </a:pPr>
            <a:r>
              <a:rPr lang="en-IN"/>
              <a:t>Centralised team to help implement automations across regions and applications leveraging standard HSBC tools</a:t>
            </a:r>
          </a:p>
          <a:p>
            <a:pPr marL="228600" indent="-228600">
              <a:buAutoNum type="arabicPeriod"/>
            </a:pPr>
            <a:endParaRPr lang="en-IN"/>
          </a:p>
          <a:p>
            <a:pPr marL="228600" indent="-228600">
              <a:buAutoNum type="arabicPeriod"/>
            </a:pPr>
            <a:endParaRPr lang="en-IN"/>
          </a:p>
          <a:p>
            <a:pPr marL="228600" indent="-228600">
              <a:buAutoNum type="arabicPeriod"/>
            </a:pPr>
            <a:endParaRPr lang="en-IN"/>
          </a:p>
        </p:txBody>
      </p:sp>
      <p:sp>
        <p:nvSpPr>
          <p:cNvPr id="4" name="Slide Number Placeholder 3"/>
          <p:cNvSpPr>
            <a:spLocks noGrp="1"/>
          </p:cNvSpPr>
          <p:nvPr>
            <p:ph type="sldNum" sz="quarter" idx="5"/>
          </p:nvPr>
        </p:nvSpPr>
        <p:spPr/>
        <p:txBody>
          <a:bodyPr/>
          <a:lstStyle/>
          <a:p>
            <a:fld id="{3397BE4C-744B-4E15-BEE7-4F96680814C8}" type="slidenum">
              <a:rPr lang="en-IN" smtClean="0"/>
              <a:t>5</a:t>
            </a:fld>
            <a:endParaRPr lang="en-IN"/>
          </a:p>
        </p:txBody>
      </p:sp>
    </p:spTree>
    <p:extLst>
      <p:ext uri="{BB962C8B-B14F-4D97-AF65-F5344CB8AC3E}">
        <p14:creationId xmlns:p14="http://schemas.microsoft.com/office/powerpoint/2010/main" val="144764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Application and Infra Monitoring with multiple tools resulting in unrealized potential and inconsistent views.</a:t>
            </a:r>
          </a:p>
          <a:p>
            <a:r>
              <a:rPr lang="en-US" err="1"/>
              <a:t>uncorelated</a:t>
            </a:r>
            <a:r>
              <a:rPr lang="en-US"/>
              <a:t> monitoring data resulting in slower incident analysis</a:t>
            </a:r>
          </a:p>
          <a:p>
            <a:r>
              <a:rPr lang="en-US"/>
              <a:t>Event Predictability capability not present</a:t>
            </a:r>
          </a:p>
          <a:p>
            <a:endParaRPr lang="en-US"/>
          </a:p>
          <a:p>
            <a:r>
              <a:rPr lang="en-US"/>
              <a:t>Problem Management</a:t>
            </a:r>
          </a:p>
          <a:p>
            <a:r>
              <a:rPr lang="en-US"/>
              <a:t>E2E Monitoring View</a:t>
            </a:r>
          </a:p>
        </p:txBody>
      </p:sp>
      <p:sp>
        <p:nvSpPr>
          <p:cNvPr id="4" name="Slide Number Placeholder 3"/>
          <p:cNvSpPr>
            <a:spLocks noGrp="1"/>
          </p:cNvSpPr>
          <p:nvPr>
            <p:ph type="sldNum" sz="quarter" idx="5"/>
          </p:nvPr>
        </p:nvSpPr>
        <p:spPr/>
        <p:txBody>
          <a:bodyPr/>
          <a:lstStyle/>
          <a:p>
            <a:fld id="{3397BE4C-744B-4E15-BEE7-4F96680814C8}" type="slidenum">
              <a:rPr lang="en-IN" smtClean="0"/>
              <a:t>7</a:t>
            </a:fld>
            <a:endParaRPr lang="en-IN"/>
          </a:p>
        </p:txBody>
      </p:sp>
    </p:spTree>
    <p:extLst>
      <p:ext uri="{BB962C8B-B14F-4D97-AF65-F5344CB8AC3E}">
        <p14:creationId xmlns:p14="http://schemas.microsoft.com/office/powerpoint/2010/main" val="304110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AAED7-EB68-B44B-A29A-E9CFE7A1147D}" type="slidenum">
              <a:rPr kumimoji="1" lang="ja-JP" altLang="en-US" sz="1200" b="0" i="0" u="none" strike="noStrike" kern="1200" cap="none" spc="0" normalizeH="0" baseline="0" noProof="0" smtClean="0">
                <a:ln>
                  <a:noFill/>
                </a:ln>
                <a:solidFill>
                  <a:prstClr val="black"/>
                </a:solidFill>
                <a:effectLst/>
                <a:uLnTx/>
                <a:uFillTx/>
                <a:latin typeface="Yu Gothic"/>
                <a:ea typeface="Yu Gothic"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Yu Gothic"/>
              <a:ea typeface="Yu Gothic" panose="020B0400000000000000" pitchFamily="34" charset="-128"/>
              <a:cs typeface="+mn-cs"/>
            </a:endParaRPr>
          </a:p>
        </p:txBody>
      </p:sp>
    </p:spTree>
    <p:extLst>
      <p:ext uri="{BB962C8B-B14F-4D97-AF65-F5344CB8AC3E}">
        <p14:creationId xmlns:p14="http://schemas.microsoft.com/office/powerpoint/2010/main" val="57602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Splunk Technical Alerting Framework</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App Dynamics Framework and implementation for all Tier 0 applications</a:t>
            </a:r>
            <a:endParaRPr lang="en-US"/>
          </a:p>
          <a:p>
            <a:pPr marL="228600" indent="-228600">
              <a:buAutoNum type="arabicPeriod"/>
            </a:pPr>
            <a:r>
              <a:rPr lang="en-US"/>
              <a:t>Implementation for 15 out of 37 services (GPE, POL, WOLF)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t>Splunk Technical Alerting</a:t>
            </a:r>
          </a:p>
          <a:p>
            <a:pPr marL="685800" lvl="1" indent="-228600">
              <a:buAutoNum type="arabicPeriod"/>
            </a:pPr>
            <a:r>
              <a:rPr lang="en-IN"/>
              <a:t>Service Catalog and Key Metrics baseline</a:t>
            </a:r>
          </a:p>
          <a:p>
            <a:pPr marL="228600" lvl="0" indent="-228600">
              <a:buAutoNum type="arabicPeriod"/>
            </a:pPr>
            <a:r>
              <a:rPr lang="en-IN"/>
              <a:t>~12 Automation Use cases can be implemented</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97BE4C-744B-4E15-BEE7-4F96680814C8}"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31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397BE4C-744B-4E15-BEE7-4F96680814C8}" type="slidenum">
              <a:rPr lang="en-IN" smtClean="0"/>
              <a:t>26</a:t>
            </a:fld>
            <a:endParaRPr lang="en-IN"/>
          </a:p>
        </p:txBody>
      </p:sp>
    </p:spTree>
    <p:extLst>
      <p:ext uri="{BB962C8B-B14F-4D97-AF65-F5344CB8AC3E}">
        <p14:creationId xmlns:p14="http://schemas.microsoft.com/office/powerpoint/2010/main" val="763554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397BE4C-744B-4E15-BEE7-4F96680814C8}" type="slidenum">
              <a:rPr lang="en-IN" smtClean="0"/>
              <a:t>27</a:t>
            </a:fld>
            <a:endParaRPr lang="en-IN"/>
          </a:p>
        </p:txBody>
      </p:sp>
    </p:spTree>
    <p:extLst>
      <p:ext uri="{BB962C8B-B14F-4D97-AF65-F5344CB8AC3E}">
        <p14:creationId xmlns:p14="http://schemas.microsoft.com/office/powerpoint/2010/main" val="2603090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Master" Target="../slideMasters/slideMaster6.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Master" Target="../slideMasters/slideMaster9.xml"/><Relationship Id="rId4" Type="http://schemas.openxmlformats.org/officeDocument/2006/relationships/image" Target="../media/image36.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2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0.xml"/><Relationship Id="rId5" Type="http://schemas.openxmlformats.org/officeDocument/2006/relationships/image" Target="../media/image17.svg"/><Relationship Id="rId4" Type="http://schemas.openxmlformats.org/officeDocument/2006/relationships/image" Target="../media/image14.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17.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10.xml"/><Relationship Id="rId4" Type="http://schemas.openxmlformats.org/officeDocument/2006/relationships/image" Target="../media/image17.sv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Master" Target="../slideMasters/slideMaster11.xml"/><Relationship Id="rId4" Type="http://schemas.openxmlformats.org/officeDocument/2006/relationships/image" Target="../media/image36.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jpeg"/><Relationship Id="rId1" Type="http://schemas.openxmlformats.org/officeDocument/2006/relationships/slideMaster" Target="../slideMasters/slideMaster12.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4.xml"/><Relationship Id="rId5" Type="http://schemas.openxmlformats.org/officeDocument/2006/relationships/image" Target="../media/image17.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17.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sv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183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286830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8821193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37040981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42310027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9E40F84-9696-EC34-FC71-B0F9C6F538A8}"/>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
        <p:nvSpPr>
          <p:cNvPr id="4" name="Slide Number Placeholder 5">
            <a:extLst>
              <a:ext uri="{FF2B5EF4-FFF2-40B4-BE49-F238E27FC236}">
                <a16:creationId xmlns:a16="http://schemas.microsoft.com/office/drawing/2014/main" id="{80BE7D31-FAE6-0E78-85E1-56E858F962A4}"/>
              </a:ext>
            </a:extLst>
          </p:cNvPr>
          <p:cNvSpPr>
            <a:spLocks noGrp="1"/>
          </p:cNvSpPr>
          <p:nvPr userDrawn="1"/>
        </p:nvSpPr>
        <p:spPr bwMode="gray">
          <a:xfrm>
            <a:off x="5909849" y="6629347"/>
            <a:ext cx="304800" cy="88901"/>
          </a:xfrm>
          <a:prstGeom prst="rect">
            <a:avLst/>
          </a:prstGeom>
          <a:ln>
            <a:noFill/>
          </a:ln>
        </p:spPr>
        <p:txBody>
          <a:bodyPr vert="horz" lIns="0" tIns="0" rIns="0" bIns="0" rtlCol="0" anchor="ctr">
            <a:noAutofit/>
          </a:bodyPr>
          <a:lstStyle>
            <a:defPPr>
              <a:defRPr lang="en-US"/>
            </a:defPPr>
            <a:lvl1pPr marL="0" indent="0" algn="ctr"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fld id="{13CE6DAF-806F-404B-BC68-339BFCB57E5C}" type="slidenum">
              <a:rPr lang="en-US" smtClean="0"/>
              <a:pPr/>
              <a:t>‹#›</a:t>
            </a:fld>
            <a:endParaRPr lang="en-US"/>
          </a:p>
        </p:txBody>
      </p:sp>
      <p:sp>
        <p:nvSpPr>
          <p:cNvPr id="5" name="Footer Placeholder 3">
            <a:extLst>
              <a:ext uri="{FF2B5EF4-FFF2-40B4-BE49-F238E27FC236}">
                <a16:creationId xmlns:a16="http://schemas.microsoft.com/office/drawing/2014/main" id="{E5A43D90-6F14-AD08-A268-F4B2975ED5E1}"/>
              </a:ext>
            </a:extLst>
          </p:cNvPr>
          <p:cNvSpPr>
            <a:spLocks noGrp="1"/>
          </p:cNvSpPr>
          <p:nvPr userDrawn="1"/>
        </p:nvSpPr>
        <p:spPr bwMode="gray">
          <a:xfrm>
            <a:off x="337724" y="6629347"/>
            <a:ext cx="4852035" cy="88901"/>
          </a:xfrm>
          <a:prstGeom prst="rect">
            <a:avLst/>
          </a:prstGeom>
          <a:ln>
            <a:noFill/>
          </a:ln>
        </p:spPr>
        <p:txBody>
          <a:bodyPr vert="horz" lIns="0" tIns="0" rIns="0" bIns="0" rtlCol="0" anchor="ctr">
            <a:noAutofit/>
          </a:bodyPr>
          <a:lstStyle>
            <a:defPPr>
              <a:defRPr lang="en-US"/>
            </a:defPPr>
            <a:lvl1pPr marL="0" indent="0" algn="l"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8755186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
        <p:nvSpPr>
          <p:cNvPr id="2" name="Slide Number Placeholder 5">
            <a:extLst>
              <a:ext uri="{FF2B5EF4-FFF2-40B4-BE49-F238E27FC236}">
                <a16:creationId xmlns:a16="http://schemas.microsoft.com/office/drawing/2014/main" id="{2402DB6B-FF55-465B-B685-8CA4B3C195D5}"/>
              </a:ext>
            </a:extLst>
          </p:cNvPr>
          <p:cNvSpPr>
            <a:spLocks noGrp="1"/>
          </p:cNvSpPr>
          <p:nvPr userDrawn="1"/>
        </p:nvSpPr>
        <p:spPr bwMode="gray">
          <a:xfrm>
            <a:off x="5909849" y="6629347"/>
            <a:ext cx="304800" cy="88901"/>
          </a:xfrm>
          <a:prstGeom prst="rect">
            <a:avLst/>
          </a:prstGeom>
          <a:ln>
            <a:noFill/>
          </a:ln>
        </p:spPr>
        <p:txBody>
          <a:bodyPr vert="horz" lIns="0" tIns="0" rIns="0" bIns="0" rtlCol="0" anchor="ctr">
            <a:noAutofit/>
          </a:bodyPr>
          <a:lstStyle>
            <a:defPPr>
              <a:defRPr lang="en-US"/>
            </a:defPPr>
            <a:lvl1pPr marL="0" indent="0" algn="ctr"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fld id="{13CE6DAF-806F-404B-BC68-339BFCB57E5C}" type="slidenum">
              <a:rPr lang="en-US" smtClean="0"/>
              <a:pPr/>
              <a:t>‹#›</a:t>
            </a:fld>
            <a:endParaRPr lang="en-US"/>
          </a:p>
        </p:txBody>
      </p:sp>
      <p:sp>
        <p:nvSpPr>
          <p:cNvPr id="3" name="Footer Placeholder 3">
            <a:extLst>
              <a:ext uri="{FF2B5EF4-FFF2-40B4-BE49-F238E27FC236}">
                <a16:creationId xmlns:a16="http://schemas.microsoft.com/office/drawing/2014/main" id="{665A43E9-EEF5-E594-BC6C-07A9134744EE}"/>
              </a:ext>
            </a:extLst>
          </p:cNvPr>
          <p:cNvSpPr>
            <a:spLocks noGrp="1"/>
          </p:cNvSpPr>
          <p:nvPr userDrawn="1"/>
        </p:nvSpPr>
        <p:spPr bwMode="gray">
          <a:xfrm>
            <a:off x="337724" y="6629347"/>
            <a:ext cx="4852035" cy="88901"/>
          </a:xfrm>
          <a:prstGeom prst="rect">
            <a:avLst/>
          </a:prstGeom>
          <a:ln>
            <a:noFill/>
          </a:ln>
        </p:spPr>
        <p:txBody>
          <a:bodyPr vert="horz" lIns="0" tIns="0" rIns="0" bIns="0" rtlCol="0" anchor="ctr">
            <a:noAutofit/>
          </a:bodyPr>
          <a:lstStyle>
            <a:defPPr>
              <a:defRPr lang="en-US"/>
            </a:defPPr>
            <a:lvl1pPr marL="0" indent="0" algn="l"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30348938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Logotype)">
    <p:spTree>
      <p:nvGrpSpPr>
        <p:cNvPr id="1" name=""/>
        <p:cNvGrpSpPr/>
        <p:nvPr/>
      </p:nvGrpSpPr>
      <p:grpSpPr>
        <a:xfrm>
          <a:off x="0" y="0"/>
          <a:ext cx="0" cy="0"/>
          <a:chOff x="0" y="0"/>
          <a:chExt cx="0" cy="0"/>
        </a:xfrm>
      </p:grpSpPr>
      <p:pic>
        <p:nvPicPr>
          <p:cNvPr id="8" name="Picture 7" descr="A satellite in space&#10;&#10;Description automatically generated with low confidence">
            <a:extLst>
              <a:ext uri="{FF2B5EF4-FFF2-40B4-BE49-F238E27FC236}">
                <a16:creationId xmlns:a16="http://schemas.microsoft.com/office/drawing/2014/main" id="{58F36D9A-18A5-4B08-5264-E0BF617677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524AFE7-3CD8-4A0C-A4AD-EB89B9CADDCC}"/>
              </a:ext>
            </a:extLst>
          </p:cNvPr>
          <p:cNvSpPr/>
          <p:nvPr userDrawn="1"/>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14" name="正方形/長方形 13"/>
          <p:cNvSpPr/>
          <p:nvPr userDrawn="1"/>
        </p:nvSpPr>
        <p:spPr>
          <a:xfrm flipV="1">
            <a:off x="5" y="2039514"/>
            <a:ext cx="12192119" cy="4818486"/>
          </a:xfrm>
          <a:prstGeom prst="rect">
            <a:avLst/>
          </a:prstGeom>
          <a:gradFill flip="none" rotWithShape="1">
            <a:gsLst>
              <a:gs pos="0">
                <a:schemeClr val="tx2">
                  <a:alpha val="0"/>
                </a:schemeClr>
              </a:gs>
              <a:gs pos="78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kumimoji="1" lang="ja-JP" altLang="en-US" sz="1400"/>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418031" y="6597352"/>
            <a:ext cx="2630848"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2023 NTT DATA Services, LLC. All rights reserved.</a:t>
            </a:r>
          </a:p>
        </p:txBody>
      </p:sp>
      <p:pic>
        <p:nvPicPr>
          <p:cNvPr id="11" name="Picture 14">
            <a:extLst>
              <a:ext uri="{FF2B5EF4-FFF2-40B4-BE49-F238E27FC236}">
                <a16:creationId xmlns:a16="http://schemas.microsoft.com/office/drawing/2014/main" id="{54C5CEBE-BF39-4093-A05B-37176107DD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
        <p:nvSpPr>
          <p:cNvPr id="2" name="Title 1">
            <a:extLst>
              <a:ext uri="{FF2B5EF4-FFF2-40B4-BE49-F238E27FC236}">
                <a16:creationId xmlns:a16="http://schemas.microsoft.com/office/drawing/2014/main" id="{FF90B8E2-81B7-4E50-BE03-266CFC706113}"/>
              </a:ext>
            </a:extLst>
          </p:cNvPr>
          <p:cNvSpPr>
            <a:spLocks noGrp="1"/>
          </p:cNvSpPr>
          <p:nvPr>
            <p:ph type="title" hasCustomPrompt="1"/>
          </p:nvPr>
        </p:nvSpPr>
        <p:spPr>
          <a:xfrm>
            <a:off x="3886200" y="4858123"/>
            <a:ext cx="7710854" cy="1016466"/>
          </a:xfrm>
        </p:spPr>
        <p:txBody>
          <a:bodyPr/>
          <a:lstStyle>
            <a:lvl1pPr>
              <a:defRPr>
                <a:solidFill>
                  <a:schemeClr val="bg1"/>
                </a:solidFill>
              </a:defRPr>
            </a:lvl1pPr>
          </a:lstStyle>
          <a:p>
            <a:r>
              <a:rPr lang="en-US"/>
              <a:t>[Title]</a:t>
            </a:r>
          </a:p>
        </p:txBody>
      </p:sp>
    </p:spTree>
    <p:extLst>
      <p:ext uri="{BB962C8B-B14F-4D97-AF65-F5344CB8AC3E}">
        <p14:creationId xmlns:p14="http://schemas.microsoft.com/office/powerpoint/2010/main" val="34171894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418031" y="6597352"/>
            <a:ext cx="2630848"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Services, LLC.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2785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Slid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8" name="Rectangle 7">
            <a:extLst>
              <a:ext uri="{FF2B5EF4-FFF2-40B4-BE49-F238E27FC236}">
                <a16:creationId xmlns:a16="http://schemas.microsoft.com/office/drawing/2014/main" id="{E03F2C01-96ED-2E00-98E8-E00E823D5994}"/>
              </a:ext>
            </a:extLst>
          </p:cNvPr>
          <p:cNvSpPr/>
          <p:nvPr userDrawn="1"/>
        </p:nvSpPr>
        <p:spPr>
          <a:xfrm>
            <a:off x="0" y="0"/>
            <a:ext cx="2836332" cy="6858000"/>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9" name="Rectangle 8">
            <a:extLst>
              <a:ext uri="{FF2B5EF4-FFF2-40B4-BE49-F238E27FC236}">
                <a16:creationId xmlns:a16="http://schemas.microsoft.com/office/drawing/2014/main" id="{250EBB41-C5B9-961C-0231-B3234D14A40B}"/>
              </a:ext>
            </a:extLst>
          </p:cNvPr>
          <p:cNvSpPr/>
          <p:nvPr userDrawn="1"/>
        </p:nvSpPr>
        <p:spPr>
          <a:xfrm>
            <a:off x="2285646" y="738984"/>
            <a:ext cx="551822" cy="559488"/>
          </a:xfrm>
          <a:prstGeom prst="rect">
            <a:avLst/>
          </a:prstGeom>
          <a:solidFill>
            <a:schemeClr val="accent2">
              <a:lumMod val="7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IN" sz="2000" b="1"/>
              <a:t>1</a:t>
            </a:r>
          </a:p>
        </p:txBody>
      </p:sp>
      <p:sp>
        <p:nvSpPr>
          <p:cNvPr id="10" name="Rectangle 9">
            <a:extLst>
              <a:ext uri="{FF2B5EF4-FFF2-40B4-BE49-F238E27FC236}">
                <a16:creationId xmlns:a16="http://schemas.microsoft.com/office/drawing/2014/main" id="{122461A7-D3A2-66B8-0B47-EDD730EEE349}"/>
              </a:ext>
            </a:extLst>
          </p:cNvPr>
          <p:cNvSpPr/>
          <p:nvPr userDrawn="1"/>
        </p:nvSpPr>
        <p:spPr>
          <a:xfrm>
            <a:off x="2285646" y="1477413"/>
            <a:ext cx="551822" cy="559488"/>
          </a:xfrm>
          <a:prstGeom prst="rect">
            <a:avLst/>
          </a:prstGeom>
          <a:solidFill>
            <a:schemeClr val="accent2">
              <a:lumMod val="7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IN" sz="2000" b="1"/>
              <a:t>2</a:t>
            </a:r>
          </a:p>
        </p:txBody>
      </p:sp>
      <p:sp>
        <p:nvSpPr>
          <p:cNvPr id="11" name="Rectangle 10">
            <a:extLst>
              <a:ext uri="{FF2B5EF4-FFF2-40B4-BE49-F238E27FC236}">
                <a16:creationId xmlns:a16="http://schemas.microsoft.com/office/drawing/2014/main" id="{959838C9-CFE5-1AF8-163A-2FB5BE6169B4}"/>
              </a:ext>
            </a:extLst>
          </p:cNvPr>
          <p:cNvSpPr/>
          <p:nvPr userDrawn="1"/>
        </p:nvSpPr>
        <p:spPr>
          <a:xfrm>
            <a:off x="2285646" y="2215842"/>
            <a:ext cx="551822" cy="559488"/>
          </a:xfrm>
          <a:prstGeom prst="rect">
            <a:avLst/>
          </a:prstGeom>
          <a:solidFill>
            <a:schemeClr val="accent2">
              <a:lumMod val="7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IN" sz="2000" b="1"/>
              <a:t>3</a:t>
            </a:r>
          </a:p>
        </p:txBody>
      </p:sp>
      <p:sp>
        <p:nvSpPr>
          <p:cNvPr id="12" name="Rectangle 11">
            <a:extLst>
              <a:ext uri="{FF2B5EF4-FFF2-40B4-BE49-F238E27FC236}">
                <a16:creationId xmlns:a16="http://schemas.microsoft.com/office/drawing/2014/main" id="{E49B8680-D971-772F-D023-6260EEDF8546}"/>
              </a:ext>
            </a:extLst>
          </p:cNvPr>
          <p:cNvSpPr/>
          <p:nvPr userDrawn="1"/>
        </p:nvSpPr>
        <p:spPr>
          <a:xfrm>
            <a:off x="2285646" y="2954271"/>
            <a:ext cx="551822" cy="559488"/>
          </a:xfrm>
          <a:prstGeom prst="rect">
            <a:avLst/>
          </a:prstGeom>
          <a:solidFill>
            <a:schemeClr val="accent2">
              <a:lumMod val="7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IN" sz="2000" b="1"/>
              <a:t>4</a:t>
            </a:r>
          </a:p>
        </p:txBody>
      </p:sp>
      <p:sp>
        <p:nvSpPr>
          <p:cNvPr id="13" name="Rectangle 12">
            <a:extLst>
              <a:ext uri="{FF2B5EF4-FFF2-40B4-BE49-F238E27FC236}">
                <a16:creationId xmlns:a16="http://schemas.microsoft.com/office/drawing/2014/main" id="{79552049-473F-1359-0289-DE998D8BD3F9}"/>
              </a:ext>
            </a:extLst>
          </p:cNvPr>
          <p:cNvSpPr/>
          <p:nvPr userDrawn="1"/>
        </p:nvSpPr>
        <p:spPr>
          <a:xfrm>
            <a:off x="2285646" y="3692700"/>
            <a:ext cx="551822" cy="559488"/>
          </a:xfrm>
          <a:prstGeom prst="rect">
            <a:avLst/>
          </a:prstGeom>
          <a:solidFill>
            <a:schemeClr val="accent2">
              <a:lumMod val="7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IN" sz="2000" b="1"/>
              <a:t>5</a:t>
            </a:r>
          </a:p>
        </p:txBody>
      </p:sp>
      <p:sp>
        <p:nvSpPr>
          <p:cNvPr id="14" name="Rectangle 13">
            <a:extLst>
              <a:ext uri="{FF2B5EF4-FFF2-40B4-BE49-F238E27FC236}">
                <a16:creationId xmlns:a16="http://schemas.microsoft.com/office/drawing/2014/main" id="{85EB19CF-247E-FD1E-5A58-949746F24980}"/>
              </a:ext>
            </a:extLst>
          </p:cNvPr>
          <p:cNvSpPr/>
          <p:nvPr userDrawn="1"/>
        </p:nvSpPr>
        <p:spPr>
          <a:xfrm>
            <a:off x="2285646" y="4431129"/>
            <a:ext cx="551822" cy="559488"/>
          </a:xfrm>
          <a:prstGeom prst="rect">
            <a:avLst/>
          </a:prstGeom>
          <a:solidFill>
            <a:schemeClr val="accent2">
              <a:lumMod val="7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IN" sz="2000" b="1"/>
              <a:t>6</a:t>
            </a:r>
          </a:p>
        </p:txBody>
      </p:sp>
      <p:sp>
        <p:nvSpPr>
          <p:cNvPr id="15" name="Rectangle 14">
            <a:extLst>
              <a:ext uri="{FF2B5EF4-FFF2-40B4-BE49-F238E27FC236}">
                <a16:creationId xmlns:a16="http://schemas.microsoft.com/office/drawing/2014/main" id="{AE3E81A9-0EB9-B83A-B83C-FF83B204378B}"/>
              </a:ext>
            </a:extLst>
          </p:cNvPr>
          <p:cNvSpPr/>
          <p:nvPr userDrawn="1"/>
        </p:nvSpPr>
        <p:spPr>
          <a:xfrm>
            <a:off x="2285646" y="5169561"/>
            <a:ext cx="551822" cy="559488"/>
          </a:xfrm>
          <a:prstGeom prst="rect">
            <a:avLst/>
          </a:prstGeom>
          <a:solidFill>
            <a:schemeClr val="accent2">
              <a:lumMod val="7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IN" sz="2000" b="1"/>
              <a:t>7</a:t>
            </a:r>
          </a:p>
        </p:txBody>
      </p:sp>
      <p:sp>
        <p:nvSpPr>
          <p:cNvPr id="16" name="Rectangle 15">
            <a:extLst>
              <a:ext uri="{FF2B5EF4-FFF2-40B4-BE49-F238E27FC236}">
                <a16:creationId xmlns:a16="http://schemas.microsoft.com/office/drawing/2014/main" id="{756C65CE-3593-3711-9EDC-9C5486F6250F}"/>
              </a:ext>
            </a:extLst>
          </p:cNvPr>
          <p:cNvSpPr/>
          <p:nvPr userDrawn="1"/>
        </p:nvSpPr>
        <p:spPr>
          <a:xfrm>
            <a:off x="2838500" y="738984"/>
            <a:ext cx="9353499" cy="559488"/>
          </a:xfrm>
          <a:prstGeom prst="rect">
            <a:avLst/>
          </a:prstGeom>
          <a:solidFill>
            <a:schemeClr val="accent2">
              <a:lumMod val="20000"/>
              <a:lumOff val="8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17" name="Rectangle 16">
            <a:extLst>
              <a:ext uri="{FF2B5EF4-FFF2-40B4-BE49-F238E27FC236}">
                <a16:creationId xmlns:a16="http://schemas.microsoft.com/office/drawing/2014/main" id="{CC6C87F9-41CB-37AA-E5D3-B0B54455A41E}"/>
              </a:ext>
            </a:extLst>
          </p:cNvPr>
          <p:cNvSpPr/>
          <p:nvPr userDrawn="1"/>
        </p:nvSpPr>
        <p:spPr>
          <a:xfrm>
            <a:off x="2838500" y="1477413"/>
            <a:ext cx="9353499" cy="559488"/>
          </a:xfrm>
          <a:prstGeom prst="rect">
            <a:avLst/>
          </a:prstGeom>
          <a:solidFill>
            <a:schemeClr val="accent2">
              <a:lumMod val="20000"/>
              <a:lumOff val="8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18" name="Rectangle 17">
            <a:extLst>
              <a:ext uri="{FF2B5EF4-FFF2-40B4-BE49-F238E27FC236}">
                <a16:creationId xmlns:a16="http://schemas.microsoft.com/office/drawing/2014/main" id="{B85A42C3-EBA1-6EB2-2E1A-C00B6D0DEBA5}"/>
              </a:ext>
            </a:extLst>
          </p:cNvPr>
          <p:cNvSpPr/>
          <p:nvPr userDrawn="1"/>
        </p:nvSpPr>
        <p:spPr>
          <a:xfrm>
            <a:off x="2838500" y="2215842"/>
            <a:ext cx="9353499" cy="559488"/>
          </a:xfrm>
          <a:prstGeom prst="rect">
            <a:avLst/>
          </a:prstGeom>
          <a:solidFill>
            <a:schemeClr val="accent2">
              <a:lumMod val="20000"/>
              <a:lumOff val="8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19" name="Rectangle 18">
            <a:extLst>
              <a:ext uri="{FF2B5EF4-FFF2-40B4-BE49-F238E27FC236}">
                <a16:creationId xmlns:a16="http://schemas.microsoft.com/office/drawing/2014/main" id="{0650B97B-CE04-BF67-9B7E-DEF38943E863}"/>
              </a:ext>
            </a:extLst>
          </p:cNvPr>
          <p:cNvSpPr/>
          <p:nvPr userDrawn="1"/>
        </p:nvSpPr>
        <p:spPr>
          <a:xfrm>
            <a:off x="2838500" y="2954271"/>
            <a:ext cx="9353499" cy="559488"/>
          </a:xfrm>
          <a:prstGeom prst="rect">
            <a:avLst/>
          </a:prstGeom>
          <a:solidFill>
            <a:schemeClr val="accent2">
              <a:lumMod val="20000"/>
              <a:lumOff val="8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20" name="Rectangle 19">
            <a:extLst>
              <a:ext uri="{FF2B5EF4-FFF2-40B4-BE49-F238E27FC236}">
                <a16:creationId xmlns:a16="http://schemas.microsoft.com/office/drawing/2014/main" id="{F24367D1-BF8D-2C84-5F00-EFBDAFD3B4FE}"/>
              </a:ext>
            </a:extLst>
          </p:cNvPr>
          <p:cNvSpPr/>
          <p:nvPr userDrawn="1"/>
        </p:nvSpPr>
        <p:spPr>
          <a:xfrm>
            <a:off x="2838500" y="3692700"/>
            <a:ext cx="9353499" cy="559488"/>
          </a:xfrm>
          <a:prstGeom prst="rect">
            <a:avLst/>
          </a:prstGeom>
          <a:solidFill>
            <a:schemeClr val="accent2">
              <a:lumMod val="20000"/>
              <a:lumOff val="8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21" name="Rectangle 20">
            <a:extLst>
              <a:ext uri="{FF2B5EF4-FFF2-40B4-BE49-F238E27FC236}">
                <a16:creationId xmlns:a16="http://schemas.microsoft.com/office/drawing/2014/main" id="{CBCE2081-C544-F1FC-6F19-24C30C008967}"/>
              </a:ext>
            </a:extLst>
          </p:cNvPr>
          <p:cNvSpPr/>
          <p:nvPr userDrawn="1"/>
        </p:nvSpPr>
        <p:spPr>
          <a:xfrm>
            <a:off x="2838500" y="4431129"/>
            <a:ext cx="9353499" cy="559488"/>
          </a:xfrm>
          <a:prstGeom prst="rect">
            <a:avLst/>
          </a:prstGeom>
          <a:solidFill>
            <a:schemeClr val="accent2">
              <a:lumMod val="20000"/>
              <a:lumOff val="8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22" name="Rectangle 21">
            <a:extLst>
              <a:ext uri="{FF2B5EF4-FFF2-40B4-BE49-F238E27FC236}">
                <a16:creationId xmlns:a16="http://schemas.microsoft.com/office/drawing/2014/main" id="{540F47AB-D916-AAB5-D995-3D5FACCEFD70}"/>
              </a:ext>
            </a:extLst>
          </p:cNvPr>
          <p:cNvSpPr/>
          <p:nvPr userDrawn="1"/>
        </p:nvSpPr>
        <p:spPr>
          <a:xfrm>
            <a:off x="2838500" y="5169561"/>
            <a:ext cx="9353499" cy="559488"/>
          </a:xfrm>
          <a:prstGeom prst="rect">
            <a:avLst/>
          </a:prstGeom>
          <a:solidFill>
            <a:schemeClr val="accent2">
              <a:lumMod val="20000"/>
              <a:lumOff val="8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pic>
        <p:nvPicPr>
          <p:cNvPr id="7" name="Picture 6" descr="Colorful charts and graphs">
            <a:extLst>
              <a:ext uri="{FF2B5EF4-FFF2-40B4-BE49-F238E27FC236}">
                <a16:creationId xmlns:a16="http://schemas.microsoft.com/office/drawing/2014/main" id="{EFA1CD85-0896-B3DD-E805-B06D4AD6B6F5}"/>
              </a:ext>
            </a:extLst>
          </p:cNvPr>
          <p:cNvPicPr>
            <a:picLocks noChangeAspect="1"/>
          </p:cNvPicPr>
          <p:nvPr userDrawn="1"/>
        </p:nvPicPr>
        <p:blipFill rotWithShape="1">
          <a:blip r:embed="rId2" cstate="email">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1997" cy="6857998"/>
          </a:xfrm>
          <a:prstGeom prst="rect">
            <a:avLst/>
          </a:prstGeom>
        </p:spPr>
      </p:pic>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bg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bg1"/>
                </a:solidFill>
                <a:ea typeface="HGPGothicE" charset="-128"/>
                <a:cs typeface="HGPGothicE" charset="-128"/>
              </a:rPr>
              <a:pPr algn="ctr">
                <a:defRPr/>
              </a:pPr>
              <a:t>‹#›</a:t>
            </a:fld>
            <a:endParaRPr lang="en-US" sz="1200">
              <a:solidFill>
                <a:schemeClr val="bg1"/>
              </a:solidFill>
              <a:ea typeface="HGPGothicE" charset="-128"/>
              <a:cs typeface="HGPGothicE" charset="-128"/>
            </a:endParaRPr>
          </a:p>
        </p:txBody>
      </p:sp>
      <p:sp>
        <p:nvSpPr>
          <p:cNvPr id="6" name="TextBox 12"/>
          <p:cNvSpPr txBox="1"/>
          <p:nvPr userDrawn="1"/>
        </p:nvSpPr>
        <p:spPr>
          <a:xfrm>
            <a:off x="9418031" y="6597352"/>
            <a:ext cx="2630848" cy="123111"/>
          </a:xfrm>
          <a:prstGeom prst="rect">
            <a:avLst/>
          </a:prstGeom>
          <a:noFill/>
        </p:spPr>
        <p:txBody>
          <a:bodyPr wrap="none" tIns="0" bIns="0">
            <a:spAutoFit/>
          </a:bodyPr>
          <a:lstStyle/>
          <a:p>
            <a:pPr algn="r" defTabSz="609555">
              <a:defRPr/>
            </a:pPr>
            <a:r>
              <a:rPr kumimoji="0" lang="en-US" altLang="ja-JP" sz="800">
                <a:solidFill>
                  <a:schemeClr val="bg1"/>
                </a:solidFill>
                <a:ea typeface="HGPGothicE" charset="-128"/>
                <a:cs typeface="Meiryo UI" pitchFamily="50" charset="-128"/>
              </a:rPr>
              <a:t>© 2023 NTT DATA Services, LLC. All rights reserved.</a:t>
            </a:r>
          </a:p>
        </p:txBody>
      </p:sp>
      <p:pic>
        <p:nvPicPr>
          <p:cNvPr id="4" name="図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752600"/>
            <a:ext cx="2836332" cy="5105400"/>
          </a:xfrm>
          <a:prstGeom prst="rect">
            <a:avLst/>
          </a:prstGeom>
        </p:spPr>
      </p:pic>
    </p:spTree>
    <p:extLst>
      <p:ext uri="{BB962C8B-B14F-4D97-AF65-F5344CB8AC3E}">
        <p14:creationId xmlns:p14="http://schemas.microsoft.com/office/powerpoint/2010/main" val="12897939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49915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8698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46961" y="6590283"/>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3669326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3662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630848"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2023 NTT DATA Services, LLC.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20342985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21548927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1616243"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36208301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gradFill>
          <a:gsLst>
            <a:gs pos="0">
              <a:schemeClr val="tx2"/>
            </a:gs>
            <a:gs pos="52500">
              <a:schemeClr val="accent2"/>
            </a:gs>
            <a:gs pos="34000">
              <a:schemeClr val="accent2">
                <a:lumMod val="75000"/>
              </a:schemeClr>
            </a:gs>
            <a:gs pos="71000">
              <a:schemeClr val="accent2">
                <a:lumMod val="75000"/>
              </a:schemeClr>
            </a:gs>
            <a:gs pos="100000">
              <a:schemeClr val="tx2"/>
            </a:gs>
          </a:gsLst>
          <a:lin ang="5400000" scaled="1"/>
        </a:gradFill>
        <a:effectLst/>
      </p:bgPr>
    </p:bg>
    <p:spTree>
      <p:nvGrpSpPr>
        <p:cNvPr id="1" name=""/>
        <p:cNvGrpSpPr/>
        <p:nvPr/>
      </p:nvGrpSpPr>
      <p:grpSpPr>
        <a:xfrm>
          <a:off x="0" y="0"/>
          <a:ext cx="0" cy="0"/>
          <a:chOff x="0" y="0"/>
          <a:chExt cx="0" cy="0"/>
        </a:xfrm>
      </p:grpSpPr>
      <p:pic>
        <p:nvPicPr>
          <p:cNvPr id="2" name="Picture 1" descr="Colorful charts and graphs">
            <a:extLst>
              <a:ext uri="{FF2B5EF4-FFF2-40B4-BE49-F238E27FC236}">
                <a16:creationId xmlns:a16="http://schemas.microsoft.com/office/drawing/2014/main" id="{0BC9129F-E428-002A-155F-DA186F33EFA9}"/>
              </a:ext>
            </a:extLst>
          </p:cNvPr>
          <p:cNvPicPr>
            <a:picLocks noChangeAspect="1"/>
          </p:cNvPicPr>
          <p:nvPr userDrawn="1"/>
        </p:nvPicPr>
        <p:blipFill rotWithShape="1">
          <a:blip r:embed="rId2" cstate="email">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a:xfrm>
            <a:off x="0" y="0"/>
            <a:ext cx="12191997" cy="6857998"/>
          </a:xfrm>
          <a:prstGeom prst="rect">
            <a:avLst/>
          </a:prstGeom>
        </p:spPr>
      </p:pic>
      <p:sp>
        <p:nvSpPr>
          <p:cNvPr id="3" name="Rectangle 2">
            <a:extLst>
              <a:ext uri="{FF2B5EF4-FFF2-40B4-BE49-F238E27FC236}">
                <a16:creationId xmlns:a16="http://schemas.microsoft.com/office/drawing/2014/main" id="{CD57188D-ED30-2A09-AF55-68346126BC31}"/>
              </a:ext>
            </a:extLst>
          </p:cNvPr>
          <p:cNvSpPr/>
          <p:nvPr userDrawn="1"/>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8" name="Rectangle 7">
            <a:extLst>
              <a:ext uri="{FF2B5EF4-FFF2-40B4-BE49-F238E27FC236}">
                <a16:creationId xmlns:a16="http://schemas.microsoft.com/office/drawing/2014/main" id="{D2662E64-4C75-85FD-9382-DC36F6294D08}"/>
              </a:ext>
            </a:extLst>
          </p:cNvPr>
          <p:cNvSpPr/>
          <p:nvPr userDrawn="1"/>
        </p:nvSpPr>
        <p:spPr>
          <a:xfrm rot="10800000">
            <a:off x="-118" y="5239685"/>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pic>
        <p:nvPicPr>
          <p:cNvPr id="6" name="図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2023 NTT DATA Services, LLC. All rights reserved.</a:t>
            </a:r>
          </a:p>
        </p:txBody>
      </p:sp>
      <p:grpSp>
        <p:nvGrpSpPr>
          <p:cNvPr id="13" name="Group 12">
            <a:extLst>
              <a:ext uri="{FF2B5EF4-FFF2-40B4-BE49-F238E27FC236}">
                <a16:creationId xmlns:a16="http://schemas.microsoft.com/office/drawing/2014/main" id="{5F8FEA94-83FE-2229-F52D-E216E1A13DC1}"/>
              </a:ext>
            </a:extLst>
          </p:cNvPr>
          <p:cNvGrpSpPr/>
          <p:nvPr userDrawn="1"/>
        </p:nvGrpSpPr>
        <p:grpSpPr>
          <a:xfrm>
            <a:off x="-118" y="2390193"/>
            <a:ext cx="12192000" cy="2077615"/>
            <a:chOff x="-118" y="2394857"/>
            <a:chExt cx="12192000" cy="2077615"/>
          </a:xfrm>
        </p:grpSpPr>
        <p:sp>
          <p:nvSpPr>
            <p:cNvPr id="10" name="Rectangle 9">
              <a:extLst>
                <a:ext uri="{FF2B5EF4-FFF2-40B4-BE49-F238E27FC236}">
                  <a16:creationId xmlns:a16="http://schemas.microsoft.com/office/drawing/2014/main" id="{9B2CF3EE-5BCB-8F91-A733-B67CAAB590C9}"/>
                </a:ext>
              </a:extLst>
            </p:cNvPr>
            <p:cNvSpPr/>
            <p:nvPr userDrawn="1"/>
          </p:nvSpPr>
          <p:spPr>
            <a:xfrm>
              <a:off x="-118" y="2394857"/>
              <a:ext cx="12192000" cy="58057"/>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11" name="Rectangle 10">
              <a:extLst>
                <a:ext uri="{FF2B5EF4-FFF2-40B4-BE49-F238E27FC236}">
                  <a16:creationId xmlns:a16="http://schemas.microsoft.com/office/drawing/2014/main" id="{5212C320-57CA-AEB2-908D-16D0ED47AE17}"/>
                </a:ext>
              </a:extLst>
            </p:cNvPr>
            <p:cNvSpPr/>
            <p:nvPr userDrawn="1"/>
          </p:nvSpPr>
          <p:spPr>
            <a:xfrm>
              <a:off x="-118" y="4414415"/>
              <a:ext cx="12192000" cy="58057"/>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14" name="Rectangle 13">
              <a:extLst>
                <a:ext uri="{FF2B5EF4-FFF2-40B4-BE49-F238E27FC236}">
                  <a16:creationId xmlns:a16="http://schemas.microsoft.com/office/drawing/2014/main" id="{261DC967-9644-4D82-4EE5-E1E923375CE6}"/>
                </a:ext>
              </a:extLst>
            </p:cNvPr>
            <p:cNvSpPr/>
            <p:nvPr userDrawn="1"/>
          </p:nvSpPr>
          <p:spPr>
            <a:xfrm>
              <a:off x="-118" y="2516644"/>
              <a:ext cx="12192000" cy="1827791"/>
            </a:xfrm>
            <a:prstGeom prst="rect">
              <a:avLst/>
            </a:prstGeom>
            <a:solidFill>
              <a:schemeClr val="tx2">
                <a:alpha val="60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grpSp>
      <p:sp>
        <p:nvSpPr>
          <p:cNvPr id="12" name="タイトル 1"/>
          <p:cNvSpPr>
            <a:spLocks noGrp="1"/>
          </p:cNvSpPr>
          <p:nvPr>
            <p:ph type="title" hasCustomPrompt="1"/>
          </p:nvPr>
        </p:nvSpPr>
        <p:spPr>
          <a:xfrm>
            <a:off x="0" y="2526038"/>
            <a:ext cx="12192000" cy="1805925"/>
          </a:xfrm>
          <a:prstGeom prst="rect">
            <a:avLst/>
          </a:prstGeom>
          <a:noFill/>
        </p:spPr>
        <p:txBody>
          <a:bodyPr anchor="ctr" anchorCtr="1">
            <a:normAutofit/>
          </a:bodyPr>
          <a:lstStyle>
            <a:lvl1pPr algn="ctr">
              <a:defRPr sz="3200" b="1" spc="0" baseline="0">
                <a:solidFill>
                  <a:schemeClr val="bg1"/>
                </a:solidFill>
                <a:effectLst>
                  <a:outerShdw blurRad="38100" dist="38100" dir="2700000" algn="tl">
                    <a:srgbClr val="000000">
                      <a:alpha val="43137"/>
                    </a:srgbClr>
                  </a:outerShdw>
                </a:effectLst>
                <a:latin typeface="+mj-lt"/>
              </a:defRPr>
            </a:lvl1pPr>
          </a:lstStyle>
          <a:p>
            <a:r>
              <a:rPr kumimoji="1" lang="en-US" altLang="ja-JP"/>
              <a:t>[Middle Title Page]</a:t>
            </a:r>
            <a:endParaRPr kumimoji="1" lang="ja-JP" altLang="en-US"/>
          </a:p>
        </p:txBody>
      </p:sp>
    </p:spTree>
    <p:extLst>
      <p:ext uri="{BB962C8B-B14F-4D97-AF65-F5344CB8AC3E}">
        <p14:creationId xmlns:p14="http://schemas.microsoft.com/office/powerpoint/2010/main" val="24543919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24577136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141411577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192721427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30598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1035120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46155947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72834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58363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1226936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20950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1129502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350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3623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218791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2023 NTT DATA Services, LLC. All rights reserved.</a:t>
            </a: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22528646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3851458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5745836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8" name="TextBox 27"/>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175910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uccess Story (Unname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981825" y="1701800"/>
            <a:ext cx="2374900" cy="4612736"/>
          </a:xfrm>
        </p:spPr>
        <p:txBody>
          <a:bodyPr lIns="0" tIns="0" rIns="0" bIns="0">
            <a:normAutofit/>
          </a:bodyPr>
          <a:lstStyle>
            <a:lvl1pPr marL="0" indent="0">
              <a:buNone/>
              <a:defRPr sz="1100"/>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419600" y="1701800"/>
            <a:ext cx="2374900" cy="4612736"/>
          </a:xfrm>
        </p:spPr>
        <p:txBody>
          <a:bodyPr lIns="0" tIns="0" rIns="0" bIns="0">
            <a:normAutofit/>
          </a:bodyPr>
          <a:lstStyle>
            <a:lvl1pPr marL="0" indent="0">
              <a:buNone/>
              <a:defRPr sz="1100"/>
            </a:lvl1pPr>
          </a:lstStyle>
          <a:p>
            <a:r>
              <a:rPr lang="en-GB" sz="1200"/>
              <a:t>Example: The client needed to boost operational efficiency, flexibility and agility so it could continuously respond to customer demand.</a:t>
            </a:r>
          </a:p>
        </p:txBody>
      </p:sp>
      <p:sp>
        <p:nvSpPr>
          <p:cNvPr id="7" name="Picture Placeholder 15">
            <a:extLst>
              <a:ext uri="{FF2B5EF4-FFF2-40B4-BE49-F238E27FC236}">
                <a16:creationId xmlns:a16="http://schemas.microsoft.com/office/drawing/2014/main" id="{9F260035-2659-46AC-BDD3-C534795A102A}"/>
              </a:ext>
            </a:extLst>
          </p:cNvPr>
          <p:cNvSpPr>
            <a:spLocks noGrp="1"/>
          </p:cNvSpPr>
          <p:nvPr>
            <p:ph type="pic" sz="quarter" idx="10"/>
          </p:nvPr>
        </p:nvSpPr>
        <p:spPr>
          <a:xfrm>
            <a:off x="0" y="-1"/>
            <a:ext cx="4114800" cy="6426679"/>
          </a:xfrm>
          <a:prstGeom prst="rect">
            <a:avLst/>
          </a:prstGeom>
        </p:spPr>
        <p:txBody>
          <a:bodyPr anchor="ctr"/>
          <a:lstStyle>
            <a:lvl1pPr marL="0" indent="0" algn="ctr">
              <a:buNone/>
              <a:defRPr sz="2000"/>
            </a:lvl1pPr>
          </a:lstStyle>
          <a:p>
            <a:endParaRPr lang="en-US"/>
          </a:p>
        </p:txBody>
      </p:sp>
      <p:graphicFrame>
        <p:nvGraphicFramePr>
          <p:cNvPr id="8" name="Body Copy">
            <a:extLst>
              <a:ext uri="{FF2B5EF4-FFF2-40B4-BE49-F238E27FC236}">
                <a16:creationId xmlns:a16="http://schemas.microsoft.com/office/drawing/2014/main" id="{9B92469F-F6B8-4A5B-A69A-AA795CB1E324}"/>
              </a:ext>
            </a:extLst>
          </p:cNvPr>
          <p:cNvGraphicFramePr>
            <a:graphicFrameLocks noGrp="1"/>
          </p:cNvGraphicFramePr>
          <p:nvPr userDrawn="1">
            <p:extLst>
              <p:ext uri="{D42A27DB-BD31-4B8C-83A1-F6EECF244321}">
                <p14:modId xmlns:p14="http://schemas.microsoft.com/office/powerpoint/2010/main" val="1213021757"/>
              </p:ext>
            </p:extLst>
          </p:nvPr>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4419600" y="0"/>
            <a:ext cx="7467600" cy="552204"/>
          </a:xfrm>
          <a:prstGeom prst="rect">
            <a:avLst/>
          </a:prstGeom>
        </p:spPr>
        <p:txBody>
          <a:bodyPr lIns="0" tIns="0" rIns="0" bIns="0" anchor="ctr" anchorCtr="0"/>
          <a:lstStyle>
            <a:lvl1pPr marL="0" indent="0">
              <a:defRPr lang="en-US" b="1" dirty="0">
                <a:solidFill>
                  <a:schemeClr val="accent2">
                    <a:lumMod val="75000"/>
                  </a:schemeClr>
                </a:solidFill>
                <a:latin typeface="+mj-lt"/>
              </a:defRPr>
            </a:lvl1pPr>
          </a:lstStyle>
          <a:p>
            <a:r>
              <a:rPr lang="en-US"/>
              <a:t>Generic Description of Client (Title Case)</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419600" y="65532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528048" y="1701800"/>
            <a:ext cx="2374900" cy="4612736"/>
          </a:xfrm>
        </p:spPr>
        <p:txBody>
          <a:bodyPr lIns="0" tIns="0" rIns="0" bIns="0">
            <a:normAutofit/>
          </a:bodyPr>
          <a:lstStyle>
            <a:lvl1pPr marL="171450" indent="-171450">
              <a:buFont typeface="Arial" panose="020B0604020202020204" pitchFamily="34" charset="0"/>
              <a:buChar char="•"/>
              <a:defRPr sz="1100"/>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spTree>
    <p:extLst>
      <p:ext uri="{BB962C8B-B14F-4D97-AF65-F5344CB8AC3E}">
        <p14:creationId xmlns:p14="http://schemas.microsoft.com/office/powerpoint/2010/main" val="2303347603"/>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418031" y="6597352"/>
            <a:ext cx="2630848"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Services, LLC.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6952872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18158133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419174827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9711460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24622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2023 NTT DATA Services, LLC. All rights reserved.</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42463426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418031" y="6597352"/>
            <a:ext cx="2630848"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30427332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418031" y="6597352"/>
            <a:ext cx="2630848"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Services, LLC.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95948852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
        <p:nvSpPr>
          <p:cNvPr id="7" name="Text Placeholder 4"/>
          <p:cNvSpPr>
            <a:spLocks noGrp="1"/>
          </p:cNvSpPr>
          <p:nvPr>
            <p:ph type="body" sz="quarter" idx="12" hasCustomPrompt="1"/>
          </p:nvPr>
        </p:nvSpPr>
        <p:spPr>
          <a:xfrm>
            <a:off x="335360" y="260350"/>
            <a:ext cx="10849107" cy="865188"/>
          </a:xfrm>
          <a:prstGeom prst="rect">
            <a:avLst/>
          </a:prstGeom>
        </p:spPr>
        <p:txBody>
          <a:bodyPr anchor="ctr" anchorCtr="0"/>
          <a:lstStyle>
            <a:lvl1pPr marL="0" indent="0">
              <a:buNone/>
              <a:defRPr sz="3300" b="1">
                <a:solidFill>
                  <a:schemeClr val="tx1"/>
                </a:solidFill>
                <a:latin typeface="Arial" panose="020B0604020202020204" pitchFamily="34" charset="0"/>
                <a:cs typeface="Arial" panose="020B0604020202020204" pitchFamily="34" charset="0"/>
              </a:defRPr>
            </a:lvl1pPr>
          </a:lstStyle>
          <a:p>
            <a:pPr lvl="0"/>
            <a:r>
              <a:rPr lang="en-US"/>
              <a:t>Click to edit title text</a:t>
            </a:r>
            <a:endParaRPr lang="en-CA"/>
          </a:p>
        </p:txBody>
      </p:sp>
      <p:sp>
        <p:nvSpPr>
          <p:cNvPr id="8" name="Content Placeholder 10"/>
          <p:cNvSpPr>
            <a:spLocks noGrp="1"/>
          </p:cNvSpPr>
          <p:nvPr>
            <p:ph sz="quarter" idx="13"/>
          </p:nvPr>
        </p:nvSpPr>
        <p:spPr>
          <a:xfrm>
            <a:off x="431800" y="1341439"/>
            <a:ext cx="11049000" cy="4391025"/>
          </a:xfrm>
          <a:prstGeom prst="rect">
            <a:avLst/>
          </a:prstGeom>
        </p:spPr>
        <p:txBody>
          <a:bodyPr/>
          <a:lstStyle>
            <a:lvl1pPr marL="342900" indent="-342900">
              <a:buFont typeface="Arial" panose="020B0604020202020204" pitchFamily="34" charset="0"/>
              <a:buChar char="•"/>
              <a:defRPr sz="2400">
                <a:latin typeface="Arial" panose="020B0604020202020204" pitchFamily="34" charset="0"/>
                <a:cs typeface="Arial" panose="020B0604020202020204" pitchFamily="34" charset="0"/>
              </a:defRPr>
            </a:lvl1pPr>
            <a:lvl2pPr marL="800100" indent="-342900">
              <a:buFont typeface="Arial" panose="020B0604020202020204" pitchFamily="34" charset="0"/>
              <a:buChar char="•"/>
              <a:defRPr sz="2000">
                <a:latin typeface="Arial" panose="020B0604020202020204" pitchFamily="34" charset="0"/>
                <a:cs typeface="Arial" panose="020B0604020202020204" pitchFamily="34" charset="0"/>
              </a:defRPr>
            </a:lvl2pPr>
            <a:lvl3pPr>
              <a:defRPr sz="1700">
                <a:latin typeface="Arial" panose="020B0604020202020204" pitchFamily="34" charset="0"/>
                <a:cs typeface="Arial" panose="020B0604020202020204" pitchFamily="34" charset="0"/>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61726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16596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nd Contents - BF-H">
    <p:spTree>
      <p:nvGrpSpPr>
        <p:cNvPr id="1" name=""/>
        <p:cNvGrpSpPr/>
        <p:nvPr/>
      </p:nvGrpSpPr>
      <p:grpSpPr>
        <a:xfrm>
          <a:off x="0" y="0"/>
          <a:ext cx="0" cy="0"/>
          <a:chOff x="0" y="0"/>
          <a:chExt cx="0" cy="0"/>
        </a:xfrm>
      </p:grpSpPr>
      <p:sp>
        <p:nvSpPr>
          <p:cNvPr id="9" name="タイトル 1"/>
          <p:cNvSpPr>
            <a:spLocks noGrp="1"/>
          </p:cNvSpPr>
          <p:nvPr>
            <p:ph type="title" hasCustomPrompt="1"/>
          </p:nvPr>
        </p:nvSpPr>
        <p:spPr>
          <a:xfrm>
            <a:off x="228601" y="228600"/>
            <a:ext cx="11734799"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
        <p:nvSpPr>
          <p:cNvPr id="2" name="Footer Placeholder 1">
            <a:extLst>
              <a:ext uri="{FF2B5EF4-FFF2-40B4-BE49-F238E27FC236}">
                <a16:creationId xmlns:a16="http://schemas.microsoft.com/office/drawing/2014/main" id="{3A6E617D-734F-4979-AA28-151FD13FA134}"/>
              </a:ext>
            </a:extLst>
          </p:cNvPr>
          <p:cNvSpPr>
            <a:spLocks noGrp="1"/>
          </p:cNvSpPr>
          <p:nvPr>
            <p:ph type="ftr" sz="quarter" idx="10"/>
          </p:nvPr>
        </p:nvSpPr>
        <p:spPr/>
        <p:txBody>
          <a:body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448A4EEE-264C-42B7-9C67-2AF5171A4FA0}"/>
              </a:ext>
            </a:extLst>
          </p:cNvPr>
          <p:cNvSpPr>
            <a:spLocks noGrp="1"/>
          </p:cNvSpPr>
          <p:nvPr>
            <p:ph type="sldNum" sz="quarter" idx="11"/>
          </p:nvPr>
        </p:nvSpPr>
        <p:spPr/>
        <p:txBody>
          <a:bodyPr/>
          <a:lstStyle/>
          <a:p>
            <a:pPr algn="ctr"/>
            <a:fld id="{92EA2340-BE12-4138-BE15-7C339B03EB4B}" type="slidenum">
              <a:rPr lang="en-US" smtClean="0"/>
              <a:pPr algn="ctr"/>
              <a:t>‹#›</a:t>
            </a:fld>
            <a:endParaRPr lang="en-US"/>
          </a:p>
        </p:txBody>
      </p:sp>
      <p:sp>
        <p:nvSpPr>
          <p:cNvPr id="6" name="Content Placeholder 2">
            <a:extLst>
              <a:ext uri="{FF2B5EF4-FFF2-40B4-BE49-F238E27FC236}">
                <a16:creationId xmlns:a16="http://schemas.microsoft.com/office/drawing/2014/main" id="{C0E1A09D-4386-4027-B225-F549DC0B419D}"/>
              </a:ext>
            </a:extLst>
          </p:cNvPr>
          <p:cNvSpPr>
            <a:spLocks noGrp="1"/>
          </p:cNvSpPr>
          <p:nvPr>
            <p:ph idx="1"/>
          </p:nvPr>
        </p:nvSpPr>
        <p:spPr>
          <a:xfrm>
            <a:off x="228601" y="1066800"/>
            <a:ext cx="11734799" cy="5029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507937575"/>
      </p:ext>
    </p:extLst>
  </p:cSld>
  <p:clrMapOvr>
    <a:masterClrMapping/>
  </p:clrMapOvr>
  <p:extLst>
    <p:ext uri="{DCECCB84-F9BA-43D5-87BE-67443E8EF086}">
      <p15:sldGuideLst xmlns:p15="http://schemas.microsoft.com/office/powerpoint/2012/main">
        <p15:guide id="1" orient="horz" pos="480">
          <p15:clr>
            <a:srgbClr val="FBAE40"/>
          </p15:clr>
        </p15:guide>
        <p15:guide id="2" pos="144">
          <p15:clr>
            <a:srgbClr val="FBAE40"/>
          </p15:clr>
        </p15:guide>
        <p15:guide id="3" pos="7536">
          <p15:clr>
            <a:srgbClr val="FBAE40"/>
          </p15:clr>
        </p15:guide>
        <p15:guide id="4" orient="horz" pos="144">
          <p15:clr>
            <a:srgbClr val="FBAE40"/>
          </p15:clr>
        </p15:guide>
        <p15:guide id="6" pos="3840">
          <p15:clr>
            <a:srgbClr val="FBAE40"/>
          </p15:clr>
        </p15:guide>
        <p15:guide id="7" orient="horz" pos="3840">
          <p15:clr>
            <a:srgbClr val="FBAE40"/>
          </p15:clr>
        </p15:guide>
        <p15:guide id="8" orient="horz" pos="2256">
          <p15:clr>
            <a:srgbClr val="FBAE40"/>
          </p15:clr>
        </p15:guide>
        <p15:guide id="9" orient="horz" pos="672">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Logo - White 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pic>
        <p:nvPicPr>
          <p:cNvPr id="6" name="図 5">
            <a:extLst>
              <a:ext uri="{FF2B5EF4-FFF2-40B4-BE49-F238E27FC236}">
                <a16:creationId xmlns:a16="http://schemas.microsoft.com/office/drawing/2014/main" id="{233CCCD6-2B32-724F-8E6B-82620F2B107D}"/>
              </a:ext>
            </a:extLst>
          </p:cNvPr>
          <p:cNvPicPr>
            <a:picLocks noChangeAspect="1"/>
          </p:cNvPicPr>
          <p:nvPr userDrawn="1"/>
        </p:nvPicPr>
        <p:blipFill>
          <a:blip r:embed="rId3"/>
          <a:stretch>
            <a:fillRect/>
          </a:stretch>
        </p:blipFill>
        <p:spPr>
          <a:xfrm>
            <a:off x="4026850" y="2714625"/>
            <a:ext cx="4125600" cy="1413400"/>
          </a:xfrm>
          <a:prstGeom prst="rect">
            <a:avLst/>
          </a:prstGeom>
        </p:spPr>
      </p:pic>
      <p:sp>
        <p:nvSpPr>
          <p:cNvPr id="3" name="Footer Placeholder 2">
            <a:extLst>
              <a:ext uri="{FF2B5EF4-FFF2-40B4-BE49-F238E27FC236}">
                <a16:creationId xmlns:a16="http://schemas.microsoft.com/office/drawing/2014/main" id="{37B9257D-02E0-47E5-8066-3653BB63A0F1}"/>
              </a:ext>
            </a:extLst>
          </p:cNvPr>
          <p:cNvSpPr>
            <a:spLocks noGrp="1"/>
          </p:cNvSpPr>
          <p:nvPr>
            <p:ph type="ftr" sz="quarter" idx="10"/>
          </p:nvPr>
        </p:nvSpPr>
        <p:spPr>
          <a:xfrm>
            <a:off x="7772400" y="6556248"/>
            <a:ext cx="4114800" cy="123111"/>
          </a:xfrm>
          <a:prstGeom prst="rect">
            <a:avLst/>
          </a:prstGeom>
        </p:spPr>
        <p:txBody>
          <a:bodyPr anchor="ctr"/>
          <a:lstStyle>
            <a:lvl1pPr algn="r">
              <a:defRPr sz="800">
                <a:solidFill>
                  <a:schemeClr val="accent2"/>
                </a:solidFill>
              </a:defRPr>
            </a:lvl1pPr>
          </a:lstStyle>
          <a:p>
            <a:pPr defTabSz="609555"/>
            <a:r>
              <a:rPr lang="en-US"/>
              <a:t>© 2023 NTT DATA Americas, Inc. All rights reserved.</a:t>
            </a:r>
          </a:p>
        </p:txBody>
      </p:sp>
    </p:spTree>
    <p:extLst>
      <p:ext uri="{BB962C8B-B14F-4D97-AF65-F5344CB8AC3E}">
        <p14:creationId xmlns:p14="http://schemas.microsoft.com/office/powerpoint/2010/main" val="342317755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1_Title Slide -  (White Logotype)">
    <p:spTree>
      <p:nvGrpSpPr>
        <p:cNvPr id="1" name=""/>
        <p:cNvGrpSpPr/>
        <p:nvPr/>
      </p:nvGrpSpPr>
      <p:grpSpPr>
        <a:xfrm>
          <a:off x="0" y="0"/>
          <a:ext cx="0" cy="0"/>
          <a:chOff x="0" y="0"/>
          <a:chExt cx="0" cy="0"/>
        </a:xfrm>
      </p:grpSpPr>
      <p:pic>
        <p:nvPicPr>
          <p:cNvPr id="4" name="Picture 3" descr="A picture containing candelabrum, night, lined, line&#10;&#10;Description automatically generated">
            <a:extLst>
              <a:ext uri="{FF2B5EF4-FFF2-40B4-BE49-F238E27FC236}">
                <a16:creationId xmlns:a16="http://schemas.microsoft.com/office/drawing/2014/main" id="{68612FE1-D606-4B72-9C9E-82EB0998CDCD}"/>
              </a:ext>
            </a:extLst>
          </p:cNvPr>
          <p:cNvPicPr>
            <a:picLocks noChangeAspect="1"/>
          </p:cNvPicPr>
          <p:nvPr/>
        </p:nvPicPr>
        <p:blipFill rotWithShape="1">
          <a:blip r:embed="rId2">
            <a:extLst>
              <a:ext uri="{28A0092B-C50C-407E-A947-70E740481C1C}">
                <a14:useLocalDpi xmlns:a14="http://schemas.microsoft.com/office/drawing/2010/main" val="0"/>
              </a:ext>
            </a:extLst>
          </a:blip>
          <a:srcRect t="26540" b="2323"/>
          <a:stretch/>
        </p:blipFill>
        <p:spPr>
          <a:xfrm>
            <a:off x="0" y="0"/>
            <a:ext cx="12188952" cy="5600598"/>
          </a:xfrm>
          <a:prstGeom prst="rect">
            <a:avLst/>
          </a:prstGeom>
        </p:spPr>
      </p:pic>
      <p:sp>
        <p:nvSpPr>
          <p:cNvPr id="5" name="Rectangle 4">
            <a:extLst>
              <a:ext uri="{FF2B5EF4-FFF2-40B4-BE49-F238E27FC236}">
                <a16:creationId xmlns:a16="http://schemas.microsoft.com/office/drawing/2014/main" id="{C524AFE7-3CD8-4A0C-A4AD-EB89B9CADDCC}"/>
              </a:ext>
            </a:extLst>
          </p:cNvPr>
          <p:cNvSpPr/>
          <p:nvPr/>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14" name="正方形/長方形 13"/>
          <p:cNvSpPr/>
          <p:nvPr/>
        </p:nvSpPr>
        <p:spPr>
          <a:xfrm>
            <a:off x="5" y="4719561"/>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pic>
        <p:nvPicPr>
          <p:cNvPr id="11" name="Picture 14">
            <a:extLst>
              <a:ext uri="{FF2B5EF4-FFF2-40B4-BE49-F238E27FC236}">
                <a16:creationId xmlns:a16="http://schemas.microsoft.com/office/drawing/2014/main" id="{54C5CEBE-BF39-4093-A05B-37176107DD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
        <p:nvSpPr>
          <p:cNvPr id="2" name="Title 1">
            <a:extLst>
              <a:ext uri="{FF2B5EF4-FFF2-40B4-BE49-F238E27FC236}">
                <a16:creationId xmlns:a16="http://schemas.microsoft.com/office/drawing/2014/main" id="{FF90B8E2-81B7-4E50-BE03-266CFC706113}"/>
              </a:ext>
            </a:extLst>
          </p:cNvPr>
          <p:cNvSpPr>
            <a:spLocks noGrp="1"/>
          </p:cNvSpPr>
          <p:nvPr>
            <p:ph type="title" hasCustomPrompt="1"/>
          </p:nvPr>
        </p:nvSpPr>
        <p:spPr>
          <a:xfrm>
            <a:off x="3886200" y="4858123"/>
            <a:ext cx="7710854" cy="1016466"/>
          </a:xfrm>
        </p:spPr>
        <p:txBody>
          <a:bodyPr/>
          <a:lstStyle>
            <a:lvl1pPr>
              <a:defRPr>
                <a:solidFill>
                  <a:schemeClr val="bg1"/>
                </a:solidFill>
              </a:defRPr>
            </a:lvl1pPr>
          </a:lstStyle>
          <a:p>
            <a:r>
              <a:rPr lang="en-US"/>
              <a:t>[Title]</a:t>
            </a:r>
          </a:p>
        </p:txBody>
      </p:sp>
      <p:pic>
        <p:nvPicPr>
          <p:cNvPr id="13" name="Picture 12" descr="A picture containing candelabrum, night, lined, line&#10;&#10;Description automatically generated">
            <a:extLst>
              <a:ext uri="{FF2B5EF4-FFF2-40B4-BE49-F238E27FC236}">
                <a16:creationId xmlns:a16="http://schemas.microsoft.com/office/drawing/2014/main" id="{E4938DB3-6C50-602A-A3A3-B97484404B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540" b="2323"/>
          <a:stretch/>
        </p:blipFill>
        <p:spPr>
          <a:xfrm>
            <a:off x="0" y="0"/>
            <a:ext cx="12188952" cy="5600598"/>
          </a:xfrm>
          <a:prstGeom prst="rect">
            <a:avLst/>
          </a:prstGeom>
        </p:spPr>
      </p:pic>
      <p:sp>
        <p:nvSpPr>
          <p:cNvPr id="15" name="Rectangle 14">
            <a:extLst>
              <a:ext uri="{FF2B5EF4-FFF2-40B4-BE49-F238E27FC236}">
                <a16:creationId xmlns:a16="http://schemas.microsoft.com/office/drawing/2014/main" id="{1643612E-290C-8BB6-33C7-BF2848893D6E}"/>
              </a:ext>
            </a:extLst>
          </p:cNvPr>
          <p:cNvSpPr/>
          <p:nvPr userDrawn="1"/>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16" name="正方形/長方形 13">
            <a:extLst>
              <a:ext uri="{FF2B5EF4-FFF2-40B4-BE49-F238E27FC236}">
                <a16:creationId xmlns:a16="http://schemas.microsoft.com/office/drawing/2014/main" id="{B888C1C6-7EEB-4673-D446-7269DAAFC814}"/>
              </a:ext>
            </a:extLst>
          </p:cNvPr>
          <p:cNvSpPr/>
          <p:nvPr userDrawn="1"/>
        </p:nvSpPr>
        <p:spPr>
          <a:xfrm>
            <a:off x="5" y="4719561"/>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7" name="図 17">
            <a:extLst>
              <a:ext uri="{FF2B5EF4-FFF2-40B4-BE49-F238E27FC236}">
                <a16:creationId xmlns:a16="http://schemas.microsoft.com/office/drawing/2014/main" id="{DAAAAF89-DE95-7365-AC98-FB1C945529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9" name="TextBox 18">
            <a:extLst>
              <a:ext uri="{FF2B5EF4-FFF2-40B4-BE49-F238E27FC236}">
                <a16:creationId xmlns:a16="http://schemas.microsoft.com/office/drawing/2014/main" id="{0BDB2E63-D3D1-EE46-26CB-B846DB3D98E6}"/>
              </a:ext>
            </a:extLst>
          </p:cNvPr>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0" name="TextBox 12">
            <a:extLst>
              <a:ext uri="{FF2B5EF4-FFF2-40B4-BE49-F238E27FC236}">
                <a16:creationId xmlns:a16="http://schemas.microsoft.com/office/drawing/2014/main" id="{A469E95B-3B2F-F144-C2AE-EB5EC51EAC05}"/>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pic>
        <p:nvPicPr>
          <p:cNvPr id="21" name="Picture 14">
            <a:extLst>
              <a:ext uri="{FF2B5EF4-FFF2-40B4-BE49-F238E27FC236}">
                <a16:creationId xmlns:a16="http://schemas.microsoft.com/office/drawing/2014/main" id="{EC72C632-6D97-5BAE-6B6A-4ED108F237B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Tree>
    <p:extLst>
      <p:ext uri="{BB962C8B-B14F-4D97-AF65-F5344CB8AC3E}">
        <p14:creationId xmlns:p14="http://schemas.microsoft.com/office/powerpoint/2010/main" val="213854256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genda Slide Layout">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C200C704-3C20-CA09-0087-B71B77ECA172}"/>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0" name="図 8">
            <a:extLst>
              <a:ext uri="{FF2B5EF4-FFF2-40B4-BE49-F238E27FC236}">
                <a16:creationId xmlns:a16="http://schemas.microsoft.com/office/drawing/2014/main" id="{162491CC-DEDF-24FF-DF28-C471E64B69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1" name="TextBox 16">
            <a:extLst>
              <a:ext uri="{FF2B5EF4-FFF2-40B4-BE49-F238E27FC236}">
                <a16:creationId xmlns:a16="http://schemas.microsoft.com/office/drawing/2014/main" id="{E01352FB-F2EB-A25B-3F97-933C89CEE03D}"/>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2" name="TextBox 12">
            <a:extLst>
              <a:ext uri="{FF2B5EF4-FFF2-40B4-BE49-F238E27FC236}">
                <a16:creationId xmlns:a16="http://schemas.microsoft.com/office/drawing/2014/main" id="{6768A9EA-D578-C029-C847-08B6CC7ED906}"/>
              </a:ext>
            </a:extLst>
          </p:cNvPr>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6253066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Agenda Slid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7" name="Rectangle 6">
            <a:extLst>
              <a:ext uri="{FF2B5EF4-FFF2-40B4-BE49-F238E27FC236}">
                <a16:creationId xmlns:a16="http://schemas.microsoft.com/office/drawing/2014/main" id="{65360CE5-8536-4572-D53D-1B6F68696C78}"/>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8" name="図 8">
            <a:extLst>
              <a:ext uri="{FF2B5EF4-FFF2-40B4-BE49-F238E27FC236}">
                <a16:creationId xmlns:a16="http://schemas.microsoft.com/office/drawing/2014/main" id="{FCD7C15B-2FAA-C99F-878F-DB3EAD922C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6">
            <a:extLst>
              <a:ext uri="{FF2B5EF4-FFF2-40B4-BE49-F238E27FC236}">
                <a16:creationId xmlns:a16="http://schemas.microsoft.com/office/drawing/2014/main" id="{39BB7C80-485C-0876-BC30-3EA02003D42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0" name="TextBox 12">
            <a:extLst>
              <a:ext uri="{FF2B5EF4-FFF2-40B4-BE49-F238E27FC236}">
                <a16:creationId xmlns:a16="http://schemas.microsoft.com/office/drawing/2014/main" id="{934F9ED8-EC42-59AF-95A0-E4E8FED35399}"/>
              </a:ext>
            </a:extLst>
          </p:cNvPr>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71851296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6-member Team">
    <p:spTree>
      <p:nvGrpSpPr>
        <p:cNvPr id="1" name=""/>
        <p:cNvGrpSpPr/>
        <p:nvPr/>
      </p:nvGrpSpPr>
      <p:grpSpPr>
        <a:xfrm>
          <a:off x="0" y="0"/>
          <a:ext cx="0" cy="0"/>
          <a:chOff x="0" y="0"/>
          <a:chExt cx="0" cy="0"/>
        </a:xfrm>
      </p:grpSpPr>
      <p:sp>
        <p:nvSpPr>
          <p:cNvPr id="34" name="Rectangle 33"/>
          <p:cNvSpPr/>
          <p:nvPr/>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2" name="Rectangle 31">
            <a:extLst>
              <a:ext uri="{FF2B5EF4-FFF2-40B4-BE49-F238E27FC236}">
                <a16:creationId xmlns:a16="http://schemas.microsoft.com/office/drawing/2014/main" id="{2E26AAE8-6FB2-6C8D-4580-DDA43D4EE4CB}"/>
              </a:ext>
            </a:extLst>
          </p:cNvPr>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a:extLst>
              <a:ext uri="{FF2B5EF4-FFF2-40B4-BE49-F238E27FC236}">
                <a16:creationId xmlns:a16="http://schemas.microsoft.com/office/drawing/2014/main" id="{361864A5-B6D0-4B49-4CF6-17923DF390F0}"/>
              </a:ext>
            </a:extLst>
          </p:cNvPr>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Rectangle 36">
            <a:extLst>
              <a:ext uri="{FF2B5EF4-FFF2-40B4-BE49-F238E27FC236}">
                <a16:creationId xmlns:a16="http://schemas.microsoft.com/office/drawing/2014/main" id="{C0DD4670-5343-842E-69B6-027830F30F31}"/>
              </a:ext>
            </a:extLst>
          </p:cNvPr>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8" name="Rectangle 37">
            <a:extLst>
              <a:ext uri="{FF2B5EF4-FFF2-40B4-BE49-F238E27FC236}">
                <a16:creationId xmlns:a16="http://schemas.microsoft.com/office/drawing/2014/main" id="{3769BC5E-96C9-00BF-09BF-EE508CCC57E3}"/>
              </a:ext>
            </a:extLst>
          </p:cNvPr>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9" name="Rectangle 38">
            <a:extLst>
              <a:ext uri="{FF2B5EF4-FFF2-40B4-BE49-F238E27FC236}">
                <a16:creationId xmlns:a16="http://schemas.microsoft.com/office/drawing/2014/main" id="{068165FB-F79E-8371-8AE4-5621533DA07D}"/>
              </a:ext>
            </a:extLst>
          </p:cNvPr>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3" name="Rectangle 42">
            <a:extLst>
              <a:ext uri="{FF2B5EF4-FFF2-40B4-BE49-F238E27FC236}">
                <a16:creationId xmlns:a16="http://schemas.microsoft.com/office/drawing/2014/main" id="{6D80B61B-BA61-8007-CFB0-6D98B158E1D9}"/>
              </a:ext>
            </a:extLst>
          </p:cNvPr>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363335302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8-member Team">
    <p:spTree>
      <p:nvGrpSpPr>
        <p:cNvPr id="1" name=""/>
        <p:cNvGrpSpPr/>
        <p:nvPr/>
      </p:nvGrpSpPr>
      <p:grpSpPr>
        <a:xfrm>
          <a:off x="0" y="0"/>
          <a:ext cx="0" cy="0"/>
          <a:chOff x="0" y="0"/>
          <a:chExt cx="0" cy="0"/>
        </a:xfrm>
      </p:grpSpPr>
      <p:sp>
        <p:nvSpPr>
          <p:cNvPr id="34" name="Rectangle 33"/>
          <p:cNvSpPr/>
          <p:nvPr/>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035437E8-32A4-92A3-447C-C4FA2C5B990E}"/>
              </a:ext>
            </a:extLst>
          </p:cNvPr>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Rectangle 47">
            <a:extLst>
              <a:ext uri="{FF2B5EF4-FFF2-40B4-BE49-F238E27FC236}">
                <a16:creationId xmlns:a16="http://schemas.microsoft.com/office/drawing/2014/main" id="{468BC88D-DBF3-1D96-C272-B6696BA0AABA}"/>
              </a:ext>
            </a:extLst>
          </p:cNvPr>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9" name="Rectangle 48">
            <a:extLst>
              <a:ext uri="{FF2B5EF4-FFF2-40B4-BE49-F238E27FC236}">
                <a16:creationId xmlns:a16="http://schemas.microsoft.com/office/drawing/2014/main" id="{11096E6E-1D73-56F4-B104-E06A5E4A3F5A}"/>
              </a:ext>
            </a:extLst>
          </p:cNvPr>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0" name="Rectangle 49">
            <a:extLst>
              <a:ext uri="{FF2B5EF4-FFF2-40B4-BE49-F238E27FC236}">
                <a16:creationId xmlns:a16="http://schemas.microsoft.com/office/drawing/2014/main" id="{1D31BA73-1FE0-5D13-EB52-93482077044A}"/>
              </a:ext>
            </a:extLst>
          </p:cNvPr>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1" name="Rectangle 50">
            <a:extLst>
              <a:ext uri="{FF2B5EF4-FFF2-40B4-BE49-F238E27FC236}">
                <a16:creationId xmlns:a16="http://schemas.microsoft.com/office/drawing/2014/main" id="{FBE8C686-BDA1-B4D1-E88E-7233E62E8762}"/>
              </a:ext>
            </a:extLst>
          </p:cNvPr>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Rectangle 51">
            <a:extLst>
              <a:ext uri="{FF2B5EF4-FFF2-40B4-BE49-F238E27FC236}">
                <a16:creationId xmlns:a16="http://schemas.microsoft.com/office/drawing/2014/main" id="{BF942FC9-C708-E098-DA0A-5F4B097B4066}"/>
              </a:ext>
            </a:extLst>
          </p:cNvPr>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3" name="Rectangle 52">
            <a:extLst>
              <a:ext uri="{FF2B5EF4-FFF2-40B4-BE49-F238E27FC236}">
                <a16:creationId xmlns:a16="http://schemas.microsoft.com/office/drawing/2014/main" id="{E6BBFAA8-579D-CBB3-01E6-6D110C270E43}"/>
              </a:ext>
            </a:extLst>
          </p:cNvPr>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4" name="Rectangle 53">
            <a:extLst>
              <a:ext uri="{FF2B5EF4-FFF2-40B4-BE49-F238E27FC236}">
                <a16:creationId xmlns:a16="http://schemas.microsoft.com/office/drawing/2014/main" id="{9BC7A53C-C0A2-FA1A-3CFD-2F963F6C6DD5}"/>
              </a:ext>
            </a:extLst>
          </p:cNvPr>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24293667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9-member Team">
    <p:spTree>
      <p:nvGrpSpPr>
        <p:cNvPr id="1" name=""/>
        <p:cNvGrpSpPr/>
        <p:nvPr/>
      </p:nvGrpSpPr>
      <p:grpSpPr>
        <a:xfrm>
          <a:off x="0" y="0"/>
          <a:ext cx="0" cy="0"/>
          <a:chOff x="0" y="0"/>
          <a:chExt cx="0" cy="0"/>
        </a:xfrm>
      </p:grpSpPr>
      <p:sp>
        <p:nvSpPr>
          <p:cNvPr id="34" name="Rectangle 33"/>
          <p:cNvSpPr/>
          <p:nvPr/>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0258FE22-0250-2946-6687-21E990096963}"/>
              </a:ext>
            </a:extLst>
          </p:cNvPr>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Rectangle 47">
            <a:extLst>
              <a:ext uri="{FF2B5EF4-FFF2-40B4-BE49-F238E27FC236}">
                <a16:creationId xmlns:a16="http://schemas.microsoft.com/office/drawing/2014/main" id="{B53045C7-C3BE-CA29-5FAC-6FE474EE0D40}"/>
              </a:ext>
            </a:extLst>
          </p:cNvPr>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9" name="Rectangle 48">
            <a:extLst>
              <a:ext uri="{FF2B5EF4-FFF2-40B4-BE49-F238E27FC236}">
                <a16:creationId xmlns:a16="http://schemas.microsoft.com/office/drawing/2014/main" id="{61838D47-2961-C9DE-1C53-B59222E32E18}"/>
              </a:ext>
            </a:extLst>
          </p:cNvPr>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0" name="Rectangle 49">
            <a:extLst>
              <a:ext uri="{FF2B5EF4-FFF2-40B4-BE49-F238E27FC236}">
                <a16:creationId xmlns:a16="http://schemas.microsoft.com/office/drawing/2014/main" id="{4200BFC0-CF39-5FFC-9894-16DE14FE466A}"/>
              </a:ext>
            </a:extLst>
          </p:cNvPr>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1" name="Rectangle 50">
            <a:extLst>
              <a:ext uri="{FF2B5EF4-FFF2-40B4-BE49-F238E27FC236}">
                <a16:creationId xmlns:a16="http://schemas.microsoft.com/office/drawing/2014/main" id="{6F7A1214-0BCA-4362-60C7-9B5C3AB67488}"/>
              </a:ext>
            </a:extLst>
          </p:cNvPr>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Rectangle 51">
            <a:extLst>
              <a:ext uri="{FF2B5EF4-FFF2-40B4-BE49-F238E27FC236}">
                <a16:creationId xmlns:a16="http://schemas.microsoft.com/office/drawing/2014/main" id="{171EE098-AEEE-FA69-9846-C5DF9842D4AC}"/>
              </a:ext>
            </a:extLst>
          </p:cNvPr>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3" name="Rectangle 52">
            <a:extLst>
              <a:ext uri="{FF2B5EF4-FFF2-40B4-BE49-F238E27FC236}">
                <a16:creationId xmlns:a16="http://schemas.microsoft.com/office/drawing/2014/main" id="{0FB1EDB4-530E-B590-AA97-CAF84CA163EC}"/>
              </a:ext>
            </a:extLst>
          </p:cNvPr>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4" name="Rectangle 53">
            <a:extLst>
              <a:ext uri="{FF2B5EF4-FFF2-40B4-BE49-F238E27FC236}">
                <a16:creationId xmlns:a16="http://schemas.microsoft.com/office/drawing/2014/main" id="{B8190A78-0636-5376-CFC3-8F677F5AB123}"/>
              </a:ext>
            </a:extLst>
          </p:cNvPr>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9" name="Rectangle 58">
            <a:extLst>
              <a:ext uri="{FF2B5EF4-FFF2-40B4-BE49-F238E27FC236}">
                <a16:creationId xmlns:a16="http://schemas.microsoft.com/office/drawing/2014/main" id="{4EC0EF5F-23DC-518C-F194-41A8BEF75832}"/>
              </a:ext>
            </a:extLst>
          </p:cNvPr>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281500886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Freeform 5">
            <a:extLst>
              <a:ext uri="{FF2B5EF4-FFF2-40B4-BE49-F238E27FC236}">
                <a16:creationId xmlns:a16="http://schemas.microsoft.com/office/drawing/2014/main" id="{372E06DB-0F7B-BFAF-BF81-82C1AD8F405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 name="TextBox 12">
            <a:extLst>
              <a:ext uri="{FF2B5EF4-FFF2-40B4-BE49-F238E27FC236}">
                <a16:creationId xmlns:a16="http://schemas.microsoft.com/office/drawing/2014/main" id="{DC61C9C1-06D9-5C93-17D8-2AE43DD94952}"/>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11" name="図 5">
            <a:extLst>
              <a:ext uri="{FF2B5EF4-FFF2-40B4-BE49-F238E27FC236}">
                <a16:creationId xmlns:a16="http://schemas.microsoft.com/office/drawing/2014/main" id="{9497FB75-77CF-8A2D-D41C-73760EAAA0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3" name="TextBox 16">
            <a:extLst>
              <a:ext uri="{FF2B5EF4-FFF2-40B4-BE49-F238E27FC236}">
                <a16:creationId xmlns:a16="http://schemas.microsoft.com/office/drawing/2014/main" id="{F12C4C20-CEBB-31EE-31EF-30D37FAE074D}"/>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40347620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E0950842-D423-0B19-0223-7629C9BA190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F11D9E04-3168-A141-7C56-1DBBF584C0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E2E95AC7-466D-0D8D-D54F-D43A2E2A1912}"/>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65EE4312-E5B0-753A-2720-5A8F9ACB15EC}"/>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331580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3" name="Text Placeholder 8"/>
          <p:cNvSpPr>
            <a:spLocks noGrp="1"/>
          </p:cNvSpPr>
          <p:nvPr>
            <p:ph type="body" sz="quarter" idx="13" hasCustomPrompt="1"/>
          </p:nvPr>
        </p:nvSpPr>
        <p:spPr>
          <a:xfrm>
            <a:off x="175260" y="598099"/>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49940820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0" name="TextBox 12">
            <a:extLst>
              <a:ext uri="{FF2B5EF4-FFF2-40B4-BE49-F238E27FC236}">
                <a16:creationId xmlns:a16="http://schemas.microsoft.com/office/drawing/2014/main" id="{E775B17A-EF43-4BC4-BE6E-BAF5ABE8A510}"/>
              </a:ext>
            </a:extLst>
          </p:cNvPr>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7" name="Freeform 5">
            <a:extLst>
              <a:ext uri="{FF2B5EF4-FFF2-40B4-BE49-F238E27FC236}">
                <a16:creationId xmlns:a16="http://schemas.microsoft.com/office/drawing/2014/main" id="{BD4499DB-B98D-51F9-263D-C598A81DC227}"/>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 name="TextBox 12">
            <a:extLst>
              <a:ext uri="{FF2B5EF4-FFF2-40B4-BE49-F238E27FC236}">
                <a16:creationId xmlns:a16="http://schemas.microsoft.com/office/drawing/2014/main" id="{537D5E2A-C63D-6A44-8CBC-D1A2B612997A}"/>
              </a:ext>
            </a:extLst>
          </p:cNvPr>
          <p:cNvSpPr txBox="1"/>
          <p:nvPr userDrawn="1"/>
        </p:nvSpPr>
        <p:spPr>
          <a:xfrm>
            <a:off x="231285" y="6593330"/>
            <a:ext cx="1616243"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a:t>
            </a:r>
          </a:p>
        </p:txBody>
      </p:sp>
      <p:pic>
        <p:nvPicPr>
          <p:cNvPr id="11" name="図 5">
            <a:extLst>
              <a:ext uri="{FF2B5EF4-FFF2-40B4-BE49-F238E27FC236}">
                <a16:creationId xmlns:a16="http://schemas.microsoft.com/office/drawing/2014/main" id="{AD79C0AD-8D04-4776-9FF4-D55EC237D4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3" name="TextBox 16">
            <a:extLst>
              <a:ext uri="{FF2B5EF4-FFF2-40B4-BE49-F238E27FC236}">
                <a16:creationId xmlns:a16="http://schemas.microsoft.com/office/drawing/2014/main" id="{0D1ADFDF-6294-67BF-DCEB-DE21CD5C1D5E}"/>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4" name="TextBox 12">
            <a:extLst>
              <a:ext uri="{FF2B5EF4-FFF2-40B4-BE49-F238E27FC236}">
                <a16:creationId xmlns:a16="http://schemas.microsoft.com/office/drawing/2014/main" id="{5B5C5283-D765-73E8-1B5F-8D16E3C9C3E1}"/>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05715695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B4FD6BBD-FC9B-4943-8404-B9846B89F4FB}"/>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A2C3EE8E-4392-335D-1BF3-43005873DC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6BD5233B-44A4-C01F-2181-CEF500A6BF67}"/>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DEECEBE8-6272-D312-05DA-9C33FFE72E17}"/>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62679512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E4B45010-46B6-8618-DE01-3EFE2CF158A6}"/>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CA2C6AC8-E0E7-3034-7724-813D8834CE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6138ED08-9AE1-D426-E79A-B49426327007}"/>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B20F12AB-6960-AF52-C10C-9B8BE965E74C}"/>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2136140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D43823D0-70A5-CF34-37FF-4668E6978FBE}"/>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7EC5E07F-7B4A-15CD-DD4D-704393D942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82388EE7-DDFA-1417-366A-9F1F5D7E458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0734BA5E-BB96-663F-B79D-3FCF119EA9DF}"/>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30261088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75ABF754-F9AF-8A97-E877-7882C8134672}"/>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8A4DDA9C-E3A2-6692-8EF2-FA660C3689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9491373C-1030-C260-69B5-AB88F65CBC61}"/>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0FA718CA-3C5F-17C4-73A1-DD5DF043C6B9}"/>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33110576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9E40F84-9696-EC34-FC71-B0F9C6F538A8}"/>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212280552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TextBox 3">
            <a:extLst>
              <a:ext uri="{FF2B5EF4-FFF2-40B4-BE49-F238E27FC236}">
                <a16:creationId xmlns:a16="http://schemas.microsoft.com/office/drawing/2014/main" id="{84F85BEF-7AAA-5008-724C-B80B3C7FDCD2}"/>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101008896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1677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39083606-66D7-9538-4E95-D1BCB14891F7}"/>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410501077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888218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17208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32308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a:extLst>
              <a:ext uri="{FF2B5EF4-FFF2-40B4-BE49-F238E27FC236}">
                <a16:creationId xmlns:a16="http://schemas.microsoft.com/office/drawing/2014/main" id="{FCD3DA95-1D67-0E9A-4B59-2D2AF9AF6B3E}"/>
              </a:ext>
            </a:extLst>
          </p:cNvPr>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41031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70695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Bar and Content">
    <p:spTree>
      <p:nvGrpSpPr>
        <p:cNvPr id="1" name=""/>
        <p:cNvGrpSpPr/>
        <p:nvPr/>
      </p:nvGrpSpPr>
      <p:grpSpPr>
        <a:xfrm>
          <a:off x="0" y="0"/>
          <a:ext cx="0" cy="0"/>
          <a:chOff x="0" y="0"/>
          <a:chExt cx="0" cy="0"/>
        </a:xfrm>
      </p:grpSpPr>
      <p:sp>
        <p:nvSpPr>
          <p:cNvPr id="5" name="Rectangle 20"/>
          <p:cNvSpPr/>
          <p:nvPr/>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
            <a:extLst>
              <a:ext uri="{FF2B5EF4-FFF2-40B4-BE49-F238E27FC236}">
                <a16:creationId xmlns:a16="http://schemas.microsoft.com/office/drawing/2014/main" id="{8A4B63E3-0481-E0DF-F931-20867D9A38B9}"/>
              </a:ext>
            </a:extLst>
          </p:cNvPr>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Tree>
    <p:extLst>
      <p:ext uri="{BB962C8B-B14F-4D97-AF65-F5344CB8AC3E}">
        <p14:creationId xmlns:p14="http://schemas.microsoft.com/office/powerpoint/2010/main" val="16845182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Bar">
    <p:spTree>
      <p:nvGrpSpPr>
        <p:cNvPr id="1" name=""/>
        <p:cNvGrpSpPr/>
        <p:nvPr/>
      </p:nvGrpSpPr>
      <p:grpSpPr>
        <a:xfrm>
          <a:off x="0" y="0"/>
          <a:ext cx="0" cy="0"/>
          <a:chOff x="0" y="0"/>
          <a:chExt cx="0" cy="0"/>
        </a:xfrm>
      </p:grpSpPr>
      <p:sp>
        <p:nvSpPr>
          <p:cNvPr id="5" name="Rectangle 20"/>
          <p:cNvSpPr/>
          <p:nvPr/>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Rectangle 20">
            <a:extLst>
              <a:ext uri="{FF2B5EF4-FFF2-40B4-BE49-F238E27FC236}">
                <a16:creationId xmlns:a16="http://schemas.microsoft.com/office/drawing/2014/main" id="{569B32F3-4141-55E0-C3F6-D9759220CCAC}"/>
              </a:ext>
            </a:extLst>
          </p:cNvPr>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Tree>
    <p:extLst>
      <p:ext uri="{BB962C8B-B14F-4D97-AF65-F5344CB8AC3E}">
        <p14:creationId xmlns:p14="http://schemas.microsoft.com/office/powerpoint/2010/main" val="10822579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ase Study 1">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7"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styles</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styles</a:t>
            </a:r>
          </a:p>
        </p:txBody>
      </p:sp>
      <p:sp>
        <p:nvSpPr>
          <p:cNvPr id="22" name="Rectangle 21">
            <a:extLst>
              <a:ext uri="{FF2B5EF4-FFF2-40B4-BE49-F238E27FC236}">
                <a16:creationId xmlns:a16="http://schemas.microsoft.com/office/drawing/2014/main" id="{A07569C7-826F-79C4-9620-88A960E405A1}"/>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3" name="Rectangle 22">
            <a:extLst>
              <a:ext uri="{FF2B5EF4-FFF2-40B4-BE49-F238E27FC236}">
                <a16:creationId xmlns:a16="http://schemas.microsoft.com/office/drawing/2014/main" id="{3868E424-C77A-80D6-26AA-6F9B81A4967D}"/>
              </a:ext>
            </a:extLst>
          </p:cNvPr>
          <p:cNvSpPr/>
          <p:nvPr userDrawn="1"/>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27" name="TextBox 26">
            <a:extLst>
              <a:ext uri="{FF2B5EF4-FFF2-40B4-BE49-F238E27FC236}">
                <a16:creationId xmlns:a16="http://schemas.microsoft.com/office/drawing/2014/main" id="{8A4B39AF-92D2-B407-01B3-2090CD6D405D}"/>
              </a:ext>
            </a:extLst>
          </p:cNvPr>
          <p:cNvSpPr txBox="1"/>
          <p:nvPr userDrawn="1"/>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28" name="Rectangle 27">
            <a:extLst>
              <a:ext uri="{FF2B5EF4-FFF2-40B4-BE49-F238E27FC236}">
                <a16:creationId xmlns:a16="http://schemas.microsoft.com/office/drawing/2014/main" id="{987910E6-CCF5-3681-6134-094F5785869B}"/>
              </a:ext>
            </a:extLst>
          </p:cNvPr>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29" name="TextBox 12">
            <a:extLst>
              <a:ext uri="{FF2B5EF4-FFF2-40B4-BE49-F238E27FC236}">
                <a16:creationId xmlns:a16="http://schemas.microsoft.com/office/drawing/2014/main" id="{6932B01F-71E4-B100-88B0-F5416595F20B}"/>
              </a:ext>
            </a:extLst>
          </p:cNvPr>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30" name="TextBox 16">
            <a:extLst>
              <a:ext uri="{FF2B5EF4-FFF2-40B4-BE49-F238E27FC236}">
                <a16:creationId xmlns:a16="http://schemas.microsoft.com/office/drawing/2014/main" id="{DD1E4698-958E-BED8-889E-BE6F21E2B925}"/>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31" name="図 3">
            <a:extLst>
              <a:ext uri="{FF2B5EF4-FFF2-40B4-BE49-F238E27FC236}">
                <a16:creationId xmlns:a16="http://schemas.microsoft.com/office/drawing/2014/main" id="{957D7353-3628-DCEA-920E-C9216F0536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32" name="図 19">
            <a:extLst>
              <a:ext uri="{FF2B5EF4-FFF2-40B4-BE49-F238E27FC236}">
                <a16:creationId xmlns:a16="http://schemas.microsoft.com/office/drawing/2014/main" id="{C569E4AA-EC39-A6CC-79EB-926A435CB6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33" name="Rectangle 32">
            <a:extLst>
              <a:ext uri="{FF2B5EF4-FFF2-40B4-BE49-F238E27FC236}">
                <a16:creationId xmlns:a16="http://schemas.microsoft.com/office/drawing/2014/main" id="{465468E3-9671-7A74-7959-80068C4012BB}"/>
              </a:ext>
            </a:extLst>
          </p:cNvPr>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34" name="Rectangle 33">
            <a:extLst>
              <a:ext uri="{FF2B5EF4-FFF2-40B4-BE49-F238E27FC236}">
                <a16:creationId xmlns:a16="http://schemas.microsoft.com/office/drawing/2014/main" id="{07A52F41-4626-43FE-4B8D-46ECDC2BDAEA}"/>
              </a:ext>
            </a:extLst>
          </p:cNvPr>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35" name="TextBox 12">
            <a:extLst>
              <a:ext uri="{FF2B5EF4-FFF2-40B4-BE49-F238E27FC236}">
                <a16:creationId xmlns:a16="http://schemas.microsoft.com/office/drawing/2014/main" id="{669654A9-A436-21DB-8E25-B5D2D99093FF}"/>
              </a:ext>
            </a:extLst>
          </p:cNvPr>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Tree>
    <p:extLst>
      <p:ext uri="{BB962C8B-B14F-4D97-AF65-F5344CB8AC3E}">
        <p14:creationId xmlns:p14="http://schemas.microsoft.com/office/powerpoint/2010/main" val="159719038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347877702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ase Study Detailed">
    <p:spTree>
      <p:nvGrpSpPr>
        <p:cNvPr id="1" name=""/>
        <p:cNvGrpSpPr/>
        <p:nvPr/>
      </p:nvGrpSpPr>
      <p:grpSpPr>
        <a:xfrm>
          <a:off x="0" y="0"/>
          <a:ext cx="0" cy="0"/>
          <a:chOff x="0" y="0"/>
          <a:chExt cx="0" cy="0"/>
        </a:xfrm>
      </p:grpSpPr>
      <p:sp>
        <p:nvSpPr>
          <p:cNvPr id="6" name="Rectangle 5"/>
          <p:cNvSpPr>
            <a:spLocks noChangeArrowheads="1"/>
          </p:cNvSpPr>
          <p:nvPr/>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p:nvGrpSpPr>
        <p:grpSpPr>
          <a:xfrm>
            <a:off x="499234" y="1793062"/>
            <a:ext cx="11195567" cy="3997277"/>
            <a:chOff x="449670" y="1667472"/>
            <a:chExt cx="11195567" cy="3997277"/>
          </a:xfrm>
        </p:grpSpPr>
        <p:grpSp>
          <p:nvGrpSpPr>
            <p:cNvPr id="17" name="Group 16"/>
            <p:cNvGrpSpPr/>
            <p:nvPr/>
          </p:nvGrpSpPr>
          <p:grpSpPr>
            <a:xfrm>
              <a:off x="4264373" y="1667472"/>
              <a:ext cx="3566160" cy="3997277"/>
              <a:chOff x="4278473" y="1669212"/>
              <a:chExt cx="3566160" cy="3997277"/>
            </a:xfrm>
          </p:grpSpPr>
          <p:sp>
            <p:nvSpPr>
              <p:cNvPr id="15" name="Rectangle 14"/>
              <p:cNvSpPr>
                <a:spLocks noChangeArrowheads="1"/>
              </p:cNvSpPr>
              <p:nvPr/>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449670" y="1667472"/>
              <a:ext cx="3566160" cy="3997277"/>
              <a:chOff x="449670" y="1669212"/>
              <a:chExt cx="3566160" cy="3997277"/>
            </a:xfrm>
          </p:grpSpPr>
          <p:sp>
            <p:nvSpPr>
              <p:cNvPr id="14" name="Rectangle 13"/>
              <p:cNvSpPr>
                <a:spLocks noChangeArrowheads="1"/>
              </p:cNvSpPr>
              <p:nvPr/>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8079077" y="1667472"/>
              <a:ext cx="3566160" cy="3997277"/>
              <a:chOff x="8079077" y="1669212"/>
              <a:chExt cx="3566160" cy="3997277"/>
            </a:xfrm>
          </p:grpSpPr>
          <p:sp>
            <p:nvSpPr>
              <p:cNvPr id="16" name="Rectangle 15"/>
              <p:cNvSpPr>
                <a:spLocks noChangeArrowheads="1"/>
              </p:cNvSpPr>
              <p:nvPr/>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Click to edit Master text styles</a:t>
            </a:r>
          </a:p>
        </p:txBody>
      </p:sp>
      <p:sp>
        <p:nvSpPr>
          <p:cNvPr id="28" name="TextBox 27"/>
          <p:cNvSpPr txBox="1"/>
          <p:nvPr/>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Rectangle 23">
            <a:extLst>
              <a:ext uri="{FF2B5EF4-FFF2-40B4-BE49-F238E27FC236}">
                <a16:creationId xmlns:a16="http://schemas.microsoft.com/office/drawing/2014/main" id="{48FC616B-C792-F31E-0710-BD480AD3C0B6}"/>
              </a:ext>
            </a:extLst>
          </p:cNvPr>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66D597BF-BA7D-2E43-C41B-B89B2F755D5B}"/>
              </a:ext>
            </a:extLst>
          </p:cNvPr>
          <p:cNvGrpSpPr/>
          <p:nvPr userDrawn="1"/>
        </p:nvGrpSpPr>
        <p:grpSpPr>
          <a:xfrm>
            <a:off x="499234" y="1793062"/>
            <a:ext cx="11195567" cy="3997277"/>
            <a:chOff x="449670" y="1667472"/>
            <a:chExt cx="11195567" cy="3997277"/>
          </a:xfrm>
        </p:grpSpPr>
        <p:grpSp>
          <p:nvGrpSpPr>
            <p:cNvPr id="26" name="Group 25">
              <a:extLst>
                <a:ext uri="{FF2B5EF4-FFF2-40B4-BE49-F238E27FC236}">
                  <a16:creationId xmlns:a16="http://schemas.microsoft.com/office/drawing/2014/main" id="{109813B6-800F-EB53-A6B5-023DED5FF136}"/>
                </a:ext>
              </a:extLst>
            </p:cNvPr>
            <p:cNvGrpSpPr/>
            <p:nvPr userDrawn="1"/>
          </p:nvGrpSpPr>
          <p:grpSpPr>
            <a:xfrm>
              <a:off x="4264373" y="1667472"/>
              <a:ext cx="3566160" cy="3997277"/>
              <a:chOff x="4278473" y="1669212"/>
              <a:chExt cx="3566160" cy="3997277"/>
            </a:xfrm>
          </p:grpSpPr>
          <p:sp>
            <p:nvSpPr>
              <p:cNvPr id="37" name="Rectangle 36">
                <a:extLst>
                  <a:ext uri="{FF2B5EF4-FFF2-40B4-BE49-F238E27FC236}">
                    <a16:creationId xmlns:a16="http://schemas.microsoft.com/office/drawing/2014/main" id="{A0804014-D3D7-9950-04F3-9E41EE25F889}"/>
                  </a:ext>
                </a:extLst>
              </p:cNvPr>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8" name="Rectangle 37">
                <a:extLst>
                  <a:ext uri="{FF2B5EF4-FFF2-40B4-BE49-F238E27FC236}">
                    <a16:creationId xmlns:a16="http://schemas.microsoft.com/office/drawing/2014/main" id="{5A65F97C-1AD6-739F-D855-C21D2D81FA08}"/>
                  </a:ext>
                </a:extLst>
              </p:cNvPr>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39" name="Rectangle 38">
                <a:extLst>
                  <a:ext uri="{FF2B5EF4-FFF2-40B4-BE49-F238E27FC236}">
                    <a16:creationId xmlns:a16="http://schemas.microsoft.com/office/drawing/2014/main" id="{013CD697-A185-C66D-8831-F03F77399EE6}"/>
                  </a:ext>
                </a:extLst>
              </p:cNvPr>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363F83C0-1EC9-F2C4-24FE-74A93355DF60}"/>
                </a:ext>
              </a:extLst>
            </p:cNvPr>
            <p:cNvGrpSpPr/>
            <p:nvPr userDrawn="1"/>
          </p:nvGrpSpPr>
          <p:grpSpPr>
            <a:xfrm>
              <a:off x="449670" y="1667472"/>
              <a:ext cx="3566160" cy="3997277"/>
              <a:chOff x="449670" y="1669212"/>
              <a:chExt cx="3566160" cy="3997277"/>
            </a:xfrm>
          </p:grpSpPr>
          <p:sp>
            <p:nvSpPr>
              <p:cNvPr id="34" name="Rectangle 33">
                <a:extLst>
                  <a:ext uri="{FF2B5EF4-FFF2-40B4-BE49-F238E27FC236}">
                    <a16:creationId xmlns:a16="http://schemas.microsoft.com/office/drawing/2014/main" id="{07A243F9-3738-FB39-7FD3-B9FE62DDB917}"/>
                  </a:ext>
                </a:extLst>
              </p:cNvPr>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5" name="Rectangle 34">
                <a:extLst>
                  <a:ext uri="{FF2B5EF4-FFF2-40B4-BE49-F238E27FC236}">
                    <a16:creationId xmlns:a16="http://schemas.microsoft.com/office/drawing/2014/main" id="{2FDDC32B-619D-7FAC-0962-FF05C325AD58}"/>
                  </a:ext>
                </a:extLst>
              </p:cNvPr>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36" name="Rectangle 35">
                <a:extLst>
                  <a:ext uri="{FF2B5EF4-FFF2-40B4-BE49-F238E27FC236}">
                    <a16:creationId xmlns:a16="http://schemas.microsoft.com/office/drawing/2014/main" id="{61461013-21C8-7EA4-0216-13CB95CDA38D}"/>
                  </a:ext>
                </a:extLst>
              </p:cNvPr>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FC9DB38-8A51-C9D7-1E8D-BB2BE5B0447A}"/>
                </a:ext>
              </a:extLst>
            </p:cNvPr>
            <p:cNvGrpSpPr/>
            <p:nvPr userDrawn="1"/>
          </p:nvGrpSpPr>
          <p:grpSpPr>
            <a:xfrm>
              <a:off x="8079077" y="1667472"/>
              <a:ext cx="3566160" cy="3997277"/>
              <a:chOff x="8079077" y="1669212"/>
              <a:chExt cx="3566160" cy="3997277"/>
            </a:xfrm>
          </p:grpSpPr>
          <p:sp>
            <p:nvSpPr>
              <p:cNvPr id="31" name="Rectangle 30">
                <a:extLst>
                  <a:ext uri="{FF2B5EF4-FFF2-40B4-BE49-F238E27FC236}">
                    <a16:creationId xmlns:a16="http://schemas.microsoft.com/office/drawing/2014/main" id="{B2B64C41-8332-B827-6A9D-C970441034BF}"/>
                  </a:ext>
                </a:extLst>
              </p:cNvPr>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2" name="Rectangle 31">
                <a:extLst>
                  <a:ext uri="{FF2B5EF4-FFF2-40B4-BE49-F238E27FC236}">
                    <a16:creationId xmlns:a16="http://schemas.microsoft.com/office/drawing/2014/main" id="{2C9FB73B-C42F-4DB4-9A1D-EEF294E8AF87}"/>
                  </a:ext>
                </a:extLst>
              </p:cNvPr>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33" name="Rectangle 32">
                <a:extLst>
                  <a:ext uri="{FF2B5EF4-FFF2-40B4-BE49-F238E27FC236}">
                    <a16:creationId xmlns:a16="http://schemas.microsoft.com/office/drawing/2014/main" id="{8108E466-5FEF-5732-A8E7-9D9AFEF34A3E}"/>
                  </a:ext>
                </a:extLst>
              </p:cNvPr>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0" name="TextBox 39">
            <a:extLst>
              <a:ext uri="{FF2B5EF4-FFF2-40B4-BE49-F238E27FC236}">
                <a16:creationId xmlns:a16="http://schemas.microsoft.com/office/drawing/2014/main" id="{9DA57040-3958-56FD-19B0-47E1760AC1B0}"/>
              </a:ext>
            </a:extLst>
          </p:cNvPr>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Tree>
    <p:extLst>
      <p:ext uri="{BB962C8B-B14F-4D97-AF65-F5344CB8AC3E}">
        <p14:creationId xmlns:p14="http://schemas.microsoft.com/office/powerpoint/2010/main" val="388023621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Success Story (Unname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981825" y="1701800"/>
            <a:ext cx="2374900" cy="4612736"/>
          </a:xfrm>
        </p:spPr>
        <p:txBody>
          <a:bodyPr lIns="0" tIns="0" rIns="0" bIns="0">
            <a:normAutofit/>
          </a:bodyPr>
          <a:lstStyle>
            <a:lvl1pPr marL="0" indent="0">
              <a:buNone/>
              <a:defRPr sz="1100"/>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419600" y="1701800"/>
            <a:ext cx="2374900" cy="4612736"/>
          </a:xfrm>
        </p:spPr>
        <p:txBody>
          <a:bodyPr lIns="0" tIns="0" rIns="0" bIns="0">
            <a:normAutofit/>
          </a:bodyPr>
          <a:lstStyle>
            <a:lvl1pPr marL="0" indent="0">
              <a:buNone/>
              <a:defRPr sz="1100"/>
            </a:lvl1pPr>
          </a:lstStyle>
          <a:p>
            <a:r>
              <a:rPr lang="en-GB" sz="1200"/>
              <a:t>Example: The client needed to boost operational efficiency, flexibility and agility so it could continuously respond to customer demand.</a:t>
            </a:r>
          </a:p>
        </p:txBody>
      </p:sp>
      <p:sp>
        <p:nvSpPr>
          <p:cNvPr id="7" name="Picture Placeholder 15">
            <a:extLst>
              <a:ext uri="{FF2B5EF4-FFF2-40B4-BE49-F238E27FC236}">
                <a16:creationId xmlns:a16="http://schemas.microsoft.com/office/drawing/2014/main" id="{9F260035-2659-46AC-BDD3-C534795A102A}"/>
              </a:ext>
            </a:extLst>
          </p:cNvPr>
          <p:cNvSpPr>
            <a:spLocks noGrp="1"/>
          </p:cNvSpPr>
          <p:nvPr>
            <p:ph type="pic" sz="quarter" idx="10"/>
          </p:nvPr>
        </p:nvSpPr>
        <p:spPr>
          <a:xfrm>
            <a:off x="0" y="-1"/>
            <a:ext cx="4114800" cy="6426679"/>
          </a:xfrm>
          <a:prstGeom prst="rect">
            <a:avLst/>
          </a:prstGeom>
        </p:spPr>
        <p:txBody>
          <a:bodyPr anchor="ctr"/>
          <a:lstStyle>
            <a:lvl1pPr marL="0" indent="0" algn="ctr">
              <a:buNone/>
              <a:defRPr sz="2000"/>
            </a:lvl1pPr>
          </a:lstStyle>
          <a:p>
            <a:r>
              <a:rPr lang="en-US"/>
              <a:t>Click icon to add picture</a:t>
            </a:r>
          </a:p>
        </p:txBody>
      </p:sp>
      <p:graphicFrame>
        <p:nvGraphicFramePr>
          <p:cNvPr id="8" name="Body Copy">
            <a:extLst>
              <a:ext uri="{FF2B5EF4-FFF2-40B4-BE49-F238E27FC236}">
                <a16:creationId xmlns:a16="http://schemas.microsoft.com/office/drawing/2014/main" id="{9B92469F-F6B8-4A5B-A69A-AA795CB1E324}"/>
              </a:ext>
            </a:extLst>
          </p:cNvPr>
          <p:cNvGraphicFramePr>
            <a:graphicFrameLocks noGrp="1"/>
          </p:cNvGraphicFramePr>
          <p:nvPr>
            <p:extLst>
              <p:ext uri="{D42A27DB-BD31-4B8C-83A1-F6EECF244321}">
                <p14:modId xmlns:p14="http://schemas.microsoft.com/office/powerpoint/2010/main" val="1213021757"/>
              </p:ext>
            </p:extLst>
          </p:nvPr>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4419600" y="0"/>
            <a:ext cx="7467600" cy="552204"/>
          </a:xfrm>
          <a:prstGeom prst="rect">
            <a:avLst/>
          </a:prstGeom>
        </p:spPr>
        <p:txBody>
          <a:bodyPr lIns="0" tIns="0" rIns="0" bIns="0" anchor="ctr" anchorCtr="0"/>
          <a:lstStyle>
            <a:lvl1pPr marL="0" indent="0">
              <a:defRPr lang="en-US" b="1" dirty="0">
                <a:solidFill>
                  <a:schemeClr val="accent2">
                    <a:lumMod val="75000"/>
                  </a:schemeClr>
                </a:solidFill>
                <a:latin typeface="+mj-lt"/>
              </a:defRPr>
            </a:lvl1pPr>
          </a:lstStyle>
          <a:p>
            <a:r>
              <a:rPr lang="en-US"/>
              <a:t>Generic Description of Client (Title Case)</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419600" y="65532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528048" y="1701800"/>
            <a:ext cx="2374900" cy="4612736"/>
          </a:xfrm>
        </p:spPr>
        <p:txBody>
          <a:bodyPr lIns="0" tIns="0" rIns="0" bIns="0">
            <a:normAutofit/>
          </a:bodyPr>
          <a:lstStyle>
            <a:lvl1pPr marL="171450" indent="-171450">
              <a:buFont typeface="Arial" panose="020B0604020202020204" pitchFamily="34" charset="0"/>
              <a:buChar char="•"/>
              <a:defRPr sz="1100"/>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graphicFrame>
        <p:nvGraphicFramePr>
          <p:cNvPr id="11" name="Body Copy">
            <a:extLst>
              <a:ext uri="{FF2B5EF4-FFF2-40B4-BE49-F238E27FC236}">
                <a16:creationId xmlns:a16="http://schemas.microsoft.com/office/drawing/2014/main" id="{0F1632EB-87F3-C934-CBF1-D9D65FCF37B7}"/>
              </a:ext>
            </a:extLst>
          </p:cNvPr>
          <p:cNvGraphicFramePr>
            <a:graphicFrameLocks noGrp="1"/>
          </p:cNvGraphicFramePr>
          <p:nvPr userDrawn="1">
            <p:extLst>
              <p:ext uri="{D42A27DB-BD31-4B8C-83A1-F6EECF244321}">
                <p14:modId xmlns:p14="http://schemas.microsoft.com/office/powerpoint/2010/main" val="1213021757"/>
              </p:ext>
            </p:extLst>
          </p:nvPr>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2" name="TextBox 1">
            <a:extLst>
              <a:ext uri="{FF2B5EF4-FFF2-40B4-BE49-F238E27FC236}">
                <a16:creationId xmlns:a16="http://schemas.microsoft.com/office/drawing/2014/main" id="{FD5B7EF0-0547-1046-37B9-1EC601748635}"/>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
        <p:nvSpPr>
          <p:cNvPr id="4" name="Slide Number Placeholder 3">
            <a:extLst>
              <a:ext uri="{FF2B5EF4-FFF2-40B4-BE49-F238E27FC236}">
                <a16:creationId xmlns:a16="http://schemas.microsoft.com/office/drawing/2014/main" id="{3D818B48-666B-C945-6321-CC0D2CFE9F93}"/>
              </a:ext>
            </a:extLst>
          </p:cNvPr>
          <p:cNvSpPr>
            <a:spLocks noGrp="1"/>
          </p:cNvSpPr>
          <p:nvPr>
            <p:ph type="sldNum" sz="quarter" idx="21"/>
          </p:nvPr>
        </p:nvSpPr>
        <p:spPr/>
        <p:txBody>
          <a:bodyPr/>
          <a:lstStyle/>
          <a:p>
            <a:fld id="{DF20E340-CD86-425B-AC5B-183132B4E257}" type="slidenum">
              <a:rPr lang="en-US" smtClean="0"/>
              <a:t>‹#›</a:t>
            </a:fld>
            <a:endParaRPr lang="en-US"/>
          </a:p>
        </p:txBody>
      </p:sp>
    </p:spTree>
    <p:extLst>
      <p:ext uri="{BB962C8B-B14F-4D97-AF65-F5344CB8AC3E}">
        <p14:creationId xmlns:p14="http://schemas.microsoft.com/office/powerpoint/2010/main" val="2029651793"/>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Bio 1">
    <p:spTree>
      <p:nvGrpSpPr>
        <p:cNvPr id="1" name=""/>
        <p:cNvGrpSpPr/>
        <p:nvPr/>
      </p:nvGrpSpPr>
      <p:grpSpPr>
        <a:xfrm>
          <a:off x="0" y="0"/>
          <a:ext cx="0" cy="0"/>
          <a:chOff x="0" y="0"/>
          <a:chExt cx="0" cy="0"/>
        </a:xfrm>
      </p:grpSpPr>
      <p:sp>
        <p:nvSpPr>
          <p:cNvPr id="2" name="Rectangle 1"/>
          <p:cNvSpPr/>
          <p:nvPr/>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
        <p:nvSpPr>
          <p:cNvPr id="10" name="Rectangle 9">
            <a:extLst>
              <a:ext uri="{FF2B5EF4-FFF2-40B4-BE49-F238E27FC236}">
                <a16:creationId xmlns:a16="http://schemas.microsoft.com/office/drawing/2014/main" id="{6BAE99E4-C054-15EB-310D-D16E48B1ABA7}"/>
              </a:ext>
            </a:extLst>
          </p:cNvPr>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2" name="図 8">
            <a:extLst>
              <a:ext uri="{FF2B5EF4-FFF2-40B4-BE49-F238E27FC236}">
                <a16:creationId xmlns:a16="http://schemas.microsoft.com/office/drawing/2014/main" id="{2E6B6915-D3A1-2D6B-92FA-0C85D5DCDF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3" name="TextBox 16">
            <a:extLst>
              <a:ext uri="{FF2B5EF4-FFF2-40B4-BE49-F238E27FC236}">
                <a16:creationId xmlns:a16="http://schemas.microsoft.com/office/drawing/2014/main" id="{08D9919D-4AA5-0FE5-3286-88D285B1787B}"/>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5" name="TextBox 12">
            <a:extLst>
              <a:ext uri="{FF2B5EF4-FFF2-40B4-BE49-F238E27FC236}">
                <a16:creationId xmlns:a16="http://schemas.microsoft.com/office/drawing/2014/main" id="{EE07D947-E73A-9B6E-11EF-E5442AF787DD}"/>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656114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42406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io 2">
    <p:spTree>
      <p:nvGrpSpPr>
        <p:cNvPr id="1" name=""/>
        <p:cNvGrpSpPr/>
        <p:nvPr/>
      </p:nvGrpSpPr>
      <p:grpSpPr>
        <a:xfrm>
          <a:off x="0" y="0"/>
          <a:ext cx="0" cy="0"/>
          <a:chOff x="0" y="0"/>
          <a:chExt cx="0" cy="0"/>
        </a:xfrm>
      </p:grpSpPr>
      <p:sp>
        <p:nvSpPr>
          <p:cNvPr id="3" name="Rectangle 2"/>
          <p:cNvSpPr/>
          <p:nvPr/>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Arial" panose="020B0604020202020204" pitchFamily="34" charset="0"/>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
        <p:nvSpPr>
          <p:cNvPr id="11" name="Rectangle 10">
            <a:extLst>
              <a:ext uri="{FF2B5EF4-FFF2-40B4-BE49-F238E27FC236}">
                <a16:creationId xmlns:a16="http://schemas.microsoft.com/office/drawing/2014/main" id="{6AB611EE-3238-8C7C-34CA-1FBB021ABEE2}"/>
              </a:ext>
            </a:extLst>
          </p:cNvPr>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Arial" panose="020B0604020202020204" pitchFamily="34" charset="0"/>
              <a:cs typeface="+mn-cs"/>
            </a:endParaRPr>
          </a:p>
        </p:txBody>
      </p:sp>
      <p:cxnSp>
        <p:nvCxnSpPr>
          <p:cNvPr id="14" name="Straight Connector 19">
            <a:extLst>
              <a:ext uri="{FF2B5EF4-FFF2-40B4-BE49-F238E27FC236}">
                <a16:creationId xmlns:a16="http://schemas.microsoft.com/office/drawing/2014/main" id="{831FDC22-5B20-7305-4209-403983AFD6D6}"/>
              </a:ext>
            </a:extLst>
          </p:cNvPr>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5" name="TextBox 14">
            <a:extLst>
              <a:ext uri="{FF2B5EF4-FFF2-40B4-BE49-F238E27FC236}">
                <a16:creationId xmlns:a16="http://schemas.microsoft.com/office/drawing/2014/main" id="{5167B5D2-E168-8865-D763-6647D52856AD}"/>
              </a:ext>
            </a:extLst>
          </p:cNvPr>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197208788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nsultant Profile 1">
    <p:spTree>
      <p:nvGrpSpPr>
        <p:cNvPr id="1" name=""/>
        <p:cNvGrpSpPr/>
        <p:nvPr/>
      </p:nvGrpSpPr>
      <p:grpSpPr>
        <a:xfrm>
          <a:off x="0" y="0"/>
          <a:ext cx="0" cy="0"/>
          <a:chOff x="0" y="0"/>
          <a:chExt cx="0" cy="0"/>
        </a:xfrm>
      </p:grpSpPr>
      <p:sp>
        <p:nvSpPr>
          <p:cNvPr id="14" name="Text Placeholder 2"/>
          <p:cNvSpPr txBox="1">
            <a:spLocks/>
          </p:cNvSpPr>
          <p:nvPr/>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
        <p:nvSpPr>
          <p:cNvPr id="13" name="Text Placeholder 2">
            <a:extLst>
              <a:ext uri="{FF2B5EF4-FFF2-40B4-BE49-F238E27FC236}">
                <a16:creationId xmlns:a16="http://schemas.microsoft.com/office/drawing/2014/main" id="{4CA9A1FB-7092-284E-D7EB-E0A295D7F787}"/>
              </a:ext>
            </a:extLst>
          </p:cNvPr>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Rectangle 14">
            <a:extLst>
              <a:ext uri="{FF2B5EF4-FFF2-40B4-BE49-F238E27FC236}">
                <a16:creationId xmlns:a16="http://schemas.microsoft.com/office/drawing/2014/main" id="{17CC5E37-B2D0-F34F-D4AE-F133F65BE037}"/>
              </a:ext>
            </a:extLst>
          </p:cNvPr>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16" name="Rectangle 15">
            <a:extLst>
              <a:ext uri="{FF2B5EF4-FFF2-40B4-BE49-F238E27FC236}">
                <a16:creationId xmlns:a16="http://schemas.microsoft.com/office/drawing/2014/main" id="{CD61A1A9-1FE4-A8EF-FE86-3AC3423886E4}"/>
              </a:ext>
            </a:extLst>
          </p:cNvPr>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17" name="Rectangle 16">
            <a:extLst>
              <a:ext uri="{FF2B5EF4-FFF2-40B4-BE49-F238E27FC236}">
                <a16:creationId xmlns:a16="http://schemas.microsoft.com/office/drawing/2014/main" id="{9642EEE6-B620-6C4E-9A71-ECA428ACDF01}"/>
              </a:ext>
            </a:extLst>
          </p:cNvPr>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Tree>
    <p:extLst>
      <p:ext uri="{BB962C8B-B14F-4D97-AF65-F5344CB8AC3E}">
        <p14:creationId xmlns:p14="http://schemas.microsoft.com/office/powerpoint/2010/main" val="32876533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nsultant Profile 2">
    <p:spTree>
      <p:nvGrpSpPr>
        <p:cNvPr id="1" name=""/>
        <p:cNvGrpSpPr/>
        <p:nvPr/>
      </p:nvGrpSpPr>
      <p:grpSpPr>
        <a:xfrm>
          <a:off x="0" y="0"/>
          <a:ext cx="0" cy="0"/>
          <a:chOff x="0" y="0"/>
          <a:chExt cx="0" cy="0"/>
        </a:xfrm>
      </p:grpSpPr>
      <p:sp>
        <p:nvSpPr>
          <p:cNvPr id="14" name="Text Placeholder 2"/>
          <p:cNvSpPr txBox="1">
            <a:spLocks/>
          </p:cNvSpPr>
          <p:nvPr/>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
        <p:nvSpPr>
          <p:cNvPr id="13" name="Text Placeholder 2">
            <a:extLst>
              <a:ext uri="{FF2B5EF4-FFF2-40B4-BE49-F238E27FC236}">
                <a16:creationId xmlns:a16="http://schemas.microsoft.com/office/drawing/2014/main" id="{581682AA-A428-08F4-371B-C4ABAA032391}"/>
              </a:ext>
            </a:extLst>
          </p:cNvPr>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Rectangle 14">
            <a:extLst>
              <a:ext uri="{FF2B5EF4-FFF2-40B4-BE49-F238E27FC236}">
                <a16:creationId xmlns:a16="http://schemas.microsoft.com/office/drawing/2014/main" id="{A932E3E3-949D-30E6-B7FD-7DC6C1757094}"/>
              </a:ext>
            </a:extLst>
          </p:cNvPr>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16" name="Rectangle 15">
            <a:extLst>
              <a:ext uri="{FF2B5EF4-FFF2-40B4-BE49-F238E27FC236}">
                <a16:creationId xmlns:a16="http://schemas.microsoft.com/office/drawing/2014/main" id="{8FBD2DE8-ECD8-84F0-112B-A66EB0110CA7}"/>
              </a:ext>
            </a:extLst>
          </p:cNvPr>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17" name="Rectangle 16">
            <a:extLst>
              <a:ext uri="{FF2B5EF4-FFF2-40B4-BE49-F238E27FC236}">
                <a16:creationId xmlns:a16="http://schemas.microsoft.com/office/drawing/2014/main" id="{2182DED4-FC39-14F1-379D-6DF81DED17D2}"/>
              </a:ext>
            </a:extLst>
          </p:cNvPr>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18" name="Rectangle 17">
            <a:extLst>
              <a:ext uri="{FF2B5EF4-FFF2-40B4-BE49-F238E27FC236}">
                <a16:creationId xmlns:a16="http://schemas.microsoft.com/office/drawing/2014/main" id="{317D4805-8257-1BE7-0D57-40E06356B631}"/>
              </a:ext>
            </a:extLst>
          </p:cNvPr>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Tree>
    <p:extLst>
      <p:ext uri="{BB962C8B-B14F-4D97-AF65-F5344CB8AC3E}">
        <p14:creationId xmlns:p14="http://schemas.microsoft.com/office/powerpoint/2010/main" val="122122731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
        <p:nvSpPr>
          <p:cNvPr id="6" name="TextBox 16">
            <a:extLst>
              <a:ext uri="{FF2B5EF4-FFF2-40B4-BE49-F238E27FC236}">
                <a16:creationId xmlns:a16="http://schemas.microsoft.com/office/drawing/2014/main" id="{9CBCFBB1-EC94-6276-ABED-DB66F13D5A86}"/>
              </a:ext>
            </a:extLst>
          </p:cNvPr>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8" name="TextBox 12">
            <a:extLst>
              <a:ext uri="{FF2B5EF4-FFF2-40B4-BE49-F238E27FC236}">
                <a16:creationId xmlns:a16="http://schemas.microsoft.com/office/drawing/2014/main" id="{7E61B97D-B721-FE7A-BFF9-859F374B8CF6}"/>
              </a:ext>
            </a:extLst>
          </p:cNvPr>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9" name="図 10">
            <a:extLst>
              <a:ext uri="{FF2B5EF4-FFF2-40B4-BE49-F238E27FC236}">
                <a16:creationId xmlns:a16="http://schemas.microsoft.com/office/drawing/2014/main" id="{15179243-4BCB-9549-CE0D-60E70A1E44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Tree>
    <p:extLst>
      <p:ext uri="{BB962C8B-B14F-4D97-AF65-F5344CB8AC3E}">
        <p14:creationId xmlns:p14="http://schemas.microsoft.com/office/powerpoint/2010/main" val="41135672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Closing Text">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7" name="図 1">
            <a:extLst>
              <a:ext uri="{FF2B5EF4-FFF2-40B4-BE49-F238E27FC236}">
                <a16:creationId xmlns:a16="http://schemas.microsoft.com/office/drawing/2014/main" id="{97838867-E620-D696-117F-BB032B2793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6">
            <a:extLst>
              <a:ext uri="{FF2B5EF4-FFF2-40B4-BE49-F238E27FC236}">
                <a16:creationId xmlns:a16="http://schemas.microsoft.com/office/drawing/2014/main" id="{2A16058B-254B-C3AA-D529-37416E5ECB2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0" name="TextBox 12">
            <a:extLst>
              <a:ext uri="{FF2B5EF4-FFF2-40B4-BE49-F238E27FC236}">
                <a16:creationId xmlns:a16="http://schemas.microsoft.com/office/drawing/2014/main" id="{02D0F489-EDF8-190C-110F-E177673BB7B2}"/>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10598999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p:nvPicPr>
        <p:blipFill>
          <a:blip r:embed="rId3"/>
          <a:stretch>
            <a:fillRect/>
          </a:stretch>
        </p:blipFill>
        <p:spPr>
          <a:xfrm>
            <a:off x="4032504" y="2720340"/>
            <a:ext cx="4126992" cy="1417320"/>
          </a:xfrm>
          <a:prstGeom prst="rect">
            <a:avLst/>
          </a:prstGeom>
        </p:spPr>
      </p:pic>
      <p:pic>
        <p:nvPicPr>
          <p:cNvPr id="7" name="図 1">
            <a:extLst>
              <a:ext uri="{FF2B5EF4-FFF2-40B4-BE49-F238E27FC236}">
                <a16:creationId xmlns:a16="http://schemas.microsoft.com/office/drawing/2014/main" id="{680B0B74-6FBA-7756-6E32-83D5D3BE24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8" name="TextBox 12">
            <a:extLst>
              <a:ext uri="{FF2B5EF4-FFF2-40B4-BE49-F238E27FC236}">
                <a16:creationId xmlns:a16="http://schemas.microsoft.com/office/drawing/2014/main" id="{BD2E21BF-3C12-88B7-A552-F95D8FE7E653}"/>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9" name="Picture 8">
            <a:extLst>
              <a:ext uri="{FF2B5EF4-FFF2-40B4-BE49-F238E27FC236}">
                <a16:creationId xmlns:a16="http://schemas.microsoft.com/office/drawing/2014/main" id="{36D395CA-66CD-E818-3260-9DF26263F9C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194154410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pic>
        <p:nvPicPr>
          <p:cNvPr id="13" name="Picture 12" descr="A hand holding a light bulb&#10;&#10;Description automatically generated with low confidence">
            <a:extLst>
              <a:ext uri="{FF2B5EF4-FFF2-40B4-BE49-F238E27FC236}">
                <a16:creationId xmlns:a16="http://schemas.microsoft.com/office/drawing/2014/main" id="{7E193F5C-69E8-5B67-3F29-436FABFA45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892518" cy="6858000"/>
          </a:xfrm>
          <a:prstGeom prst="rect">
            <a:avLst/>
          </a:prstGeom>
        </p:spPr>
      </p:pic>
      <p:sp>
        <p:nvSpPr>
          <p:cNvPr id="4" name="Rectangle 3">
            <a:extLst>
              <a:ext uri="{FF2B5EF4-FFF2-40B4-BE49-F238E27FC236}">
                <a16:creationId xmlns:a16="http://schemas.microsoft.com/office/drawing/2014/main" id="{B14D9168-9FC5-4C0C-9674-369D1D872AB0}"/>
              </a:ext>
            </a:extLst>
          </p:cNvPr>
          <p:cNvSpPr/>
          <p:nvPr userDrawn="1"/>
        </p:nvSpPr>
        <p:spPr>
          <a:xfrm>
            <a:off x="0" y="0"/>
            <a:ext cx="12192000" cy="6858000"/>
          </a:xfrm>
          <a:prstGeom prst="rect">
            <a:avLst/>
          </a:prstGeom>
          <a:gradFill flip="none" rotWithShape="1">
            <a:gsLst>
              <a:gs pos="80000">
                <a:schemeClr val="accent2">
                  <a:lumMod val="75000"/>
                  <a:alpha val="55000"/>
                </a:schemeClr>
              </a:gs>
              <a:gs pos="47000">
                <a:schemeClr val="accent2">
                  <a:lumMod val="50000"/>
                  <a:alpha val="96000"/>
                </a:schemeClr>
              </a:gs>
              <a:gs pos="9000">
                <a:schemeClr val="tx2"/>
              </a:gs>
              <a:gs pos="100000">
                <a:schemeClr val="accent2">
                  <a:lumMod val="75000"/>
                  <a:alpha val="56000"/>
                </a:schemeClr>
              </a:gs>
            </a:gsLst>
            <a:lin ang="108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descr="A picture containing light, night, laser, night sky&#10;&#10;Description automatically generated">
            <a:extLst>
              <a:ext uri="{FF2B5EF4-FFF2-40B4-BE49-F238E27FC236}">
                <a16:creationId xmlns:a16="http://schemas.microsoft.com/office/drawing/2014/main" id="{BD21C8DC-AE9A-49BA-A8C5-99A1C6C7F30C}"/>
              </a:ext>
            </a:extLst>
          </p:cNvPr>
          <p:cNvPicPr>
            <a:picLocks noChangeAspect="1"/>
          </p:cNvPicPr>
          <p:nvPr userDrawn="1"/>
        </p:nvPicPr>
        <p:blipFill rotWithShape="1">
          <a:blip r:embed="rId3" cstate="email">
            <a:alphaModFix amt="5000"/>
            <a:extLst>
              <a:ext uri="{28A0092B-C50C-407E-A947-70E740481C1C}">
                <a14:useLocalDpi xmlns:a14="http://schemas.microsoft.com/office/drawing/2010/main"/>
              </a:ext>
            </a:extLst>
          </a:blip>
          <a:srcRect l="-95" t="21203" r="19869" b="11104"/>
          <a:stretch/>
        </p:blipFill>
        <p:spPr>
          <a:xfrm>
            <a:off x="1" y="0"/>
            <a:ext cx="12191999" cy="6858000"/>
          </a:xfrm>
          <a:prstGeom prst="rect">
            <a:avLst/>
          </a:prstGeom>
        </p:spPr>
      </p:pic>
      <p:sp>
        <p:nvSpPr>
          <p:cNvPr id="6" name="TextBox 12">
            <a:extLst>
              <a:ext uri="{FF2B5EF4-FFF2-40B4-BE49-F238E27FC236}">
                <a16:creationId xmlns:a16="http://schemas.microsoft.com/office/drawing/2014/main" id="{5418F5E3-4845-4574-82DE-E32F9613BF9E}"/>
              </a:ext>
            </a:extLst>
          </p:cNvPr>
          <p:cNvSpPr txBox="1"/>
          <p:nvPr userDrawn="1"/>
        </p:nvSpPr>
        <p:spPr>
          <a:xfrm>
            <a:off x="9892518" y="6597352"/>
            <a:ext cx="2156361"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t>© 2022 NTT DATA, Inc. All rights reserved.</a:t>
            </a:r>
          </a:p>
        </p:txBody>
      </p:sp>
      <p:sp>
        <p:nvSpPr>
          <p:cNvPr id="7" name="TextBox 16">
            <a:extLst>
              <a:ext uri="{FF2B5EF4-FFF2-40B4-BE49-F238E27FC236}">
                <a16:creationId xmlns:a16="http://schemas.microsoft.com/office/drawing/2014/main" id="{F55C9DCD-440A-4321-8B14-89BD034D721A}"/>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endParaRPr>
          </a:p>
        </p:txBody>
      </p:sp>
      <p:sp>
        <p:nvSpPr>
          <p:cNvPr id="11" name="タイトル 1">
            <a:extLst>
              <a:ext uri="{FF2B5EF4-FFF2-40B4-BE49-F238E27FC236}">
                <a16:creationId xmlns:a16="http://schemas.microsoft.com/office/drawing/2014/main" id="{6E3FF2AC-5D67-4162-B0F8-69725DA19A2F}"/>
              </a:ext>
            </a:extLst>
          </p:cNvPr>
          <p:cNvSpPr>
            <a:spLocks noGrp="1"/>
          </p:cNvSpPr>
          <p:nvPr>
            <p:ph type="title" hasCustomPrompt="1"/>
          </p:nvPr>
        </p:nvSpPr>
        <p:spPr>
          <a:xfrm>
            <a:off x="0" y="2412500"/>
            <a:ext cx="12192000" cy="1971771"/>
          </a:xfrm>
          <a:prstGeom prst="rect">
            <a:avLst/>
          </a:prstGeom>
          <a:solidFill>
            <a:schemeClr val="tx2">
              <a:alpha val="48000"/>
            </a:schemeClr>
          </a:solidFill>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9" name="Rectangle 8">
            <a:extLst>
              <a:ext uri="{FF2B5EF4-FFF2-40B4-BE49-F238E27FC236}">
                <a16:creationId xmlns:a16="http://schemas.microsoft.com/office/drawing/2014/main" id="{70E1ED19-1F1F-44E1-B637-BD55271D8E78}"/>
              </a:ext>
            </a:extLst>
          </p:cNvPr>
          <p:cNvSpPr/>
          <p:nvPr userDrawn="1"/>
        </p:nvSpPr>
        <p:spPr>
          <a:xfrm>
            <a:off x="1" y="2243365"/>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4570059-F7CE-499D-9459-FBDE676C7446}"/>
              </a:ext>
            </a:extLst>
          </p:cNvPr>
          <p:cNvSpPr/>
          <p:nvPr userDrawn="1"/>
        </p:nvSpPr>
        <p:spPr>
          <a:xfrm>
            <a:off x="1" y="4422776"/>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図 8">
            <a:extLst>
              <a:ext uri="{FF2B5EF4-FFF2-40B4-BE49-F238E27FC236}">
                <a16:creationId xmlns:a16="http://schemas.microsoft.com/office/drawing/2014/main" id="{A66960F6-1578-46E9-A3AC-60E42FDC1B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4731"/>
            <a:ext cx="3857070" cy="6942731"/>
          </a:xfrm>
          <a:prstGeom prst="rect">
            <a:avLst/>
          </a:prstGeom>
        </p:spPr>
      </p:pic>
    </p:spTree>
    <p:extLst>
      <p:ext uri="{BB962C8B-B14F-4D97-AF65-F5344CB8AC3E}">
        <p14:creationId xmlns:p14="http://schemas.microsoft.com/office/powerpoint/2010/main" val="178705419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0_Section Break">
    <p:bg>
      <p:bgPr>
        <a:solidFill>
          <a:schemeClr val="tx2"/>
        </a:solidFill>
        <a:effectLst/>
      </p:bgPr>
    </p:bg>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F19DCE3D-D971-4DEA-8EC0-D65C55A8B6CF}"/>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72" name="Group 71">
            <a:extLst>
              <a:ext uri="{FF2B5EF4-FFF2-40B4-BE49-F238E27FC236}">
                <a16:creationId xmlns:a16="http://schemas.microsoft.com/office/drawing/2014/main" id="{485F84F8-9765-454E-9676-192A1CD047AF}"/>
              </a:ext>
            </a:extLst>
          </p:cNvPr>
          <p:cNvGrpSpPr/>
          <p:nvPr userDrawn="1"/>
        </p:nvGrpSpPr>
        <p:grpSpPr>
          <a:xfrm>
            <a:off x="3175" y="0"/>
            <a:ext cx="12192000" cy="6858000"/>
            <a:chOff x="3175" y="0"/>
            <a:chExt cx="12192000" cy="6858000"/>
          </a:xfrm>
        </p:grpSpPr>
        <p:pic>
          <p:nvPicPr>
            <p:cNvPr id="73" name="Picture 72">
              <a:extLst>
                <a:ext uri="{FF2B5EF4-FFF2-40B4-BE49-F238E27FC236}">
                  <a16:creationId xmlns:a16="http://schemas.microsoft.com/office/drawing/2014/main" id="{96A0DD71-15E8-4F71-9A27-2F1694AD12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175" y="0"/>
              <a:ext cx="12192000" cy="6858000"/>
            </a:xfrm>
            <a:prstGeom prst="rect">
              <a:avLst/>
            </a:prstGeom>
          </p:spPr>
        </p:pic>
        <p:sp>
          <p:nvSpPr>
            <p:cNvPr id="74" name="Graphic 7">
              <a:extLst>
                <a:ext uri="{FF2B5EF4-FFF2-40B4-BE49-F238E27FC236}">
                  <a16:creationId xmlns:a16="http://schemas.microsoft.com/office/drawing/2014/main" id="{EE8BF8DF-42E5-4B96-B887-C1CE9E00B6A1}"/>
                </a:ext>
              </a:extLst>
            </p:cNvPr>
            <p:cNvSpPr/>
            <p:nvPr/>
          </p:nvSpPr>
          <p:spPr>
            <a:xfrm>
              <a:off x="6930300" y="510499"/>
              <a:ext cx="528828" cy="1029747"/>
            </a:xfrm>
            <a:custGeom>
              <a:avLst/>
              <a:gdLst>
                <a:gd name="connsiteX0" fmla="*/ 263747 w 528828"/>
                <a:gd name="connsiteY0" fmla="*/ 722662 h 1029747"/>
                <a:gd name="connsiteX1" fmla="*/ 215170 w 528828"/>
                <a:gd name="connsiteY1" fmla="*/ 722662 h 1029747"/>
                <a:gd name="connsiteX2" fmla="*/ 214503 w 528828"/>
                <a:gd name="connsiteY2" fmla="*/ 676085 h 1029747"/>
                <a:gd name="connsiteX3" fmla="*/ 226124 w 528828"/>
                <a:gd name="connsiteY3" fmla="*/ 555308 h 1029747"/>
                <a:gd name="connsiteX4" fmla="*/ 271082 w 528828"/>
                <a:gd name="connsiteY4" fmla="*/ 445199 h 1029747"/>
                <a:gd name="connsiteX5" fmla="*/ 327660 w 528828"/>
                <a:gd name="connsiteY5" fmla="*/ 324136 h 1029747"/>
                <a:gd name="connsiteX6" fmla="*/ 341662 w 528828"/>
                <a:gd name="connsiteY6" fmla="*/ 224314 h 1029747"/>
                <a:gd name="connsiteX7" fmla="*/ 308039 w 528828"/>
                <a:gd name="connsiteY7" fmla="*/ 102584 h 1029747"/>
                <a:gd name="connsiteX8" fmla="*/ 220409 w 528828"/>
                <a:gd name="connsiteY8" fmla="*/ 60674 h 1029747"/>
                <a:gd name="connsiteX9" fmla="*/ 150114 w 528828"/>
                <a:gd name="connsiteY9" fmla="*/ 82010 h 1029747"/>
                <a:gd name="connsiteX10" fmla="*/ 121825 w 528828"/>
                <a:gd name="connsiteY10" fmla="*/ 124682 h 1029747"/>
                <a:gd name="connsiteX11" fmla="*/ 143161 w 528828"/>
                <a:gd name="connsiteY11" fmla="*/ 156019 h 1029747"/>
                <a:gd name="connsiteX12" fmla="*/ 189738 w 528828"/>
                <a:gd name="connsiteY12" fmla="*/ 192024 h 1029747"/>
                <a:gd name="connsiteX13" fmla="*/ 205740 w 528828"/>
                <a:gd name="connsiteY13" fmla="*/ 245269 h 1029747"/>
                <a:gd name="connsiteX14" fmla="*/ 176403 w 528828"/>
                <a:gd name="connsiteY14" fmla="*/ 315849 h 1029747"/>
                <a:gd name="connsiteX15" fmla="*/ 107156 w 528828"/>
                <a:gd name="connsiteY15" fmla="*/ 345853 h 1029747"/>
                <a:gd name="connsiteX16" fmla="*/ 31528 w 528828"/>
                <a:gd name="connsiteY16" fmla="*/ 311563 h 1029747"/>
                <a:gd name="connsiteX17" fmla="*/ 0 w 528828"/>
                <a:gd name="connsiteY17" fmla="*/ 221171 h 1029747"/>
                <a:gd name="connsiteX18" fmla="*/ 72962 w 528828"/>
                <a:gd name="connsiteY18" fmla="*/ 65342 h 1029747"/>
                <a:gd name="connsiteX19" fmla="*/ 263747 w 528828"/>
                <a:gd name="connsiteY19" fmla="*/ 0 h 1029747"/>
                <a:gd name="connsiteX20" fmla="*/ 454247 w 528828"/>
                <a:gd name="connsiteY20" fmla="*/ 70580 h 1029747"/>
                <a:gd name="connsiteX21" fmla="*/ 528828 w 528828"/>
                <a:gd name="connsiteY21" fmla="*/ 240887 h 1029747"/>
                <a:gd name="connsiteX22" fmla="*/ 515493 w 528828"/>
                <a:gd name="connsiteY22" fmla="*/ 321755 h 1029747"/>
                <a:gd name="connsiteX23" fmla="*/ 479489 w 528828"/>
                <a:gd name="connsiteY23" fmla="*/ 391954 h 1029747"/>
                <a:gd name="connsiteX24" fmla="*/ 394907 w 528828"/>
                <a:gd name="connsiteY24" fmla="*/ 473774 h 1029747"/>
                <a:gd name="connsiteX25" fmla="*/ 311277 w 528828"/>
                <a:gd name="connsiteY25" fmla="*/ 555974 h 1029747"/>
                <a:gd name="connsiteX26" fmla="*/ 275939 w 528828"/>
                <a:gd name="connsiteY26" fmla="*/ 627221 h 1029747"/>
                <a:gd name="connsiteX27" fmla="*/ 263747 w 528828"/>
                <a:gd name="connsiteY27" fmla="*/ 722662 h 1029747"/>
                <a:gd name="connsiteX28" fmla="*/ 241078 w 528828"/>
                <a:gd name="connsiteY28" fmla="*/ 799243 h 1029747"/>
                <a:gd name="connsiteX29" fmla="*/ 322326 w 528828"/>
                <a:gd name="connsiteY29" fmla="*/ 832866 h 1029747"/>
                <a:gd name="connsiteX30" fmla="*/ 355664 w 528828"/>
                <a:gd name="connsiteY30" fmla="*/ 914495 h 1029747"/>
                <a:gd name="connsiteX31" fmla="*/ 322040 w 528828"/>
                <a:gd name="connsiteY31" fmla="*/ 996125 h 1029747"/>
                <a:gd name="connsiteX32" fmla="*/ 241078 w 528828"/>
                <a:gd name="connsiteY32" fmla="*/ 1029748 h 1029747"/>
                <a:gd name="connsiteX33" fmla="*/ 160115 w 528828"/>
                <a:gd name="connsiteY33" fmla="*/ 996125 h 1029747"/>
                <a:gd name="connsiteX34" fmla="*/ 126492 w 528828"/>
                <a:gd name="connsiteY34" fmla="*/ 914495 h 1029747"/>
                <a:gd name="connsiteX35" fmla="*/ 160115 w 528828"/>
                <a:gd name="connsiteY35" fmla="*/ 832866 h 1029747"/>
                <a:gd name="connsiteX36" fmla="*/ 241078 w 528828"/>
                <a:gd name="connsiteY36" fmla="*/ 799243 h 102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828" h="1029747">
                  <a:moveTo>
                    <a:pt x="263747" y="722662"/>
                  </a:moveTo>
                  <a:lnTo>
                    <a:pt x="215170" y="722662"/>
                  </a:lnTo>
                  <a:lnTo>
                    <a:pt x="214503" y="676085"/>
                  </a:lnTo>
                  <a:cubicBezTo>
                    <a:pt x="214503" y="627698"/>
                    <a:pt x="218408" y="587502"/>
                    <a:pt x="226124" y="555308"/>
                  </a:cubicBezTo>
                  <a:cubicBezTo>
                    <a:pt x="233839" y="523113"/>
                    <a:pt x="248888" y="486442"/>
                    <a:pt x="271082" y="445199"/>
                  </a:cubicBezTo>
                  <a:cubicBezTo>
                    <a:pt x="302133" y="388430"/>
                    <a:pt x="320993" y="348044"/>
                    <a:pt x="327660" y="324136"/>
                  </a:cubicBezTo>
                  <a:cubicBezTo>
                    <a:pt x="336995" y="291275"/>
                    <a:pt x="341662" y="258032"/>
                    <a:pt x="341662" y="224314"/>
                  </a:cubicBezTo>
                  <a:cubicBezTo>
                    <a:pt x="341662" y="171069"/>
                    <a:pt x="330422" y="130493"/>
                    <a:pt x="308039" y="102584"/>
                  </a:cubicBezTo>
                  <a:cubicBezTo>
                    <a:pt x="285655" y="74676"/>
                    <a:pt x="256413" y="60674"/>
                    <a:pt x="220409" y="60674"/>
                  </a:cubicBezTo>
                  <a:cubicBezTo>
                    <a:pt x="192405" y="60674"/>
                    <a:pt x="168974" y="67818"/>
                    <a:pt x="150114" y="82010"/>
                  </a:cubicBezTo>
                  <a:cubicBezTo>
                    <a:pt x="131255" y="96203"/>
                    <a:pt x="121825" y="110395"/>
                    <a:pt x="121825" y="124682"/>
                  </a:cubicBezTo>
                  <a:cubicBezTo>
                    <a:pt x="121825" y="136208"/>
                    <a:pt x="128969" y="146685"/>
                    <a:pt x="143161" y="156019"/>
                  </a:cubicBezTo>
                  <a:cubicBezTo>
                    <a:pt x="168021" y="172022"/>
                    <a:pt x="183547" y="184023"/>
                    <a:pt x="189738" y="192024"/>
                  </a:cubicBezTo>
                  <a:cubicBezTo>
                    <a:pt x="200406" y="207169"/>
                    <a:pt x="205740" y="224885"/>
                    <a:pt x="205740" y="245269"/>
                  </a:cubicBezTo>
                  <a:cubicBezTo>
                    <a:pt x="205740" y="272320"/>
                    <a:pt x="195929" y="295847"/>
                    <a:pt x="176403" y="315849"/>
                  </a:cubicBezTo>
                  <a:cubicBezTo>
                    <a:pt x="156877" y="335851"/>
                    <a:pt x="133731" y="345853"/>
                    <a:pt x="107156" y="345853"/>
                  </a:cubicBezTo>
                  <a:cubicBezTo>
                    <a:pt x="77819" y="345853"/>
                    <a:pt x="52673" y="334423"/>
                    <a:pt x="31528" y="311563"/>
                  </a:cubicBezTo>
                  <a:cubicBezTo>
                    <a:pt x="10573" y="288512"/>
                    <a:pt x="0" y="258413"/>
                    <a:pt x="0" y="221171"/>
                  </a:cubicBezTo>
                  <a:cubicBezTo>
                    <a:pt x="0" y="160782"/>
                    <a:pt x="24289" y="108871"/>
                    <a:pt x="72962" y="65342"/>
                  </a:cubicBezTo>
                  <a:cubicBezTo>
                    <a:pt x="121539" y="21717"/>
                    <a:pt x="185166" y="0"/>
                    <a:pt x="263747" y="0"/>
                  </a:cubicBezTo>
                  <a:cubicBezTo>
                    <a:pt x="340995" y="0"/>
                    <a:pt x="404527" y="23527"/>
                    <a:pt x="454247" y="70580"/>
                  </a:cubicBezTo>
                  <a:cubicBezTo>
                    <a:pt x="503968" y="117634"/>
                    <a:pt x="528828" y="174403"/>
                    <a:pt x="528828" y="240887"/>
                  </a:cubicBezTo>
                  <a:cubicBezTo>
                    <a:pt x="528828" y="267938"/>
                    <a:pt x="524351" y="294894"/>
                    <a:pt x="515493" y="321755"/>
                  </a:cubicBezTo>
                  <a:cubicBezTo>
                    <a:pt x="506635" y="348615"/>
                    <a:pt x="494633" y="372047"/>
                    <a:pt x="479489" y="391954"/>
                  </a:cubicBezTo>
                  <a:cubicBezTo>
                    <a:pt x="464344" y="411956"/>
                    <a:pt x="436150" y="439198"/>
                    <a:pt x="394907" y="473774"/>
                  </a:cubicBezTo>
                  <a:cubicBezTo>
                    <a:pt x="354521" y="507492"/>
                    <a:pt x="326612" y="534924"/>
                    <a:pt x="311277" y="555974"/>
                  </a:cubicBezTo>
                  <a:cubicBezTo>
                    <a:pt x="295942" y="577025"/>
                    <a:pt x="284226" y="600837"/>
                    <a:pt x="275939" y="627221"/>
                  </a:cubicBezTo>
                  <a:cubicBezTo>
                    <a:pt x="267843" y="653606"/>
                    <a:pt x="263747" y="685419"/>
                    <a:pt x="263747" y="722662"/>
                  </a:cubicBezTo>
                  <a:close/>
                  <a:moveTo>
                    <a:pt x="241078" y="799243"/>
                  </a:moveTo>
                  <a:cubicBezTo>
                    <a:pt x="273082" y="799243"/>
                    <a:pt x="300133" y="810482"/>
                    <a:pt x="322326" y="832866"/>
                  </a:cubicBezTo>
                  <a:cubicBezTo>
                    <a:pt x="344519" y="855250"/>
                    <a:pt x="355664" y="882491"/>
                    <a:pt x="355664" y="914495"/>
                  </a:cubicBezTo>
                  <a:cubicBezTo>
                    <a:pt x="355664" y="946499"/>
                    <a:pt x="344424" y="973646"/>
                    <a:pt x="322040" y="996125"/>
                  </a:cubicBezTo>
                  <a:cubicBezTo>
                    <a:pt x="299657" y="1018508"/>
                    <a:pt x="272606" y="1029748"/>
                    <a:pt x="241078" y="1029748"/>
                  </a:cubicBezTo>
                  <a:cubicBezTo>
                    <a:pt x="209550" y="1029748"/>
                    <a:pt x="182594" y="1018508"/>
                    <a:pt x="160115" y="996125"/>
                  </a:cubicBezTo>
                  <a:cubicBezTo>
                    <a:pt x="137732" y="973741"/>
                    <a:pt x="126492" y="946499"/>
                    <a:pt x="126492" y="914495"/>
                  </a:cubicBezTo>
                  <a:cubicBezTo>
                    <a:pt x="126492" y="882491"/>
                    <a:pt x="137732" y="855345"/>
                    <a:pt x="160115" y="832866"/>
                  </a:cubicBezTo>
                  <a:cubicBezTo>
                    <a:pt x="182594" y="810482"/>
                    <a:pt x="209550" y="799243"/>
                    <a:pt x="241078" y="799243"/>
                  </a:cubicBezTo>
                  <a:close/>
                </a:path>
              </a:pathLst>
            </a:custGeom>
            <a:solidFill>
              <a:schemeClr val="tx2">
                <a:alpha val="75000"/>
              </a:schemeClr>
            </a:solidFill>
            <a:ln w="21989" cap="flat">
              <a:noFill/>
              <a:prstDash val="solid"/>
              <a:miter/>
            </a:ln>
            <a:scene3d>
              <a:camera prst="perspectiveLeft">
                <a:rot lat="0" lon="720000" rev="0"/>
              </a:camera>
              <a:lightRig rig="threePt" dir="t"/>
            </a:scene3d>
          </p:spPr>
          <p:txBody>
            <a:bodyPr rtlCol="0" anchor="ctr"/>
            <a:lstStyle/>
            <a:p>
              <a:endParaRPr lang="en-US"/>
            </a:p>
          </p:txBody>
        </p:sp>
        <p:sp>
          <p:nvSpPr>
            <p:cNvPr id="75" name="Graphic 5">
              <a:extLst>
                <a:ext uri="{FF2B5EF4-FFF2-40B4-BE49-F238E27FC236}">
                  <a16:creationId xmlns:a16="http://schemas.microsoft.com/office/drawing/2014/main" id="{68EF217A-C0E6-46F2-9BAF-7C4EB44CA431}"/>
                </a:ext>
              </a:extLst>
            </p:cNvPr>
            <p:cNvSpPr/>
            <p:nvPr/>
          </p:nvSpPr>
          <p:spPr>
            <a:xfrm>
              <a:off x="8055777" y="1424540"/>
              <a:ext cx="2062963" cy="2053723"/>
            </a:xfrm>
            <a:custGeom>
              <a:avLst/>
              <a:gdLst>
                <a:gd name="connsiteX0" fmla="*/ 1891856 w 2062963"/>
                <a:gd name="connsiteY0" fmla="*/ 1857324 h 2053723"/>
                <a:gd name="connsiteX1" fmla="*/ 1256692 w 2062963"/>
                <a:gd name="connsiteY1" fmla="*/ 0 h 2053723"/>
                <a:gd name="connsiteX2" fmla="*/ 878629 w 2062963"/>
                <a:gd name="connsiteY2" fmla="*/ 0 h 2053723"/>
                <a:gd name="connsiteX3" fmla="*/ 249403 w 2062963"/>
                <a:gd name="connsiteY3" fmla="*/ 1831592 h 2053723"/>
                <a:gd name="connsiteX4" fmla="*/ 0 w 2062963"/>
                <a:gd name="connsiteY4" fmla="*/ 1867661 h 2053723"/>
                <a:gd name="connsiteX5" fmla="*/ 0 w 2062963"/>
                <a:gd name="connsiteY5" fmla="*/ 2053504 h 2053723"/>
                <a:gd name="connsiteX6" fmla="*/ 173307 w 2062963"/>
                <a:gd name="connsiteY6" fmla="*/ 2053504 h 2053723"/>
                <a:gd name="connsiteX7" fmla="*/ 374984 w 2062963"/>
                <a:gd name="connsiteY7" fmla="*/ 2053504 h 2053723"/>
                <a:gd name="connsiteX8" fmla="*/ 661556 w 2062963"/>
                <a:gd name="connsiteY8" fmla="*/ 2053504 h 2053723"/>
                <a:gd name="connsiteX9" fmla="*/ 661556 w 2062963"/>
                <a:gd name="connsiteY9" fmla="*/ 1867661 h 2053723"/>
                <a:gd name="connsiteX10" fmla="*/ 445802 w 2062963"/>
                <a:gd name="connsiteY10" fmla="*/ 1831372 h 2053723"/>
                <a:gd name="connsiteX11" fmla="*/ 555769 w 2062963"/>
                <a:gd name="connsiteY11" fmla="*/ 1486739 h 2053723"/>
                <a:gd name="connsiteX12" fmla="*/ 1150245 w 2062963"/>
                <a:gd name="connsiteY12" fmla="*/ 1486739 h 2053723"/>
                <a:gd name="connsiteX13" fmla="*/ 1261971 w 2062963"/>
                <a:gd name="connsiteY13" fmla="*/ 1847207 h 2053723"/>
                <a:gd name="connsiteX14" fmla="*/ 1045557 w 2062963"/>
                <a:gd name="connsiteY14" fmla="*/ 1877338 h 2053723"/>
                <a:gd name="connsiteX15" fmla="*/ 1045557 w 2062963"/>
                <a:gd name="connsiteY15" fmla="*/ 2053723 h 2053723"/>
                <a:gd name="connsiteX16" fmla="*/ 1325971 w 2062963"/>
                <a:gd name="connsiteY16" fmla="*/ 2053723 h 2053723"/>
                <a:gd name="connsiteX17" fmla="*/ 1958936 w 2062963"/>
                <a:gd name="connsiteY17" fmla="*/ 2053723 h 2053723"/>
                <a:gd name="connsiteX18" fmla="*/ 2062963 w 2062963"/>
                <a:gd name="connsiteY18" fmla="*/ 2053723 h 2053723"/>
                <a:gd name="connsiteX19" fmla="*/ 2062963 w 2062963"/>
                <a:gd name="connsiteY19" fmla="*/ 1877338 h 2053723"/>
                <a:gd name="connsiteX20" fmla="*/ 1891856 w 2062963"/>
                <a:gd name="connsiteY20" fmla="*/ 1857324 h 2053723"/>
                <a:gd name="connsiteX21" fmla="*/ 618889 w 2062963"/>
                <a:gd name="connsiteY21" fmla="*/ 1288141 h 2053723"/>
                <a:gd name="connsiteX22" fmla="*/ 857076 w 2062963"/>
                <a:gd name="connsiteY22" fmla="*/ 541252 h 2053723"/>
                <a:gd name="connsiteX23" fmla="*/ 1088664 w 2062963"/>
                <a:gd name="connsiteY23" fmla="*/ 1288141 h 2053723"/>
                <a:gd name="connsiteX24" fmla="*/ 618889 w 2062963"/>
                <a:gd name="connsiteY24" fmla="*/ 1288141 h 205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2963" h="2053723">
                  <a:moveTo>
                    <a:pt x="1891856" y="1857324"/>
                  </a:moveTo>
                  <a:lnTo>
                    <a:pt x="1256692" y="0"/>
                  </a:lnTo>
                  <a:lnTo>
                    <a:pt x="878629" y="0"/>
                  </a:lnTo>
                  <a:lnTo>
                    <a:pt x="249403" y="1831592"/>
                  </a:lnTo>
                  <a:lnTo>
                    <a:pt x="0" y="1867661"/>
                  </a:lnTo>
                  <a:lnTo>
                    <a:pt x="0" y="2053504"/>
                  </a:lnTo>
                  <a:lnTo>
                    <a:pt x="173307" y="2053504"/>
                  </a:lnTo>
                  <a:lnTo>
                    <a:pt x="374984" y="2053504"/>
                  </a:lnTo>
                  <a:lnTo>
                    <a:pt x="661556" y="2053504"/>
                  </a:lnTo>
                  <a:lnTo>
                    <a:pt x="661556" y="1867661"/>
                  </a:lnTo>
                  <a:lnTo>
                    <a:pt x="445802" y="1831372"/>
                  </a:lnTo>
                  <a:lnTo>
                    <a:pt x="555769" y="1486739"/>
                  </a:lnTo>
                  <a:lnTo>
                    <a:pt x="1150245" y="1486739"/>
                  </a:lnTo>
                  <a:lnTo>
                    <a:pt x="1261971" y="1847207"/>
                  </a:lnTo>
                  <a:lnTo>
                    <a:pt x="1045557" y="1877338"/>
                  </a:lnTo>
                  <a:lnTo>
                    <a:pt x="1045557" y="2053723"/>
                  </a:lnTo>
                  <a:lnTo>
                    <a:pt x="1325971" y="2053723"/>
                  </a:lnTo>
                  <a:lnTo>
                    <a:pt x="1958936" y="2053723"/>
                  </a:lnTo>
                  <a:lnTo>
                    <a:pt x="2062963" y="2053723"/>
                  </a:lnTo>
                  <a:lnTo>
                    <a:pt x="2062963" y="1877338"/>
                  </a:lnTo>
                  <a:lnTo>
                    <a:pt x="1891856" y="1857324"/>
                  </a:lnTo>
                  <a:close/>
                  <a:moveTo>
                    <a:pt x="618889" y="1288141"/>
                  </a:moveTo>
                  <a:lnTo>
                    <a:pt x="857076" y="541252"/>
                  </a:lnTo>
                  <a:lnTo>
                    <a:pt x="1088664" y="1288141"/>
                  </a:lnTo>
                  <a:lnTo>
                    <a:pt x="618889" y="1288141"/>
                  </a:lnTo>
                  <a:close/>
                </a:path>
              </a:pathLst>
            </a:custGeom>
            <a:solidFill>
              <a:schemeClr val="tx2">
                <a:alpha val="80000"/>
              </a:schemeClr>
            </a:solidFill>
            <a:ln w="21989" cap="flat">
              <a:noFill/>
              <a:prstDash val="solid"/>
              <a:miter/>
            </a:ln>
            <a:scene3d>
              <a:camera prst="perspectiveLeft" fov="2700000">
                <a:rot lat="0" lon="720000" rev="0"/>
              </a:camera>
              <a:lightRig rig="threePt" dir="t"/>
            </a:scene3d>
          </p:spPr>
          <p:txBody>
            <a:bodyPr rtlCol="0" anchor="ctr"/>
            <a:lstStyle/>
            <a:p>
              <a:endParaRPr lang="en-US"/>
            </a:p>
          </p:txBody>
        </p:sp>
        <p:grpSp>
          <p:nvGrpSpPr>
            <p:cNvPr id="76" name="Group 75">
              <a:extLst>
                <a:ext uri="{FF2B5EF4-FFF2-40B4-BE49-F238E27FC236}">
                  <a16:creationId xmlns:a16="http://schemas.microsoft.com/office/drawing/2014/main" id="{623EBB97-3A75-49E5-8AD2-DBEE11985231}"/>
                </a:ext>
              </a:extLst>
            </p:cNvPr>
            <p:cNvGrpSpPr/>
            <p:nvPr userDrawn="1"/>
          </p:nvGrpSpPr>
          <p:grpSpPr>
            <a:xfrm>
              <a:off x="231285" y="807509"/>
              <a:ext cx="6907030" cy="3980215"/>
              <a:chOff x="231285" y="807509"/>
              <a:chExt cx="6907030" cy="3980215"/>
            </a:xfrm>
            <a:gradFill>
              <a:gsLst>
                <a:gs pos="0">
                  <a:schemeClr val="bg1">
                    <a:alpha val="0"/>
                  </a:schemeClr>
                </a:gs>
                <a:gs pos="100000">
                  <a:schemeClr val="bg1">
                    <a:alpha val="48000"/>
                  </a:schemeClr>
                </a:gs>
              </a:gsLst>
              <a:lin ang="0" scaled="0"/>
            </a:gradFill>
          </p:grpSpPr>
          <p:sp>
            <p:nvSpPr>
              <p:cNvPr id="77" name="Graphic 23">
                <a:extLst>
                  <a:ext uri="{FF2B5EF4-FFF2-40B4-BE49-F238E27FC236}">
                    <a16:creationId xmlns:a16="http://schemas.microsoft.com/office/drawing/2014/main" id="{3B1791EF-B951-47C8-962D-98114439172C}"/>
                  </a:ext>
                </a:extLst>
              </p:cNvPr>
              <p:cNvSpPr/>
              <p:nvPr/>
            </p:nvSpPr>
            <p:spPr>
              <a:xfrm>
                <a:off x="6102528" y="1620159"/>
                <a:ext cx="343428" cy="668728"/>
              </a:xfrm>
              <a:custGeom>
                <a:avLst/>
                <a:gdLst>
                  <a:gd name="connsiteX0" fmla="*/ 171281 w 343428"/>
                  <a:gd name="connsiteY0" fmla="*/ 469304 h 668728"/>
                  <a:gd name="connsiteX1" fmla="*/ 139734 w 343428"/>
                  <a:gd name="connsiteY1" fmla="*/ 469304 h 668728"/>
                  <a:gd name="connsiteX2" fmla="*/ 139301 w 343428"/>
                  <a:gd name="connsiteY2" fmla="*/ 439056 h 668728"/>
                  <a:gd name="connsiteX3" fmla="*/ 146848 w 343428"/>
                  <a:gd name="connsiteY3" fmla="*/ 360622 h 668728"/>
                  <a:gd name="connsiteX4" fmla="*/ 176044 w 343428"/>
                  <a:gd name="connsiteY4" fmla="*/ 289116 h 668728"/>
                  <a:gd name="connsiteX5" fmla="*/ 212787 w 343428"/>
                  <a:gd name="connsiteY5" fmla="*/ 210497 h 668728"/>
                  <a:gd name="connsiteX6" fmla="*/ 221880 w 343428"/>
                  <a:gd name="connsiteY6" fmla="*/ 145672 h 668728"/>
                  <a:gd name="connsiteX7" fmla="*/ 200045 w 343428"/>
                  <a:gd name="connsiteY7" fmla="*/ 66619 h 668728"/>
                  <a:gd name="connsiteX8" fmla="*/ 143137 w 343428"/>
                  <a:gd name="connsiteY8" fmla="*/ 39402 h 668728"/>
                  <a:gd name="connsiteX9" fmla="*/ 97486 w 343428"/>
                  <a:gd name="connsiteY9" fmla="*/ 53258 h 668728"/>
                  <a:gd name="connsiteX10" fmla="*/ 79115 w 343428"/>
                  <a:gd name="connsiteY10" fmla="*/ 80970 h 668728"/>
                  <a:gd name="connsiteX11" fmla="*/ 92971 w 343428"/>
                  <a:gd name="connsiteY11" fmla="*/ 101321 h 668728"/>
                  <a:gd name="connsiteX12" fmla="*/ 123219 w 343428"/>
                  <a:gd name="connsiteY12" fmla="*/ 124702 h 668728"/>
                  <a:gd name="connsiteX13" fmla="*/ 133611 w 343428"/>
                  <a:gd name="connsiteY13" fmla="*/ 159280 h 668728"/>
                  <a:gd name="connsiteX14" fmla="*/ 114559 w 343428"/>
                  <a:gd name="connsiteY14" fmla="*/ 205115 h 668728"/>
                  <a:gd name="connsiteX15" fmla="*/ 69589 w 343428"/>
                  <a:gd name="connsiteY15" fmla="*/ 224600 h 668728"/>
                  <a:gd name="connsiteX16" fmla="*/ 20475 w 343428"/>
                  <a:gd name="connsiteY16" fmla="*/ 202332 h 668728"/>
                  <a:gd name="connsiteX17" fmla="*/ 0 w 343428"/>
                  <a:gd name="connsiteY17" fmla="*/ 143630 h 668728"/>
                  <a:gd name="connsiteX18" fmla="*/ 47382 w 343428"/>
                  <a:gd name="connsiteY18" fmla="*/ 42433 h 668728"/>
                  <a:gd name="connsiteX19" fmla="*/ 171281 w 343428"/>
                  <a:gd name="connsiteY19" fmla="*/ 0 h 668728"/>
                  <a:gd name="connsiteX20" fmla="*/ 294995 w 343428"/>
                  <a:gd name="connsiteY20" fmla="*/ 45836 h 668728"/>
                  <a:gd name="connsiteX21" fmla="*/ 343429 w 343428"/>
                  <a:gd name="connsiteY21" fmla="*/ 156435 h 668728"/>
                  <a:gd name="connsiteX22" fmla="*/ 334769 w 343428"/>
                  <a:gd name="connsiteY22" fmla="*/ 208951 h 668728"/>
                  <a:gd name="connsiteX23" fmla="*/ 311387 w 343428"/>
                  <a:gd name="connsiteY23" fmla="*/ 254539 h 668728"/>
                  <a:gd name="connsiteX24" fmla="*/ 256458 w 343428"/>
                  <a:gd name="connsiteY24" fmla="*/ 307673 h 668728"/>
                  <a:gd name="connsiteX25" fmla="*/ 202148 w 343428"/>
                  <a:gd name="connsiteY25" fmla="*/ 361055 h 668728"/>
                  <a:gd name="connsiteX26" fmla="*/ 179199 w 343428"/>
                  <a:gd name="connsiteY26" fmla="*/ 407324 h 668728"/>
                  <a:gd name="connsiteX27" fmla="*/ 171281 w 343428"/>
                  <a:gd name="connsiteY27" fmla="*/ 469304 h 668728"/>
                  <a:gd name="connsiteX28" fmla="*/ 156560 w 343428"/>
                  <a:gd name="connsiteY28" fmla="*/ 519036 h 668728"/>
                  <a:gd name="connsiteX29" fmla="*/ 209323 w 343428"/>
                  <a:gd name="connsiteY29" fmla="*/ 540872 h 668728"/>
                  <a:gd name="connsiteX30" fmla="*/ 230973 w 343428"/>
                  <a:gd name="connsiteY30" fmla="*/ 593882 h 668728"/>
                  <a:gd name="connsiteX31" fmla="*/ 209138 w 343428"/>
                  <a:gd name="connsiteY31" fmla="*/ 646893 h 668728"/>
                  <a:gd name="connsiteX32" fmla="*/ 156560 w 343428"/>
                  <a:gd name="connsiteY32" fmla="*/ 668728 h 668728"/>
                  <a:gd name="connsiteX33" fmla="*/ 103981 w 343428"/>
                  <a:gd name="connsiteY33" fmla="*/ 646893 h 668728"/>
                  <a:gd name="connsiteX34" fmla="*/ 82146 w 343428"/>
                  <a:gd name="connsiteY34" fmla="*/ 593882 h 668728"/>
                  <a:gd name="connsiteX35" fmla="*/ 103981 w 343428"/>
                  <a:gd name="connsiteY35" fmla="*/ 540872 h 668728"/>
                  <a:gd name="connsiteX36" fmla="*/ 156560 w 343428"/>
                  <a:gd name="connsiteY36" fmla="*/ 519036 h 6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3428" h="668728">
                    <a:moveTo>
                      <a:pt x="171281" y="469304"/>
                    </a:moveTo>
                    <a:lnTo>
                      <a:pt x="139734" y="469304"/>
                    </a:lnTo>
                    <a:lnTo>
                      <a:pt x="139301" y="439056"/>
                    </a:lnTo>
                    <a:cubicBezTo>
                      <a:pt x="139301" y="407633"/>
                      <a:pt x="141838" y="381530"/>
                      <a:pt x="146848" y="360622"/>
                    </a:cubicBezTo>
                    <a:cubicBezTo>
                      <a:pt x="151858" y="339715"/>
                      <a:pt x="161632" y="315900"/>
                      <a:pt x="176044" y="289116"/>
                    </a:cubicBezTo>
                    <a:cubicBezTo>
                      <a:pt x="196210" y="252250"/>
                      <a:pt x="208457" y="226023"/>
                      <a:pt x="212787" y="210497"/>
                    </a:cubicBezTo>
                    <a:cubicBezTo>
                      <a:pt x="218849" y="189157"/>
                      <a:pt x="221880" y="167569"/>
                      <a:pt x="221880" y="145672"/>
                    </a:cubicBezTo>
                    <a:cubicBezTo>
                      <a:pt x="221880" y="111094"/>
                      <a:pt x="214581" y="84743"/>
                      <a:pt x="200045" y="66619"/>
                    </a:cubicBezTo>
                    <a:cubicBezTo>
                      <a:pt x="185509" y="48495"/>
                      <a:pt x="166518" y="39402"/>
                      <a:pt x="143137" y="39402"/>
                    </a:cubicBezTo>
                    <a:cubicBezTo>
                      <a:pt x="124951" y="39402"/>
                      <a:pt x="109734" y="44042"/>
                      <a:pt x="97486" y="53258"/>
                    </a:cubicBezTo>
                    <a:cubicBezTo>
                      <a:pt x="85239" y="62475"/>
                      <a:pt x="79115" y="71691"/>
                      <a:pt x="79115" y="80970"/>
                    </a:cubicBezTo>
                    <a:cubicBezTo>
                      <a:pt x="79115" y="88455"/>
                      <a:pt x="83754" y="95259"/>
                      <a:pt x="92971" y="101321"/>
                    </a:cubicBezTo>
                    <a:cubicBezTo>
                      <a:pt x="109115" y="111712"/>
                      <a:pt x="119198" y="119506"/>
                      <a:pt x="123219" y="124702"/>
                    </a:cubicBezTo>
                    <a:cubicBezTo>
                      <a:pt x="130147" y="134537"/>
                      <a:pt x="133611" y="146043"/>
                      <a:pt x="133611" y="159280"/>
                    </a:cubicBezTo>
                    <a:cubicBezTo>
                      <a:pt x="133611" y="176847"/>
                      <a:pt x="127239" y="192126"/>
                      <a:pt x="114559" y="205115"/>
                    </a:cubicBezTo>
                    <a:cubicBezTo>
                      <a:pt x="101878" y="218105"/>
                      <a:pt x="86847" y="224600"/>
                      <a:pt x="69589" y="224600"/>
                    </a:cubicBezTo>
                    <a:cubicBezTo>
                      <a:pt x="50537" y="224600"/>
                      <a:pt x="34207" y="217177"/>
                      <a:pt x="20475" y="202332"/>
                    </a:cubicBezTo>
                    <a:cubicBezTo>
                      <a:pt x="6866" y="187363"/>
                      <a:pt x="0" y="167816"/>
                      <a:pt x="0" y="143630"/>
                    </a:cubicBezTo>
                    <a:cubicBezTo>
                      <a:pt x="0" y="104413"/>
                      <a:pt x="15773" y="70702"/>
                      <a:pt x="47382" y="42433"/>
                    </a:cubicBezTo>
                    <a:cubicBezTo>
                      <a:pt x="78929" y="14103"/>
                      <a:pt x="120250" y="0"/>
                      <a:pt x="171281" y="0"/>
                    </a:cubicBezTo>
                    <a:cubicBezTo>
                      <a:pt x="221447" y="0"/>
                      <a:pt x="262706" y="15279"/>
                      <a:pt x="294995" y="45836"/>
                    </a:cubicBezTo>
                    <a:cubicBezTo>
                      <a:pt x="327284" y="76393"/>
                      <a:pt x="343429" y="113259"/>
                      <a:pt x="343429" y="156435"/>
                    </a:cubicBezTo>
                    <a:cubicBezTo>
                      <a:pt x="343429" y="174002"/>
                      <a:pt x="340522" y="191507"/>
                      <a:pt x="334769" y="208951"/>
                    </a:cubicBezTo>
                    <a:cubicBezTo>
                      <a:pt x="329016" y="226394"/>
                      <a:pt x="321222" y="241611"/>
                      <a:pt x="311387" y="254539"/>
                    </a:cubicBezTo>
                    <a:cubicBezTo>
                      <a:pt x="301552" y="267528"/>
                      <a:pt x="283242" y="285219"/>
                      <a:pt x="256458" y="307673"/>
                    </a:cubicBezTo>
                    <a:cubicBezTo>
                      <a:pt x="230231" y="329570"/>
                      <a:pt x="212107" y="347385"/>
                      <a:pt x="202148" y="361055"/>
                    </a:cubicBezTo>
                    <a:cubicBezTo>
                      <a:pt x="192189" y="374725"/>
                      <a:pt x="184581" y="390190"/>
                      <a:pt x="179199" y="407324"/>
                    </a:cubicBezTo>
                    <a:cubicBezTo>
                      <a:pt x="173941" y="424458"/>
                      <a:pt x="171281" y="445118"/>
                      <a:pt x="171281" y="469304"/>
                    </a:cubicBezTo>
                    <a:close/>
                    <a:moveTo>
                      <a:pt x="156560" y="519036"/>
                    </a:moveTo>
                    <a:cubicBezTo>
                      <a:pt x="177343" y="519036"/>
                      <a:pt x="194911" y="526335"/>
                      <a:pt x="209323" y="540872"/>
                    </a:cubicBezTo>
                    <a:cubicBezTo>
                      <a:pt x="223736" y="555408"/>
                      <a:pt x="230973" y="573099"/>
                      <a:pt x="230973" y="593882"/>
                    </a:cubicBezTo>
                    <a:cubicBezTo>
                      <a:pt x="230973" y="614666"/>
                      <a:pt x="223674" y="632295"/>
                      <a:pt x="209138" y="646893"/>
                    </a:cubicBezTo>
                    <a:cubicBezTo>
                      <a:pt x="194601" y="661429"/>
                      <a:pt x="177034" y="668728"/>
                      <a:pt x="156560" y="668728"/>
                    </a:cubicBezTo>
                    <a:cubicBezTo>
                      <a:pt x="136085" y="668728"/>
                      <a:pt x="118579" y="661429"/>
                      <a:pt x="103981" y="646893"/>
                    </a:cubicBezTo>
                    <a:cubicBezTo>
                      <a:pt x="89445" y="632357"/>
                      <a:pt x="82146" y="614666"/>
                      <a:pt x="82146" y="593882"/>
                    </a:cubicBezTo>
                    <a:cubicBezTo>
                      <a:pt x="82146" y="573099"/>
                      <a:pt x="89445" y="555470"/>
                      <a:pt x="103981" y="540872"/>
                    </a:cubicBezTo>
                    <a:cubicBezTo>
                      <a:pt x="118579" y="526335"/>
                      <a:pt x="136085" y="519036"/>
                      <a:pt x="156560" y="519036"/>
                    </a:cubicBezTo>
                    <a:close/>
                  </a:path>
                </a:pathLst>
              </a:custGeom>
              <a:grpFill/>
              <a:ln w="14136" cap="flat">
                <a:noFill/>
                <a:prstDash val="solid"/>
                <a:miter/>
              </a:ln>
              <a:scene3d>
                <a:camera prst="perspectiveLeft">
                  <a:rot lat="0" lon="720000" rev="0"/>
                </a:camera>
                <a:lightRig rig="threePt" dir="t"/>
              </a:scene3d>
            </p:spPr>
            <p:txBody>
              <a:bodyPr rtlCol="0" anchor="ctr"/>
              <a:lstStyle/>
              <a:p>
                <a:endParaRPr lang="en-US"/>
              </a:p>
            </p:txBody>
          </p:sp>
          <p:sp>
            <p:nvSpPr>
              <p:cNvPr id="78" name="Graphic 25">
                <a:extLst>
                  <a:ext uri="{FF2B5EF4-FFF2-40B4-BE49-F238E27FC236}">
                    <a16:creationId xmlns:a16="http://schemas.microsoft.com/office/drawing/2014/main" id="{F6DD475D-2BA9-4205-A383-F44171C2974A}"/>
                  </a:ext>
                </a:extLst>
              </p:cNvPr>
              <p:cNvSpPr/>
              <p:nvPr/>
            </p:nvSpPr>
            <p:spPr>
              <a:xfrm>
                <a:off x="6891688" y="2797189"/>
                <a:ext cx="162226" cy="315889"/>
              </a:xfrm>
              <a:custGeom>
                <a:avLst/>
                <a:gdLst>
                  <a:gd name="connsiteX0" fmla="*/ 80909 w 162226"/>
                  <a:gd name="connsiteY0" fmla="*/ 221687 h 315889"/>
                  <a:gd name="connsiteX1" fmla="*/ 66007 w 162226"/>
                  <a:gd name="connsiteY1" fmla="*/ 221687 h 315889"/>
                  <a:gd name="connsiteX2" fmla="*/ 65802 w 162226"/>
                  <a:gd name="connsiteY2" fmla="*/ 207398 h 315889"/>
                  <a:gd name="connsiteX3" fmla="*/ 69367 w 162226"/>
                  <a:gd name="connsiteY3" fmla="*/ 170348 h 315889"/>
                  <a:gd name="connsiteX4" fmla="*/ 83159 w 162226"/>
                  <a:gd name="connsiteY4" fmla="*/ 136571 h 315889"/>
                  <a:gd name="connsiteX5" fmla="*/ 100515 w 162226"/>
                  <a:gd name="connsiteY5" fmla="*/ 99433 h 315889"/>
                  <a:gd name="connsiteX6" fmla="*/ 104810 w 162226"/>
                  <a:gd name="connsiteY6" fmla="*/ 68811 h 315889"/>
                  <a:gd name="connsiteX7" fmla="*/ 94496 w 162226"/>
                  <a:gd name="connsiteY7" fmla="*/ 31469 h 315889"/>
                  <a:gd name="connsiteX8" fmla="*/ 67614 w 162226"/>
                  <a:gd name="connsiteY8" fmla="*/ 18613 h 315889"/>
                  <a:gd name="connsiteX9" fmla="*/ 46050 w 162226"/>
                  <a:gd name="connsiteY9" fmla="*/ 25158 h 315889"/>
                  <a:gd name="connsiteX10" fmla="*/ 37372 w 162226"/>
                  <a:gd name="connsiteY10" fmla="*/ 38248 h 315889"/>
                  <a:gd name="connsiteX11" fmla="*/ 43917 w 162226"/>
                  <a:gd name="connsiteY11" fmla="*/ 47861 h 315889"/>
                  <a:gd name="connsiteX12" fmla="*/ 58205 w 162226"/>
                  <a:gd name="connsiteY12" fmla="*/ 58906 h 315889"/>
                  <a:gd name="connsiteX13" fmla="*/ 63114 w 162226"/>
                  <a:gd name="connsiteY13" fmla="*/ 75240 h 315889"/>
                  <a:gd name="connsiteX14" fmla="*/ 54114 w 162226"/>
                  <a:gd name="connsiteY14" fmla="*/ 96891 h 315889"/>
                  <a:gd name="connsiteX15" fmla="*/ 32872 w 162226"/>
                  <a:gd name="connsiteY15" fmla="*/ 106095 h 315889"/>
                  <a:gd name="connsiteX16" fmla="*/ 9672 w 162226"/>
                  <a:gd name="connsiteY16" fmla="*/ 95576 h 315889"/>
                  <a:gd name="connsiteX17" fmla="*/ 0 w 162226"/>
                  <a:gd name="connsiteY17" fmla="*/ 67847 h 315889"/>
                  <a:gd name="connsiteX18" fmla="*/ 22382 w 162226"/>
                  <a:gd name="connsiteY18" fmla="*/ 20044 h 315889"/>
                  <a:gd name="connsiteX19" fmla="*/ 80909 w 162226"/>
                  <a:gd name="connsiteY19" fmla="*/ 0 h 315889"/>
                  <a:gd name="connsiteX20" fmla="*/ 139348 w 162226"/>
                  <a:gd name="connsiteY20" fmla="*/ 21651 h 315889"/>
                  <a:gd name="connsiteX21" fmla="*/ 162226 w 162226"/>
                  <a:gd name="connsiteY21" fmla="*/ 73896 h 315889"/>
                  <a:gd name="connsiteX22" fmla="*/ 158136 w 162226"/>
                  <a:gd name="connsiteY22" fmla="*/ 98703 h 315889"/>
                  <a:gd name="connsiteX23" fmla="*/ 147091 w 162226"/>
                  <a:gd name="connsiteY23" fmla="*/ 120237 h 315889"/>
                  <a:gd name="connsiteX24" fmla="*/ 121144 w 162226"/>
                  <a:gd name="connsiteY24" fmla="*/ 145337 h 315889"/>
                  <a:gd name="connsiteX25" fmla="*/ 95489 w 162226"/>
                  <a:gd name="connsiteY25" fmla="*/ 170553 h 315889"/>
                  <a:gd name="connsiteX26" fmla="*/ 84649 w 162226"/>
                  <a:gd name="connsiteY26" fmla="*/ 192409 h 315889"/>
                  <a:gd name="connsiteX27" fmla="*/ 80909 w 162226"/>
                  <a:gd name="connsiteY27" fmla="*/ 221687 h 315889"/>
                  <a:gd name="connsiteX28" fmla="*/ 73954 w 162226"/>
                  <a:gd name="connsiteY28" fmla="*/ 245179 h 315889"/>
                  <a:gd name="connsiteX29" fmla="*/ 98879 w 162226"/>
                  <a:gd name="connsiteY29" fmla="*/ 255493 h 315889"/>
                  <a:gd name="connsiteX30" fmla="*/ 109105 w 162226"/>
                  <a:gd name="connsiteY30" fmla="*/ 280534 h 315889"/>
                  <a:gd name="connsiteX31" fmla="*/ 98791 w 162226"/>
                  <a:gd name="connsiteY31" fmla="*/ 305575 h 315889"/>
                  <a:gd name="connsiteX32" fmla="*/ 73954 w 162226"/>
                  <a:gd name="connsiteY32" fmla="*/ 315889 h 315889"/>
                  <a:gd name="connsiteX33" fmla="*/ 49118 w 162226"/>
                  <a:gd name="connsiteY33" fmla="*/ 305575 h 315889"/>
                  <a:gd name="connsiteX34" fmla="*/ 38803 w 162226"/>
                  <a:gd name="connsiteY34" fmla="*/ 280534 h 315889"/>
                  <a:gd name="connsiteX35" fmla="*/ 49118 w 162226"/>
                  <a:gd name="connsiteY35" fmla="*/ 255493 h 315889"/>
                  <a:gd name="connsiteX36" fmla="*/ 73954 w 162226"/>
                  <a:gd name="connsiteY36" fmla="*/ 245179 h 31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2226" h="315889">
                    <a:moveTo>
                      <a:pt x="80909" y="221687"/>
                    </a:moveTo>
                    <a:lnTo>
                      <a:pt x="66007" y="221687"/>
                    </a:lnTo>
                    <a:lnTo>
                      <a:pt x="65802" y="207398"/>
                    </a:lnTo>
                    <a:cubicBezTo>
                      <a:pt x="65802" y="192555"/>
                      <a:pt x="67000" y="180224"/>
                      <a:pt x="69367" y="170348"/>
                    </a:cubicBezTo>
                    <a:cubicBezTo>
                      <a:pt x="71734" y="160472"/>
                      <a:pt x="76350" y="149223"/>
                      <a:pt x="83159" y="136571"/>
                    </a:cubicBezTo>
                    <a:cubicBezTo>
                      <a:pt x="92684" y="119156"/>
                      <a:pt x="98470" y="106767"/>
                      <a:pt x="100515" y="99433"/>
                    </a:cubicBezTo>
                    <a:cubicBezTo>
                      <a:pt x="103378" y="89352"/>
                      <a:pt x="104810" y="79155"/>
                      <a:pt x="104810" y="68811"/>
                    </a:cubicBezTo>
                    <a:cubicBezTo>
                      <a:pt x="104810" y="52478"/>
                      <a:pt x="101362" y="40030"/>
                      <a:pt x="94496" y="31469"/>
                    </a:cubicBezTo>
                    <a:cubicBezTo>
                      <a:pt x="87629" y="22908"/>
                      <a:pt x="78659" y="18613"/>
                      <a:pt x="67614" y="18613"/>
                    </a:cubicBezTo>
                    <a:cubicBezTo>
                      <a:pt x="59023" y="18613"/>
                      <a:pt x="51835" y="20804"/>
                      <a:pt x="46050" y="25158"/>
                    </a:cubicBezTo>
                    <a:cubicBezTo>
                      <a:pt x="40264" y="29511"/>
                      <a:pt x="37372" y="33865"/>
                      <a:pt x="37372" y="38248"/>
                    </a:cubicBezTo>
                    <a:cubicBezTo>
                      <a:pt x="37372" y="41784"/>
                      <a:pt x="39563" y="44998"/>
                      <a:pt x="43917" y="47861"/>
                    </a:cubicBezTo>
                    <a:cubicBezTo>
                      <a:pt x="51543" y="52770"/>
                      <a:pt x="56306" y="56452"/>
                      <a:pt x="58205" y="58906"/>
                    </a:cubicBezTo>
                    <a:cubicBezTo>
                      <a:pt x="61478" y="63552"/>
                      <a:pt x="63114" y="68987"/>
                      <a:pt x="63114" y="75240"/>
                    </a:cubicBezTo>
                    <a:cubicBezTo>
                      <a:pt x="63114" y="83538"/>
                      <a:pt x="60104" y="90755"/>
                      <a:pt x="54114" y="96891"/>
                    </a:cubicBezTo>
                    <a:cubicBezTo>
                      <a:pt x="48124" y="103027"/>
                      <a:pt x="41024" y="106095"/>
                      <a:pt x="32872" y="106095"/>
                    </a:cubicBezTo>
                    <a:cubicBezTo>
                      <a:pt x="23872" y="106095"/>
                      <a:pt x="16158" y="102589"/>
                      <a:pt x="9672" y="95576"/>
                    </a:cubicBezTo>
                    <a:cubicBezTo>
                      <a:pt x="3243" y="88505"/>
                      <a:pt x="0" y="79272"/>
                      <a:pt x="0" y="67847"/>
                    </a:cubicBezTo>
                    <a:cubicBezTo>
                      <a:pt x="0" y="49322"/>
                      <a:pt x="7451" y="33398"/>
                      <a:pt x="22382" y="20044"/>
                    </a:cubicBezTo>
                    <a:cubicBezTo>
                      <a:pt x="37284" y="6662"/>
                      <a:pt x="56803" y="0"/>
                      <a:pt x="80909" y="0"/>
                    </a:cubicBezTo>
                    <a:cubicBezTo>
                      <a:pt x="104606" y="0"/>
                      <a:pt x="124095" y="7217"/>
                      <a:pt x="139348" y="21651"/>
                    </a:cubicBezTo>
                    <a:cubicBezTo>
                      <a:pt x="154600" y="36086"/>
                      <a:pt x="162226" y="53500"/>
                      <a:pt x="162226" y="73896"/>
                    </a:cubicBezTo>
                    <a:cubicBezTo>
                      <a:pt x="162226" y="82194"/>
                      <a:pt x="160853" y="90463"/>
                      <a:pt x="158136" y="98703"/>
                    </a:cubicBezTo>
                    <a:cubicBezTo>
                      <a:pt x="155418" y="106942"/>
                      <a:pt x="151737" y="114130"/>
                      <a:pt x="147091" y="120237"/>
                    </a:cubicBezTo>
                    <a:cubicBezTo>
                      <a:pt x="142445" y="126373"/>
                      <a:pt x="133796" y="134730"/>
                      <a:pt x="121144" y="145337"/>
                    </a:cubicBezTo>
                    <a:cubicBezTo>
                      <a:pt x="108755" y="155680"/>
                      <a:pt x="100194" y="164095"/>
                      <a:pt x="95489" y="170553"/>
                    </a:cubicBezTo>
                    <a:cubicBezTo>
                      <a:pt x="90785" y="177010"/>
                      <a:pt x="87191" y="184315"/>
                      <a:pt x="84649" y="192409"/>
                    </a:cubicBezTo>
                    <a:cubicBezTo>
                      <a:pt x="82165" y="200503"/>
                      <a:pt x="80909" y="210262"/>
                      <a:pt x="80909" y="221687"/>
                    </a:cubicBezTo>
                    <a:close/>
                    <a:moveTo>
                      <a:pt x="73954" y="245179"/>
                    </a:moveTo>
                    <a:cubicBezTo>
                      <a:pt x="83772" y="245179"/>
                      <a:pt x="92071" y="248627"/>
                      <a:pt x="98879" y="255493"/>
                    </a:cubicBezTo>
                    <a:cubicBezTo>
                      <a:pt x="105687" y="262360"/>
                      <a:pt x="109105" y="270716"/>
                      <a:pt x="109105" y="280534"/>
                    </a:cubicBezTo>
                    <a:cubicBezTo>
                      <a:pt x="109105" y="290352"/>
                      <a:pt x="105658" y="298679"/>
                      <a:pt x="98791" y="305575"/>
                    </a:cubicBezTo>
                    <a:cubicBezTo>
                      <a:pt x="91924" y="312442"/>
                      <a:pt x="83626" y="315889"/>
                      <a:pt x="73954" y="315889"/>
                    </a:cubicBezTo>
                    <a:cubicBezTo>
                      <a:pt x="64283" y="315889"/>
                      <a:pt x="56014" y="312442"/>
                      <a:pt x="49118" y="305575"/>
                    </a:cubicBezTo>
                    <a:cubicBezTo>
                      <a:pt x="42251" y="298709"/>
                      <a:pt x="38803" y="290352"/>
                      <a:pt x="38803" y="280534"/>
                    </a:cubicBezTo>
                    <a:cubicBezTo>
                      <a:pt x="38803" y="270716"/>
                      <a:pt x="42251" y="262389"/>
                      <a:pt x="49118" y="255493"/>
                    </a:cubicBezTo>
                    <a:cubicBezTo>
                      <a:pt x="56014" y="248627"/>
                      <a:pt x="64283" y="245179"/>
                      <a:pt x="73954" y="245179"/>
                    </a:cubicBezTo>
                    <a:close/>
                  </a:path>
                </a:pathLst>
              </a:custGeom>
              <a:grpFill/>
              <a:ln w="6675" cap="flat">
                <a:noFill/>
                <a:prstDash val="solid"/>
                <a:miter/>
              </a:ln>
              <a:scene3d>
                <a:camera prst="perspectiveLeft">
                  <a:rot lat="0" lon="720000" rev="0"/>
                </a:camera>
                <a:lightRig rig="threePt" dir="t"/>
              </a:scene3d>
            </p:spPr>
            <p:txBody>
              <a:bodyPr rtlCol="0" anchor="ctr"/>
              <a:lstStyle/>
              <a:p>
                <a:endParaRPr lang="en-US"/>
              </a:p>
            </p:txBody>
          </p:sp>
          <p:sp>
            <p:nvSpPr>
              <p:cNvPr id="79" name="Graphic 24">
                <a:extLst>
                  <a:ext uri="{FF2B5EF4-FFF2-40B4-BE49-F238E27FC236}">
                    <a16:creationId xmlns:a16="http://schemas.microsoft.com/office/drawing/2014/main" id="{B49BF98F-51BB-4DE8-9716-828F11FF08EE}"/>
                  </a:ext>
                </a:extLst>
              </p:cNvPr>
              <p:cNvSpPr/>
              <p:nvPr/>
            </p:nvSpPr>
            <p:spPr>
              <a:xfrm>
                <a:off x="6718543" y="3470958"/>
                <a:ext cx="419772" cy="817385"/>
              </a:xfrm>
              <a:custGeom>
                <a:avLst/>
                <a:gdLst>
                  <a:gd name="connsiteX0" fmla="*/ 209357 w 419772"/>
                  <a:gd name="connsiteY0" fmla="*/ 573629 h 817385"/>
                  <a:gd name="connsiteX1" fmla="*/ 170797 w 419772"/>
                  <a:gd name="connsiteY1" fmla="*/ 573629 h 817385"/>
                  <a:gd name="connsiteX2" fmla="*/ 170268 w 419772"/>
                  <a:gd name="connsiteY2" fmla="*/ 536657 h 817385"/>
                  <a:gd name="connsiteX3" fmla="*/ 179492 w 419772"/>
                  <a:gd name="connsiteY3" fmla="*/ 440788 h 817385"/>
                  <a:gd name="connsiteX4" fmla="*/ 215179 w 419772"/>
                  <a:gd name="connsiteY4" fmla="*/ 353386 h 817385"/>
                  <a:gd name="connsiteX5" fmla="*/ 260090 w 419772"/>
                  <a:gd name="connsiteY5" fmla="*/ 257290 h 817385"/>
                  <a:gd name="connsiteX6" fmla="*/ 271204 w 419772"/>
                  <a:gd name="connsiteY6" fmla="*/ 178054 h 817385"/>
                  <a:gd name="connsiteX7" fmla="*/ 244515 w 419772"/>
                  <a:gd name="connsiteY7" fmla="*/ 81429 h 817385"/>
                  <a:gd name="connsiteX8" fmla="*/ 174956 w 419772"/>
                  <a:gd name="connsiteY8" fmla="*/ 48162 h 817385"/>
                  <a:gd name="connsiteX9" fmla="*/ 119157 w 419772"/>
                  <a:gd name="connsiteY9" fmla="*/ 65097 h 817385"/>
                  <a:gd name="connsiteX10" fmla="*/ 96702 w 419772"/>
                  <a:gd name="connsiteY10" fmla="*/ 98969 h 817385"/>
                  <a:gd name="connsiteX11" fmla="*/ 113638 w 419772"/>
                  <a:gd name="connsiteY11" fmla="*/ 123844 h 817385"/>
                  <a:gd name="connsiteX12" fmla="*/ 150610 w 419772"/>
                  <a:gd name="connsiteY12" fmla="*/ 152423 h 817385"/>
                  <a:gd name="connsiteX13" fmla="*/ 163312 w 419772"/>
                  <a:gd name="connsiteY13" fmla="*/ 194688 h 817385"/>
                  <a:gd name="connsiteX14" fmla="*/ 140025 w 419772"/>
                  <a:gd name="connsiteY14" fmla="*/ 250712 h 817385"/>
                  <a:gd name="connsiteX15" fmla="*/ 85058 w 419772"/>
                  <a:gd name="connsiteY15" fmla="*/ 274529 h 817385"/>
                  <a:gd name="connsiteX16" fmla="*/ 25026 w 419772"/>
                  <a:gd name="connsiteY16" fmla="*/ 247310 h 817385"/>
                  <a:gd name="connsiteX17" fmla="*/ 0 w 419772"/>
                  <a:gd name="connsiteY17" fmla="*/ 175559 h 817385"/>
                  <a:gd name="connsiteX18" fmla="*/ 57915 w 419772"/>
                  <a:gd name="connsiteY18" fmla="*/ 51866 h 817385"/>
                  <a:gd name="connsiteX19" fmla="*/ 209357 w 419772"/>
                  <a:gd name="connsiteY19" fmla="*/ 0 h 817385"/>
                  <a:gd name="connsiteX20" fmla="*/ 360572 w 419772"/>
                  <a:gd name="connsiteY20" fmla="*/ 56025 h 817385"/>
                  <a:gd name="connsiteX21" fmla="*/ 419773 w 419772"/>
                  <a:gd name="connsiteY21" fmla="*/ 191210 h 817385"/>
                  <a:gd name="connsiteX22" fmla="*/ 409188 w 419772"/>
                  <a:gd name="connsiteY22" fmla="*/ 255400 h 817385"/>
                  <a:gd name="connsiteX23" fmla="*/ 380608 w 419772"/>
                  <a:gd name="connsiteY23" fmla="*/ 311122 h 817385"/>
                  <a:gd name="connsiteX24" fmla="*/ 313469 w 419772"/>
                  <a:gd name="connsiteY24" fmla="*/ 376069 h 817385"/>
                  <a:gd name="connsiteX25" fmla="*/ 247085 w 419772"/>
                  <a:gd name="connsiteY25" fmla="*/ 441317 h 817385"/>
                  <a:gd name="connsiteX26" fmla="*/ 219035 w 419772"/>
                  <a:gd name="connsiteY26" fmla="*/ 497871 h 817385"/>
                  <a:gd name="connsiteX27" fmla="*/ 209357 w 419772"/>
                  <a:gd name="connsiteY27" fmla="*/ 573629 h 817385"/>
                  <a:gd name="connsiteX28" fmla="*/ 191363 w 419772"/>
                  <a:gd name="connsiteY28" fmla="*/ 634417 h 817385"/>
                  <a:gd name="connsiteX29" fmla="*/ 255856 w 419772"/>
                  <a:gd name="connsiteY29" fmla="*/ 661106 h 817385"/>
                  <a:gd name="connsiteX30" fmla="*/ 282318 w 419772"/>
                  <a:gd name="connsiteY30" fmla="*/ 725901 h 817385"/>
                  <a:gd name="connsiteX31" fmla="*/ 255629 w 419772"/>
                  <a:gd name="connsiteY31" fmla="*/ 790697 h 817385"/>
                  <a:gd name="connsiteX32" fmla="*/ 191363 w 419772"/>
                  <a:gd name="connsiteY32" fmla="*/ 817386 h 817385"/>
                  <a:gd name="connsiteX33" fmla="*/ 127096 w 419772"/>
                  <a:gd name="connsiteY33" fmla="*/ 790697 h 817385"/>
                  <a:gd name="connsiteX34" fmla="*/ 100407 w 419772"/>
                  <a:gd name="connsiteY34" fmla="*/ 725901 h 817385"/>
                  <a:gd name="connsiteX35" fmla="*/ 127096 w 419772"/>
                  <a:gd name="connsiteY35" fmla="*/ 661106 h 817385"/>
                  <a:gd name="connsiteX36" fmla="*/ 191363 w 419772"/>
                  <a:gd name="connsiteY36" fmla="*/ 634417 h 81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9772" h="817385">
                    <a:moveTo>
                      <a:pt x="209357" y="573629"/>
                    </a:moveTo>
                    <a:lnTo>
                      <a:pt x="170797" y="573629"/>
                    </a:lnTo>
                    <a:lnTo>
                      <a:pt x="170268" y="536657"/>
                    </a:lnTo>
                    <a:cubicBezTo>
                      <a:pt x="170268" y="498249"/>
                      <a:pt x="173368" y="466343"/>
                      <a:pt x="179492" y="440788"/>
                    </a:cubicBezTo>
                    <a:cubicBezTo>
                      <a:pt x="185616" y="415233"/>
                      <a:pt x="197562" y="386124"/>
                      <a:pt x="215179" y="353386"/>
                    </a:cubicBezTo>
                    <a:cubicBezTo>
                      <a:pt x="239827" y="308325"/>
                      <a:pt x="254797" y="276267"/>
                      <a:pt x="260090" y="257290"/>
                    </a:cubicBezTo>
                    <a:cubicBezTo>
                      <a:pt x="267499" y="231206"/>
                      <a:pt x="271204" y="204819"/>
                      <a:pt x="271204" y="178054"/>
                    </a:cubicBezTo>
                    <a:cubicBezTo>
                      <a:pt x="271204" y="135790"/>
                      <a:pt x="262282" y="103581"/>
                      <a:pt x="244515" y="81429"/>
                    </a:cubicBezTo>
                    <a:cubicBezTo>
                      <a:pt x="226747" y="59276"/>
                      <a:pt x="203535" y="48162"/>
                      <a:pt x="174956" y="48162"/>
                    </a:cubicBezTo>
                    <a:cubicBezTo>
                      <a:pt x="152727" y="48162"/>
                      <a:pt x="134128" y="53832"/>
                      <a:pt x="119157" y="65097"/>
                    </a:cubicBezTo>
                    <a:cubicBezTo>
                      <a:pt x="104187" y="76363"/>
                      <a:pt x="96702" y="87628"/>
                      <a:pt x="96702" y="98969"/>
                    </a:cubicBezTo>
                    <a:cubicBezTo>
                      <a:pt x="96702" y="108118"/>
                      <a:pt x="102373" y="116435"/>
                      <a:pt x="113638" y="123844"/>
                    </a:cubicBezTo>
                    <a:cubicBezTo>
                      <a:pt x="133372" y="136546"/>
                      <a:pt x="145696" y="146072"/>
                      <a:pt x="150610" y="152423"/>
                    </a:cubicBezTo>
                    <a:cubicBezTo>
                      <a:pt x="159078" y="164445"/>
                      <a:pt x="163312" y="178508"/>
                      <a:pt x="163312" y="194688"/>
                    </a:cubicBezTo>
                    <a:cubicBezTo>
                      <a:pt x="163312" y="216160"/>
                      <a:pt x="155525" y="234835"/>
                      <a:pt x="140025" y="250712"/>
                    </a:cubicBezTo>
                    <a:cubicBezTo>
                      <a:pt x="124526" y="266590"/>
                      <a:pt x="106153" y="274529"/>
                      <a:pt x="85058" y="274529"/>
                    </a:cubicBezTo>
                    <a:cubicBezTo>
                      <a:pt x="61771" y="274529"/>
                      <a:pt x="41811" y="265456"/>
                      <a:pt x="25026" y="247310"/>
                    </a:cubicBezTo>
                    <a:cubicBezTo>
                      <a:pt x="8392" y="229013"/>
                      <a:pt x="0" y="205121"/>
                      <a:pt x="0" y="175559"/>
                    </a:cubicBezTo>
                    <a:cubicBezTo>
                      <a:pt x="0" y="127624"/>
                      <a:pt x="19280" y="86419"/>
                      <a:pt x="57915" y="51866"/>
                    </a:cubicBezTo>
                    <a:cubicBezTo>
                      <a:pt x="96475" y="17238"/>
                      <a:pt x="146981" y="0"/>
                      <a:pt x="209357" y="0"/>
                    </a:cubicBezTo>
                    <a:cubicBezTo>
                      <a:pt x="270675" y="0"/>
                      <a:pt x="321105" y="18675"/>
                      <a:pt x="360572" y="56025"/>
                    </a:cubicBezTo>
                    <a:cubicBezTo>
                      <a:pt x="400039" y="93374"/>
                      <a:pt x="419773" y="138436"/>
                      <a:pt x="419773" y="191210"/>
                    </a:cubicBezTo>
                    <a:cubicBezTo>
                      <a:pt x="419773" y="212682"/>
                      <a:pt x="416219" y="234079"/>
                      <a:pt x="409188" y="255400"/>
                    </a:cubicBezTo>
                    <a:cubicBezTo>
                      <a:pt x="402156" y="276721"/>
                      <a:pt x="392630" y="295320"/>
                      <a:pt x="380608" y="311122"/>
                    </a:cubicBezTo>
                    <a:cubicBezTo>
                      <a:pt x="368587" y="327000"/>
                      <a:pt x="346207" y="348623"/>
                      <a:pt x="313469" y="376069"/>
                    </a:cubicBezTo>
                    <a:cubicBezTo>
                      <a:pt x="281411" y="402833"/>
                      <a:pt x="259258" y="424608"/>
                      <a:pt x="247085" y="441317"/>
                    </a:cubicBezTo>
                    <a:cubicBezTo>
                      <a:pt x="234913" y="458026"/>
                      <a:pt x="225613" y="476928"/>
                      <a:pt x="219035" y="497871"/>
                    </a:cubicBezTo>
                    <a:cubicBezTo>
                      <a:pt x="212608" y="518814"/>
                      <a:pt x="209357" y="544067"/>
                      <a:pt x="209357" y="573629"/>
                    </a:cubicBezTo>
                    <a:close/>
                    <a:moveTo>
                      <a:pt x="191363" y="634417"/>
                    </a:moveTo>
                    <a:cubicBezTo>
                      <a:pt x="216767" y="634417"/>
                      <a:pt x="238239" y="643339"/>
                      <a:pt x="255856" y="661106"/>
                    </a:cubicBezTo>
                    <a:cubicBezTo>
                      <a:pt x="273472" y="678874"/>
                      <a:pt x="282318" y="700498"/>
                      <a:pt x="282318" y="725901"/>
                    </a:cubicBezTo>
                    <a:cubicBezTo>
                      <a:pt x="282318" y="751305"/>
                      <a:pt x="273397" y="772853"/>
                      <a:pt x="255629" y="790697"/>
                    </a:cubicBezTo>
                    <a:cubicBezTo>
                      <a:pt x="237861" y="808464"/>
                      <a:pt x="216389" y="817386"/>
                      <a:pt x="191363" y="817386"/>
                    </a:cubicBezTo>
                    <a:cubicBezTo>
                      <a:pt x="166337" y="817386"/>
                      <a:pt x="144940" y="808464"/>
                      <a:pt x="127096" y="790697"/>
                    </a:cubicBezTo>
                    <a:cubicBezTo>
                      <a:pt x="109328" y="772929"/>
                      <a:pt x="100407" y="751305"/>
                      <a:pt x="100407" y="725901"/>
                    </a:cubicBezTo>
                    <a:cubicBezTo>
                      <a:pt x="100407" y="700498"/>
                      <a:pt x="109328" y="678950"/>
                      <a:pt x="127096" y="661106"/>
                    </a:cubicBezTo>
                    <a:cubicBezTo>
                      <a:pt x="144940" y="643339"/>
                      <a:pt x="166337" y="634417"/>
                      <a:pt x="191363" y="634417"/>
                    </a:cubicBezTo>
                    <a:close/>
                  </a:path>
                </a:pathLst>
              </a:custGeom>
              <a:grpFill/>
              <a:ln w="17277" cap="flat">
                <a:noFill/>
                <a:prstDash val="solid"/>
                <a:miter/>
              </a:ln>
              <a:scene3d>
                <a:camera prst="perspectiveLeft">
                  <a:rot lat="0" lon="720000" rev="0"/>
                </a:camera>
                <a:lightRig rig="threePt" dir="t"/>
              </a:scene3d>
            </p:spPr>
            <p:txBody>
              <a:bodyPr rtlCol="0" anchor="ctr"/>
              <a:lstStyle/>
              <a:p>
                <a:endParaRPr lang="en-US"/>
              </a:p>
            </p:txBody>
          </p:sp>
          <p:sp>
            <p:nvSpPr>
              <p:cNvPr id="80" name="Graphic 42">
                <a:extLst>
                  <a:ext uri="{FF2B5EF4-FFF2-40B4-BE49-F238E27FC236}">
                    <a16:creationId xmlns:a16="http://schemas.microsoft.com/office/drawing/2014/main" id="{C6E8D0DB-373A-4724-B159-C71F04C94C60}"/>
                  </a:ext>
                </a:extLst>
              </p:cNvPr>
              <p:cNvSpPr/>
              <p:nvPr/>
            </p:nvSpPr>
            <p:spPr>
              <a:xfrm>
                <a:off x="6059805" y="3503596"/>
                <a:ext cx="227632" cy="443246"/>
              </a:xfrm>
              <a:custGeom>
                <a:avLst/>
                <a:gdLst>
                  <a:gd name="connsiteX0" fmla="*/ 113529 w 227632"/>
                  <a:gd name="connsiteY0" fmla="*/ 311064 h 443246"/>
                  <a:gd name="connsiteX1" fmla="*/ 92619 w 227632"/>
                  <a:gd name="connsiteY1" fmla="*/ 311064 h 443246"/>
                  <a:gd name="connsiteX2" fmla="*/ 92332 w 227632"/>
                  <a:gd name="connsiteY2" fmla="*/ 291015 h 443246"/>
                  <a:gd name="connsiteX3" fmla="*/ 97334 w 227632"/>
                  <a:gd name="connsiteY3" fmla="*/ 239028 h 443246"/>
                  <a:gd name="connsiteX4" fmla="*/ 116686 w 227632"/>
                  <a:gd name="connsiteY4" fmla="*/ 191632 h 443246"/>
                  <a:gd name="connsiteX5" fmla="*/ 141040 w 227632"/>
                  <a:gd name="connsiteY5" fmla="*/ 139522 h 443246"/>
                  <a:gd name="connsiteX6" fmla="*/ 147067 w 227632"/>
                  <a:gd name="connsiteY6" fmla="*/ 96554 h 443246"/>
                  <a:gd name="connsiteX7" fmla="*/ 132594 w 227632"/>
                  <a:gd name="connsiteY7" fmla="*/ 44157 h 443246"/>
                  <a:gd name="connsiteX8" fmla="*/ 94874 w 227632"/>
                  <a:gd name="connsiteY8" fmla="*/ 26117 h 443246"/>
                  <a:gd name="connsiteX9" fmla="*/ 64616 w 227632"/>
                  <a:gd name="connsiteY9" fmla="*/ 35301 h 443246"/>
                  <a:gd name="connsiteX10" fmla="*/ 52439 w 227632"/>
                  <a:gd name="connsiteY10" fmla="*/ 53669 h 443246"/>
                  <a:gd name="connsiteX11" fmla="*/ 61623 w 227632"/>
                  <a:gd name="connsiteY11" fmla="*/ 67157 h 443246"/>
                  <a:gd name="connsiteX12" fmla="*/ 81672 w 227632"/>
                  <a:gd name="connsiteY12" fmla="*/ 82655 h 443246"/>
                  <a:gd name="connsiteX13" fmla="*/ 88560 w 227632"/>
                  <a:gd name="connsiteY13" fmla="*/ 105574 h 443246"/>
                  <a:gd name="connsiteX14" fmla="*/ 75932 w 227632"/>
                  <a:gd name="connsiteY14" fmla="*/ 135955 h 443246"/>
                  <a:gd name="connsiteX15" fmla="*/ 46125 w 227632"/>
                  <a:gd name="connsiteY15" fmla="*/ 148870 h 443246"/>
                  <a:gd name="connsiteX16" fmla="*/ 13571 w 227632"/>
                  <a:gd name="connsiteY16" fmla="*/ 134110 h 443246"/>
                  <a:gd name="connsiteX17" fmla="*/ 0 w 227632"/>
                  <a:gd name="connsiteY17" fmla="*/ 95201 h 443246"/>
                  <a:gd name="connsiteX18" fmla="*/ 31406 w 227632"/>
                  <a:gd name="connsiteY18" fmla="*/ 28126 h 443246"/>
                  <a:gd name="connsiteX19" fmla="*/ 113529 w 227632"/>
                  <a:gd name="connsiteY19" fmla="*/ 0 h 443246"/>
                  <a:gd name="connsiteX20" fmla="*/ 195529 w 227632"/>
                  <a:gd name="connsiteY20" fmla="*/ 30381 h 443246"/>
                  <a:gd name="connsiteX21" fmla="*/ 227632 w 227632"/>
                  <a:gd name="connsiteY21" fmla="*/ 103688 h 443246"/>
                  <a:gd name="connsiteX22" fmla="*/ 221892 w 227632"/>
                  <a:gd name="connsiteY22" fmla="*/ 138497 h 443246"/>
                  <a:gd name="connsiteX23" fmla="*/ 206394 w 227632"/>
                  <a:gd name="connsiteY23" fmla="*/ 168713 h 443246"/>
                  <a:gd name="connsiteX24" fmla="*/ 169986 w 227632"/>
                  <a:gd name="connsiteY24" fmla="*/ 203932 h 443246"/>
                  <a:gd name="connsiteX25" fmla="*/ 133988 w 227632"/>
                  <a:gd name="connsiteY25" fmla="*/ 239315 h 443246"/>
                  <a:gd name="connsiteX26" fmla="*/ 118777 w 227632"/>
                  <a:gd name="connsiteY26" fmla="*/ 269983 h 443246"/>
                  <a:gd name="connsiteX27" fmla="*/ 113529 w 227632"/>
                  <a:gd name="connsiteY27" fmla="*/ 311064 h 443246"/>
                  <a:gd name="connsiteX28" fmla="*/ 103771 w 227632"/>
                  <a:gd name="connsiteY28" fmla="*/ 344028 h 443246"/>
                  <a:gd name="connsiteX29" fmla="*/ 138744 w 227632"/>
                  <a:gd name="connsiteY29" fmla="*/ 358501 h 443246"/>
                  <a:gd name="connsiteX30" fmla="*/ 153094 w 227632"/>
                  <a:gd name="connsiteY30" fmla="*/ 393637 h 443246"/>
                  <a:gd name="connsiteX31" fmla="*/ 138621 w 227632"/>
                  <a:gd name="connsiteY31" fmla="*/ 428774 h 443246"/>
                  <a:gd name="connsiteX32" fmla="*/ 103771 w 227632"/>
                  <a:gd name="connsiteY32" fmla="*/ 443247 h 443246"/>
                  <a:gd name="connsiteX33" fmla="*/ 68921 w 227632"/>
                  <a:gd name="connsiteY33" fmla="*/ 428774 h 443246"/>
                  <a:gd name="connsiteX34" fmla="*/ 54448 w 227632"/>
                  <a:gd name="connsiteY34" fmla="*/ 393637 h 443246"/>
                  <a:gd name="connsiteX35" fmla="*/ 68921 w 227632"/>
                  <a:gd name="connsiteY35" fmla="*/ 358501 h 443246"/>
                  <a:gd name="connsiteX36" fmla="*/ 103771 w 227632"/>
                  <a:gd name="connsiteY36" fmla="*/ 344028 h 44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632" h="443246">
                    <a:moveTo>
                      <a:pt x="113529" y="311064"/>
                    </a:moveTo>
                    <a:lnTo>
                      <a:pt x="92619" y="311064"/>
                    </a:lnTo>
                    <a:lnTo>
                      <a:pt x="92332" y="291015"/>
                    </a:lnTo>
                    <a:cubicBezTo>
                      <a:pt x="92332" y="270188"/>
                      <a:pt x="94013" y="252886"/>
                      <a:pt x="97334" y="239028"/>
                    </a:cubicBezTo>
                    <a:cubicBezTo>
                      <a:pt x="100655" y="225170"/>
                      <a:pt x="107133" y="209385"/>
                      <a:pt x="116686" y="191632"/>
                    </a:cubicBezTo>
                    <a:cubicBezTo>
                      <a:pt x="130052" y="167196"/>
                      <a:pt x="138170" y="149813"/>
                      <a:pt x="141040" y="139522"/>
                    </a:cubicBezTo>
                    <a:cubicBezTo>
                      <a:pt x="145058" y="125377"/>
                      <a:pt x="147067" y="111068"/>
                      <a:pt x="147067" y="96554"/>
                    </a:cubicBezTo>
                    <a:cubicBezTo>
                      <a:pt x="147067" y="73635"/>
                      <a:pt x="142229" y="56169"/>
                      <a:pt x="132594" y="44157"/>
                    </a:cubicBezTo>
                    <a:cubicBezTo>
                      <a:pt x="122959" y="32144"/>
                      <a:pt x="110372" y="26117"/>
                      <a:pt x="94874" y="26117"/>
                    </a:cubicBezTo>
                    <a:cubicBezTo>
                      <a:pt x="82820" y="26117"/>
                      <a:pt x="72734" y="29192"/>
                      <a:pt x="64616" y="35301"/>
                    </a:cubicBezTo>
                    <a:cubicBezTo>
                      <a:pt x="56498" y="41410"/>
                      <a:pt x="52439" y="47519"/>
                      <a:pt x="52439" y="53669"/>
                    </a:cubicBezTo>
                    <a:cubicBezTo>
                      <a:pt x="52439" y="58629"/>
                      <a:pt x="55514" y="63139"/>
                      <a:pt x="61623" y="67157"/>
                    </a:cubicBezTo>
                    <a:cubicBezTo>
                      <a:pt x="72324" y="74045"/>
                      <a:pt x="79007" y="79211"/>
                      <a:pt x="81672" y="82655"/>
                    </a:cubicBezTo>
                    <a:cubicBezTo>
                      <a:pt x="86264" y="89174"/>
                      <a:pt x="88560" y="96800"/>
                      <a:pt x="88560" y="105574"/>
                    </a:cubicBezTo>
                    <a:cubicBezTo>
                      <a:pt x="88560" y="117218"/>
                      <a:pt x="84337" y="127345"/>
                      <a:pt x="75932" y="135955"/>
                    </a:cubicBezTo>
                    <a:cubicBezTo>
                      <a:pt x="67527" y="144565"/>
                      <a:pt x="57564" y="148870"/>
                      <a:pt x="46125" y="148870"/>
                    </a:cubicBezTo>
                    <a:cubicBezTo>
                      <a:pt x="33497" y="148870"/>
                      <a:pt x="22673" y="143950"/>
                      <a:pt x="13571" y="134110"/>
                    </a:cubicBezTo>
                    <a:cubicBezTo>
                      <a:pt x="4551" y="124188"/>
                      <a:pt x="0" y="111232"/>
                      <a:pt x="0" y="95201"/>
                    </a:cubicBezTo>
                    <a:cubicBezTo>
                      <a:pt x="0" y="69207"/>
                      <a:pt x="10455" y="46863"/>
                      <a:pt x="31406" y="28126"/>
                    </a:cubicBezTo>
                    <a:cubicBezTo>
                      <a:pt x="52316" y="9348"/>
                      <a:pt x="79704" y="0"/>
                      <a:pt x="113529" y="0"/>
                    </a:cubicBezTo>
                    <a:cubicBezTo>
                      <a:pt x="146780" y="0"/>
                      <a:pt x="174127" y="10127"/>
                      <a:pt x="195529" y="30381"/>
                    </a:cubicBezTo>
                    <a:cubicBezTo>
                      <a:pt x="216931" y="50635"/>
                      <a:pt x="227632" y="75070"/>
                      <a:pt x="227632" y="103688"/>
                    </a:cubicBezTo>
                    <a:cubicBezTo>
                      <a:pt x="227632" y="115332"/>
                      <a:pt x="225705" y="126935"/>
                      <a:pt x="221892" y="138497"/>
                    </a:cubicBezTo>
                    <a:cubicBezTo>
                      <a:pt x="218079" y="150059"/>
                      <a:pt x="212913" y="160145"/>
                      <a:pt x="206394" y="168713"/>
                    </a:cubicBezTo>
                    <a:cubicBezTo>
                      <a:pt x="199875" y="177323"/>
                      <a:pt x="187739" y="189049"/>
                      <a:pt x="169986" y="203932"/>
                    </a:cubicBezTo>
                    <a:cubicBezTo>
                      <a:pt x="152602" y="218446"/>
                      <a:pt x="140589" y="230254"/>
                      <a:pt x="133988" y="239315"/>
                    </a:cubicBezTo>
                    <a:cubicBezTo>
                      <a:pt x="127387" y="248376"/>
                      <a:pt x="122344" y="258626"/>
                      <a:pt x="118777" y="269983"/>
                    </a:cubicBezTo>
                    <a:cubicBezTo>
                      <a:pt x="115292" y="281339"/>
                      <a:pt x="113529" y="295033"/>
                      <a:pt x="113529" y="311064"/>
                    </a:cubicBezTo>
                    <a:close/>
                    <a:moveTo>
                      <a:pt x="103771" y="344028"/>
                    </a:moveTo>
                    <a:cubicBezTo>
                      <a:pt x="117547" y="344028"/>
                      <a:pt x="129191" y="348866"/>
                      <a:pt x="138744" y="358501"/>
                    </a:cubicBezTo>
                    <a:cubicBezTo>
                      <a:pt x="148297" y="368136"/>
                      <a:pt x="153094" y="379862"/>
                      <a:pt x="153094" y="393637"/>
                    </a:cubicBezTo>
                    <a:cubicBezTo>
                      <a:pt x="153094" y="407413"/>
                      <a:pt x="148256" y="419098"/>
                      <a:pt x="138621" y="428774"/>
                    </a:cubicBezTo>
                    <a:cubicBezTo>
                      <a:pt x="128986" y="438409"/>
                      <a:pt x="117342" y="443247"/>
                      <a:pt x="103771" y="443247"/>
                    </a:cubicBezTo>
                    <a:cubicBezTo>
                      <a:pt x="90200" y="443247"/>
                      <a:pt x="78597" y="438409"/>
                      <a:pt x="68921" y="428774"/>
                    </a:cubicBezTo>
                    <a:cubicBezTo>
                      <a:pt x="59286" y="419139"/>
                      <a:pt x="54448" y="407413"/>
                      <a:pt x="54448" y="393637"/>
                    </a:cubicBezTo>
                    <a:cubicBezTo>
                      <a:pt x="54448" y="379862"/>
                      <a:pt x="59286" y="368177"/>
                      <a:pt x="68921" y="358501"/>
                    </a:cubicBezTo>
                    <a:cubicBezTo>
                      <a:pt x="78597" y="348866"/>
                      <a:pt x="90200" y="344028"/>
                      <a:pt x="103771" y="344028"/>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1" name="Graphic 41">
                <a:extLst>
                  <a:ext uri="{FF2B5EF4-FFF2-40B4-BE49-F238E27FC236}">
                    <a16:creationId xmlns:a16="http://schemas.microsoft.com/office/drawing/2014/main" id="{B2EEBDE1-14C1-403D-A12C-3C81DEE0343F}"/>
                  </a:ext>
                </a:extLst>
              </p:cNvPr>
              <p:cNvSpPr/>
              <p:nvPr/>
            </p:nvSpPr>
            <p:spPr>
              <a:xfrm>
                <a:off x="5665169" y="2627697"/>
                <a:ext cx="227632" cy="443246"/>
              </a:xfrm>
              <a:custGeom>
                <a:avLst/>
                <a:gdLst>
                  <a:gd name="connsiteX0" fmla="*/ 113529 w 227632"/>
                  <a:gd name="connsiteY0" fmla="*/ 311064 h 443246"/>
                  <a:gd name="connsiteX1" fmla="*/ 92619 w 227632"/>
                  <a:gd name="connsiteY1" fmla="*/ 311064 h 443246"/>
                  <a:gd name="connsiteX2" fmla="*/ 92332 w 227632"/>
                  <a:gd name="connsiteY2" fmla="*/ 291015 h 443246"/>
                  <a:gd name="connsiteX3" fmla="*/ 97334 w 227632"/>
                  <a:gd name="connsiteY3" fmla="*/ 239028 h 443246"/>
                  <a:gd name="connsiteX4" fmla="*/ 116686 w 227632"/>
                  <a:gd name="connsiteY4" fmla="*/ 191632 h 443246"/>
                  <a:gd name="connsiteX5" fmla="*/ 141040 w 227632"/>
                  <a:gd name="connsiteY5" fmla="*/ 139522 h 443246"/>
                  <a:gd name="connsiteX6" fmla="*/ 147067 w 227632"/>
                  <a:gd name="connsiteY6" fmla="*/ 96554 h 443246"/>
                  <a:gd name="connsiteX7" fmla="*/ 132594 w 227632"/>
                  <a:gd name="connsiteY7" fmla="*/ 44157 h 443246"/>
                  <a:gd name="connsiteX8" fmla="*/ 94874 w 227632"/>
                  <a:gd name="connsiteY8" fmla="*/ 26117 h 443246"/>
                  <a:gd name="connsiteX9" fmla="*/ 64616 w 227632"/>
                  <a:gd name="connsiteY9" fmla="*/ 35301 h 443246"/>
                  <a:gd name="connsiteX10" fmla="*/ 52439 w 227632"/>
                  <a:gd name="connsiteY10" fmla="*/ 53669 h 443246"/>
                  <a:gd name="connsiteX11" fmla="*/ 61623 w 227632"/>
                  <a:gd name="connsiteY11" fmla="*/ 67157 h 443246"/>
                  <a:gd name="connsiteX12" fmla="*/ 81672 w 227632"/>
                  <a:gd name="connsiteY12" fmla="*/ 82655 h 443246"/>
                  <a:gd name="connsiteX13" fmla="*/ 88560 w 227632"/>
                  <a:gd name="connsiteY13" fmla="*/ 105574 h 443246"/>
                  <a:gd name="connsiteX14" fmla="*/ 75932 w 227632"/>
                  <a:gd name="connsiteY14" fmla="*/ 135955 h 443246"/>
                  <a:gd name="connsiteX15" fmla="*/ 46125 w 227632"/>
                  <a:gd name="connsiteY15" fmla="*/ 148870 h 443246"/>
                  <a:gd name="connsiteX16" fmla="*/ 13571 w 227632"/>
                  <a:gd name="connsiteY16" fmla="*/ 134110 h 443246"/>
                  <a:gd name="connsiteX17" fmla="*/ 0 w 227632"/>
                  <a:gd name="connsiteY17" fmla="*/ 95201 h 443246"/>
                  <a:gd name="connsiteX18" fmla="*/ 31406 w 227632"/>
                  <a:gd name="connsiteY18" fmla="*/ 28126 h 443246"/>
                  <a:gd name="connsiteX19" fmla="*/ 113529 w 227632"/>
                  <a:gd name="connsiteY19" fmla="*/ 0 h 443246"/>
                  <a:gd name="connsiteX20" fmla="*/ 195529 w 227632"/>
                  <a:gd name="connsiteY20" fmla="*/ 30381 h 443246"/>
                  <a:gd name="connsiteX21" fmla="*/ 227632 w 227632"/>
                  <a:gd name="connsiteY21" fmla="*/ 103688 h 443246"/>
                  <a:gd name="connsiteX22" fmla="*/ 221892 w 227632"/>
                  <a:gd name="connsiteY22" fmla="*/ 138497 h 443246"/>
                  <a:gd name="connsiteX23" fmla="*/ 206394 w 227632"/>
                  <a:gd name="connsiteY23" fmla="*/ 168713 h 443246"/>
                  <a:gd name="connsiteX24" fmla="*/ 169986 w 227632"/>
                  <a:gd name="connsiteY24" fmla="*/ 203932 h 443246"/>
                  <a:gd name="connsiteX25" fmla="*/ 133988 w 227632"/>
                  <a:gd name="connsiteY25" fmla="*/ 239315 h 443246"/>
                  <a:gd name="connsiteX26" fmla="*/ 118777 w 227632"/>
                  <a:gd name="connsiteY26" fmla="*/ 269983 h 443246"/>
                  <a:gd name="connsiteX27" fmla="*/ 113529 w 227632"/>
                  <a:gd name="connsiteY27" fmla="*/ 311064 h 443246"/>
                  <a:gd name="connsiteX28" fmla="*/ 103771 w 227632"/>
                  <a:gd name="connsiteY28" fmla="*/ 344028 h 443246"/>
                  <a:gd name="connsiteX29" fmla="*/ 138744 w 227632"/>
                  <a:gd name="connsiteY29" fmla="*/ 358501 h 443246"/>
                  <a:gd name="connsiteX30" fmla="*/ 153094 w 227632"/>
                  <a:gd name="connsiteY30" fmla="*/ 393637 h 443246"/>
                  <a:gd name="connsiteX31" fmla="*/ 138621 w 227632"/>
                  <a:gd name="connsiteY31" fmla="*/ 428774 h 443246"/>
                  <a:gd name="connsiteX32" fmla="*/ 103771 w 227632"/>
                  <a:gd name="connsiteY32" fmla="*/ 443247 h 443246"/>
                  <a:gd name="connsiteX33" fmla="*/ 68921 w 227632"/>
                  <a:gd name="connsiteY33" fmla="*/ 428774 h 443246"/>
                  <a:gd name="connsiteX34" fmla="*/ 54448 w 227632"/>
                  <a:gd name="connsiteY34" fmla="*/ 393637 h 443246"/>
                  <a:gd name="connsiteX35" fmla="*/ 68921 w 227632"/>
                  <a:gd name="connsiteY35" fmla="*/ 358501 h 443246"/>
                  <a:gd name="connsiteX36" fmla="*/ 103771 w 227632"/>
                  <a:gd name="connsiteY36" fmla="*/ 344028 h 44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632" h="443246">
                    <a:moveTo>
                      <a:pt x="113529" y="311064"/>
                    </a:moveTo>
                    <a:lnTo>
                      <a:pt x="92619" y="311064"/>
                    </a:lnTo>
                    <a:lnTo>
                      <a:pt x="92332" y="291015"/>
                    </a:lnTo>
                    <a:cubicBezTo>
                      <a:pt x="92332" y="270188"/>
                      <a:pt x="94013" y="252886"/>
                      <a:pt x="97334" y="239028"/>
                    </a:cubicBezTo>
                    <a:cubicBezTo>
                      <a:pt x="100655" y="225170"/>
                      <a:pt x="107133" y="209385"/>
                      <a:pt x="116686" y="191632"/>
                    </a:cubicBezTo>
                    <a:cubicBezTo>
                      <a:pt x="130052" y="167196"/>
                      <a:pt x="138170" y="149813"/>
                      <a:pt x="141040" y="139522"/>
                    </a:cubicBezTo>
                    <a:cubicBezTo>
                      <a:pt x="145058" y="125377"/>
                      <a:pt x="147067" y="111068"/>
                      <a:pt x="147067" y="96554"/>
                    </a:cubicBezTo>
                    <a:cubicBezTo>
                      <a:pt x="147067" y="73635"/>
                      <a:pt x="142229" y="56169"/>
                      <a:pt x="132594" y="44157"/>
                    </a:cubicBezTo>
                    <a:cubicBezTo>
                      <a:pt x="122959" y="32144"/>
                      <a:pt x="110372" y="26117"/>
                      <a:pt x="94874" y="26117"/>
                    </a:cubicBezTo>
                    <a:cubicBezTo>
                      <a:pt x="82820" y="26117"/>
                      <a:pt x="72734" y="29192"/>
                      <a:pt x="64616" y="35301"/>
                    </a:cubicBezTo>
                    <a:cubicBezTo>
                      <a:pt x="56498" y="41410"/>
                      <a:pt x="52439" y="47519"/>
                      <a:pt x="52439" y="53669"/>
                    </a:cubicBezTo>
                    <a:cubicBezTo>
                      <a:pt x="52439" y="58629"/>
                      <a:pt x="55514" y="63139"/>
                      <a:pt x="61623" y="67157"/>
                    </a:cubicBezTo>
                    <a:cubicBezTo>
                      <a:pt x="72324" y="74045"/>
                      <a:pt x="79007" y="79211"/>
                      <a:pt x="81672" y="82655"/>
                    </a:cubicBezTo>
                    <a:cubicBezTo>
                      <a:pt x="86264" y="89174"/>
                      <a:pt x="88560" y="96800"/>
                      <a:pt x="88560" y="105574"/>
                    </a:cubicBezTo>
                    <a:cubicBezTo>
                      <a:pt x="88560" y="117218"/>
                      <a:pt x="84337" y="127345"/>
                      <a:pt x="75932" y="135955"/>
                    </a:cubicBezTo>
                    <a:cubicBezTo>
                      <a:pt x="67527" y="144565"/>
                      <a:pt x="57564" y="148870"/>
                      <a:pt x="46125" y="148870"/>
                    </a:cubicBezTo>
                    <a:cubicBezTo>
                      <a:pt x="33497" y="148870"/>
                      <a:pt x="22673" y="143950"/>
                      <a:pt x="13571" y="134110"/>
                    </a:cubicBezTo>
                    <a:cubicBezTo>
                      <a:pt x="4551" y="124188"/>
                      <a:pt x="0" y="111232"/>
                      <a:pt x="0" y="95201"/>
                    </a:cubicBezTo>
                    <a:cubicBezTo>
                      <a:pt x="0" y="69207"/>
                      <a:pt x="10455" y="46863"/>
                      <a:pt x="31406" y="28126"/>
                    </a:cubicBezTo>
                    <a:cubicBezTo>
                      <a:pt x="52316" y="9348"/>
                      <a:pt x="79704" y="0"/>
                      <a:pt x="113529" y="0"/>
                    </a:cubicBezTo>
                    <a:cubicBezTo>
                      <a:pt x="146780" y="0"/>
                      <a:pt x="174127" y="10127"/>
                      <a:pt x="195529" y="30381"/>
                    </a:cubicBezTo>
                    <a:cubicBezTo>
                      <a:pt x="216931" y="50635"/>
                      <a:pt x="227632" y="75070"/>
                      <a:pt x="227632" y="103688"/>
                    </a:cubicBezTo>
                    <a:cubicBezTo>
                      <a:pt x="227632" y="115332"/>
                      <a:pt x="225705" y="126935"/>
                      <a:pt x="221892" y="138497"/>
                    </a:cubicBezTo>
                    <a:cubicBezTo>
                      <a:pt x="218079" y="150059"/>
                      <a:pt x="212913" y="160145"/>
                      <a:pt x="206394" y="168713"/>
                    </a:cubicBezTo>
                    <a:cubicBezTo>
                      <a:pt x="199875" y="177323"/>
                      <a:pt x="187739" y="189049"/>
                      <a:pt x="169986" y="203932"/>
                    </a:cubicBezTo>
                    <a:cubicBezTo>
                      <a:pt x="152602" y="218446"/>
                      <a:pt x="140589" y="230254"/>
                      <a:pt x="133988" y="239315"/>
                    </a:cubicBezTo>
                    <a:cubicBezTo>
                      <a:pt x="127387" y="248376"/>
                      <a:pt x="122344" y="258626"/>
                      <a:pt x="118777" y="269983"/>
                    </a:cubicBezTo>
                    <a:cubicBezTo>
                      <a:pt x="115292" y="281339"/>
                      <a:pt x="113529" y="295033"/>
                      <a:pt x="113529" y="311064"/>
                    </a:cubicBezTo>
                    <a:close/>
                    <a:moveTo>
                      <a:pt x="103771" y="344028"/>
                    </a:moveTo>
                    <a:cubicBezTo>
                      <a:pt x="117547" y="344028"/>
                      <a:pt x="129191" y="348866"/>
                      <a:pt x="138744" y="358501"/>
                    </a:cubicBezTo>
                    <a:cubicBezTo>
                      <a:pt x="148297" y="368136"/>
                      <a:pt x="153094" y="379862"/>
                      <a:pt x="153094" y="393637"/>
                    </a:cubicBezTo>
                    <a:cubicBezTo>
                      <a:pt x="153094" y="407413"/>
                      <a:pt x="148256" y="419098"/>
                      <a:pt x="138621" y="428774"/>
                    </a:cubicBezTo>
                    <a:cubicBezTo>
                      <a:pt x="128986" y="438409"/>
                      <a:pt x="117342" y="443247"/>
                      <a:pt x="103771" y="443247"/>
                    </a:cubicBezTo>
                    <a:cubicBezTo>
                      <a:pt x="90200" y="443247"/>
                      <a:pt x="78597" y="438409"/>
                      <a:pt x="68921" y="428774"/>
                    </a:cubicBezTo>
                    <a:cubicBezTo>
                      <a:pt x="59286" y="419139"/>
                      <a:pt x="54448" y="407413"/>
                      <a:pt x="54448" y="393637"/>
                    </a:cubicBezTo>
                    <a:cubicBezTo>
                      <a:pt x="54448" y="379862"/>
                      <a:pt x="59286" y="368177"/>
                      <a:pt x="68921" y="358501"/>
                    </a:cubicBezTo>
                    <a:cubicBezTo>
                      <a:pt x="78597" y="348866"/>
                      <a:pt x="90200" y="344028"/>
                      <a:pt x="103771" y="344028"/>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2" name="Graphic 22">
                <a:extLst>
                  <a:ext uri="{FF2B5EF4-FFF2-40B4-BE49-F238E27FC236}">
                    <a16:creationId xmlns:a16="http://schemas.microsoft.com/office/drawing/2014/main" id="{F9D63AF5-008C-4819-9809-480EE6A23D73}"/>
                  </a:ext>
                </a:extLst>
              </p:cNvPr>
              <p:cNvSpPr/>
              <p:nvPr/>
            </p:nvSpPr>
            <p:spPr>
              <a:xfrm>
                <a:off x="5053374" y="807509"/>
                <a:ext cx="228916" cy="445749"/>
              </a:xfrm>
              <a:custGeom>
                <a:avLst/>
                <a:gdLst>
                  <a:gd name="connsiteX0" fmla="*/ 114170 w 228916"/>
                  <a:gd name="connsiteY0" fmla="*/ 312820 h 445749"/>
                  <a:gd name="connsiteX1" fmla="*/ 93142 w 228916"/>
                  <a:gd name="connsiteY1" fmla="*/ 312820 h 445749"/>
                  <a:gd name="connsiteX2" fmla="*/ 92853 w 228916"/>
                  <a:gd name="connsiteY2" fmla="*/ 292658 h 445749"/>
                  <a:gd name="connsiteX3" fmla="*/ 97883 w 228916"/>
                  <a:gd name="connsiteY3" fmla="*/ 240377 h 445749"/>
                  <a:gd name="connsiteX4" fmla="*/ 117345 w 228916"/>
                  <a:gd name="connsiteY4" fmla="*/ 192714 h 445749"/>
                  <a:gd name="connsiteX5" fmla="*/ 141836 w 228916"/>
                  <a:gd name="connsiteY5" fmla="*/ 140309 h 445749"/>
                  <a:gd name="connsiteX6" fmla="*/ 147897 w 228916"/>
                  <a:gd name="connsiteY6" fmla="*/ 97099 h 445749"/>
                  <a:gd name="connsiteX7" fmla="*/ 133342 w 228916"/>
                  <a:gd name="connsiteY7" fmla="*/ 44406 h 445749"/>
                  <a:gd name="connsiteX8" fmla="*/ 95410 w 228916"/>
                  <a:gd name="connsiteY8" fmla="*/ 26264 h 445749"/>
                  <a:gd name="connsiteX9" fmla="*/ 64981 w 228916"/>
                  <a:gd name="connsiteY9" fmla="*/ 35500 h 445749"/>
                  <a:gd name="connsiteX10" fmla="*/ 52735 w 228916"/>
                  <a:gd name="connsiteY10" fmla="*/ 53972 h 445749"/>
                  <a:gd name="connsiteX11" fmla="*/ 61971 w 228916"/>
                  <a:gd name="connsiteY11" fmla="*/ 67537 h 445749"/>
                  <a:gd name="connsiteX12" fmla="*/ 82133 w 228916"/>
                  <a:gd name="connsiteY12" fmla="*/ 83122 h 445749"/>
                  <a:gd name="connsiteX13" fmla="*/ 89060 w 228916"/>
                  <a:gd name="connsiteY13" fmla="*/ 106170 h 445749"/>
                  <a:gd name="connsiteX14" fmla="*/ 76361 w 228916"/>
                  <a:gd name="connsiteY14" fmla="*/ 136722 h 445749"/>
                  <a:gd name="connsiteX15" fmla="*/ 46385 w 228916"/>
                  <a:gd name="connsiteY15" fmla="*/ 149710 h 445749"/>
                  <a:gd name="connsiteX16" fmla="*/ 13648 w 228916"/>
                  <a:gd name="connsiteY16" fmla="*/ 134867 h 445749"/>
                  <a:gd name="connsiteX17" fmla="*/ 0 w 228916"/>
                  <a:gd name="connsiteY17" fmla="*/ 95739 h 445749"/>
                  <a:gd name="connsiteX18" fmla="*/ 31583 w 228916"/>
                  <a:gd name="connsiteY18" fmla="*/ 28285 h 445749"/>
                  <a:gd name="connsiteX19" fmla="*/ 114170 w 228916"/>
                  <a:gd name="connsiteY19" fmla="*/ 0 h 445749"/>
                  <a:gd name="connsiteX20" fmla="*/ 196633 w 228916"/>
                  <a:gd name="connsiteY20" fmla="*/ 30552 h 445749"/>
                  <a:gd name="connsiteX21" fmla="*/ 228917 w 228916"/>
                  <a:gd name="connsiteY21" fmla="*/ 104273 h 445749"/>
                  <a:gd name="connsiteX22" fmla="*/ 223144 w 228916"/>
                  <a:gd name="connsiteY22" fmla="*/ 139279 h 445749"/>
                  <a:gd name="connsiteX23" fmla="*/ 207559 w 228916"/>
                  <a:gd name="connsiteY23" fmla="*/ 169666 h 445749"/>
                  <a:gd name="connsiteX24" fmla="*/ 170946 w 228916"/>
                  <a:gd name="connsiteY24" fmla="*/ 205084 h 445749"/>
                  <a:gd name="connsiteX25" fmla="*/ 134744 w 228916"/>
                  <a:gd name="connsiteY25" fmla="*/ 240666 h 445749"/>
                  <a:gd name="connsiteX26" fmla="*/ 119447 w 228916"/>
                  <a:gd name="connsiteY26" fmla="*/ 271507 h 445749"/>
                  <a:gd name="connsiteX27" fmla="*/ 114170 w 228916"/>
                  <a:gd name="connsiteY27" fmla="*/ 312820 h 445749"/>
                  <a:gd name="connsiteX28" fmla="*/ 104357 w 228916"/>
                  <a:gd name="connsiteY28" fmla="*/ 345970 h 445749"/>
                  <a:gd name="connsiteX29" fmla="*/ 139527 w 228916"/>
                  <a:gd name="connsiteY29" fmla="*/ 360525 h 445749"/>
                  <a:gd name="connsiteX30" fmla="*/ 153958 w 228916"/>
                  <a:gd name="connsiteY30" fmla="*/ 395860 h 445749"/>
                  <a:gd name="connsiteX31" fmla="*/ 139403 w 228916"/>
                  <a:gd name="connsiteY31" fmla="*/ 431195 h 445749"/>
                  <a:gd name="connsiteX32" fmla="*/ 104357 w 228916"/>
                  <a:gd name="connsiteY32" fmla="*/ 445750 h 445749"/>
                  <a:gd name="connsiteX33" fmla="*/ 69310 w 228916"/>
                  <a:gd name="connsiteY33" fmla="*/ 431195 h 445749"/>
                  <a:gd name="connsiteX34" fmla="*/ 54755 w 228916"/>
                  <a:gd name="connsiteY34" fmla="*/ 395860 h 445749"/>
                  <a:gd name="connsiteX35" fmla="*/ 69310 w 228916"/>
                  <a:gd name="connsiteY35" fmla="*/ 360525 h 445749"/>
                  <a:gd name="connsiteX36" fmla="*/ 104357 w 228916"/>
                  <a:gd name="connsiteY36" fmla="*/ 345970 h 4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8916" h="445749">
                    <a:moveTo>
                      <a:pt x="114170" y="312820"/>
                    </a:moveTo>
                    <a:lnTo>
                      <a:pt x="93142" y="312820"/>
                    </a:lnTo>
                    <a:lnTo>
                      <a:pt x="92853" y="292658"/>
                    </a:lnTo>
                    <a:cubicBezTo>
                      <a:pt x="92853" y="271713"/>
                      <a:pt x="94544" y="254314"/>
                      <a:pt x="97883" y="240377"/>
                    </a:cubicBezTo>
                    <a:cubicBezTo>
                      <a:pt x="101223" y="226441"/>
                      <a:pt x="107738" y="210567"/>
                      <a:pt x="117345" y="192714"/>
                    </a:cubicBezTo>
                    <a:cubicBezTo>
                      <a:pt x="130786" y="168140"/>
                      <a:pt x="138950" y="150658"/>
                      <a:pt x="141836" y="140309"/>
                    </a:cubicBezTo>
                    <a:cubicBezTo>
                      <a:pt x="145877" y="126085"/>
                      <a:pt x="147897" y="111695"/>
                      <a:pt x="147897" y="97099"/>
                    </a:cubicBezTo>
                    <a:cubicBezTo>
                      <a:pt x="147897" y="74051"/>
                      <a:pt x="143032" y="56487"/>
                      <a:pt x="133342" y="44406"/>
                    </a:cubicBezTo>
                    <a:cubicBezTo>
                      <a:pt x="123653" y="32325"/>
                      <a:pt x="110995" y="26264"/>
                      <a:pt x="95410" y="26264"/>
                    </a:cubicBezTo>
                    <a:cubicBezTo>
                      <a:pt x="83287" y="26264"/>
                      <a:pt x="73145" y="29357"/>
                      <a:pt x="64981" y="35500"/>
                    </a:cubicBezTo>
                    <a:cubicBezTo>
                      <a:pt x="56817" y="41643"/>
                      <a:pt x="52735" y="47787"/>
                      <a:pt x="52735" y="53972"/>
                    </a:cubicBezTo>
                    <a:cubicBezTo>
                      <a:pt x="52735" y="58960"/>
                      <a:pt x="55827" y="63496"/>
                      <a:pt x="61971" y="67537"/>
                    </a:cubicBezTo>
                    <a:cubicBezTo>
                      <a:pt x="72732" y="74463"/>
                      <a:pt x="79453" y="79659"/>
                      <a:pt x="82133" y="83122"/>
                    </a:cubicBezTo>
                    <a:cubicBezTo>
                      <a:pt x="86751" y="89678"/>
                      <a:pt x="89060" y="97347"/>
                      <a:pt x="89060" y="106170"/>
                    </a:cubicBezTo>
                    <a:cubicBezTo>
                      <a:pt x="89060" y="117880"/>
                      <a:pt x="84813" y="128064"/>
                      <a:pt x="76361" y="136722"/>
                    </a:cubicBezTo>
                    <a:cubicBezTo>
                      <a:pt x="67908" y="145381"/>
                      <a:pt x="57889" y="149710"/>
                      <a:pt x="46385" y="149710"/>
                    </a:cubicBezTo>
                    <a:cubicBezTo>
                      <a:pt x="33686" y="149710"/>
                      <a:pt x="22801" y="144762"/>
                      <a:pt x="13648" y="134867"/>
                    </a:cubicBezTo>
                    <a:cubicBezTo>
                      <a:pt x="4577" y="124889"/>
                      <a:pt x="0" y="111860"/>
                      <a:pt x="0" y="95739"/>
                    </a:cubicBezTo>
                    <a:cubicBezTo>
                      <a:pt x="0" y="69598"/>
                      <a:pt x="10514" y="47127"/>
                      <a:pt x="31583" y="28285"/>
                    </a:cubicBezTo>
                    <a:cubicBezTo>
                      <a:pt x="52611" y="9401"/>
                      <a:pt x="80154" y="0"/>
                      <a:pt x="114170" y="0"/>
                    </a:cubicBezTo>
                    <a:cubicBezTo>
                      <a:pt x="147609" y="0"/>
                      <a:pt x="175110" y="10184"/>
                      <a:pt x="196633" y="30552"/>
                    </a:cubicBezTo>
                    <a:cubicBezTo>
                      <a:pt x="218155" y="50920"/>
                      <a:pt x="228917" y="75494"/>
                      <a:pt x="228917" y="104273"/>
                    </a:cubicBezTo>
                    <a:cubicBezTo>
                      <a:pt x="228917" y="115983"/>
                      <a:pt x="226979" y="127652"/>
                      <a:pt x="223144" y="139279"/>
                    </a:cubicBezTo>
                    <a:cubicBezTo>
                      <a:pt x="219310" y="150906"/>
                      <a:pt x="214115" y="161049"/>
                      <a:pt x="207559" y="169666"/>
                    </a:cubicBezTo>
                    <a:cubicBezTo>
                      <a:pt x="201003" y="178325"/>
                      <a:pt x="188799" y="190117"/>
                      <a:pt x="170946" y="205084"/>
                    </a:cubicBezTo>
                    <a:cubicBezTo>
                      <a:pt x="153463" y="219679"/>
                      <a:pt x="141383" y="231554"/>
                      <a:pt x="134744" y="240666"/>
                    </a:cubicBezTo>
                    <a:cubicBezTo>
                      <a:pt x="128106" y="249778"/>
                      <a:pt x="123035" y="260086"/>
                      <a:pt x="119447" y="271507"/>
                    </a:cubicBezTo>
                    <a:cubicBezTo>
                      <a:pt x="115943" y="282928"/>
                      <a:pt x="114170" y="296699"/>
                      <a:pt x="114170" y="312820"/>
                    </a:cubicBezTo>
                    <a:close/>
                    <a:moveTo>
                      <a:pt x="104357" y="345970"/>
                    </a:moveTo>
                    <a:cubicBezTo>
                      <a:pt x="118211" y="345970"/>
                      <a:pt x="129920" y="350836"/>
                      <a:pt x="139527" y="360525"/>
                    </a:cubicBezTo>
                    <a:cubicBezTo>
                      <a:pt x="149134" y="370214"/>
                      <a:pt x="153958" y="382006"/>
                      <a:pt x="153958" y="395860"/>
                    </a:cubicBezTo>
                    <a:cubicBezTo>
                      <a:pt x="153958" y="409714"/>
                      <a:pt x="149093" y="421464"/>
                      <a:pt x="139403" y="431195"/>
                    </a:cubicBezTo>
                    <a:cubicBezTo>
                      <a:pt x="129714" y="440884"/>
                      <a:pt x="118004" y="445750"/>
                      <a:pt x="104357" y="445750"/>
                    </a:cubicBezTo>
                    <a:cubicBezTo>
                      <a:pt x="90709" y="445750"/>
                      <a:pt x="79041" y="440884"/>
                      <a:pt x="69310" y="431195"/>
                    </a:cubicBezTo>
                    <a:cubicBezTo>
                      <a:pt x="59621" y="421506"/>
                      <a:pt x="54755" y="409714"/>
                      <a:pt x="54755" y="395860"/>
                    </a:cubicBezTo>
                    <a:cubicBezTo>
                      <a:pt x="54755" y="382006"/>
                      <a:pt x="59621" y="370255"/>
                      <a:pt x="69310" y="360525"/>
                    </a:cubicBezTo>
                    <a:cubicBezTo>
                      <a:pt x="79041" y="350836"/>
                      <a:pt x="90709" y="345970"/>
                      <a:pt x="104357" y="345970"/>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3" name="Graphic 26">
                <a:extLst>
                  <a:ext uri="{FF2B5EF4-FFF2-40B4-BE49-F238E27FC236}">
                    <a16:creationId xmlns:a16="http://schemas.microsoft.com/office/drawing/2014/main" id="{93170D84-BE4B-4652-B83E-4FE87FEBD90D}"/>
                  </a:ext>
                </a:extLst>
              </p:cNvPr>
              <p:cNvSpPr/>
              <p:nvPr/>
            </p:nvSpPr>
            <p:spPr>
              <a:xfrm>
                <a:off x="4575128" y="2098307"/>
                <a:ext cx="623727" cy="1214527"/>
              </a:xfrm>
              <a:custGeom>
                <a:avLst/>
                <a:gdLst>
                  <a:gd name="connsiteX0" fmla="*/ 311077 w 623727"/>
                  <a:gd name="connsiteY0" fmla="*/ 852338 h 1214527"/>
                  <a:gd name="connsiteX1" fmla="*/ 253783 w 623727"/>
                  <a:gd name="connsiteY1" fmla="*/ 852338 h 1214527"/>
                  <a:gd name="connsiteX2" fmla="*/ 252996 w 623727"/>
                  <a:gd name="connsiteY2" fmla="*/ 797403 h 1214527"/>
                  <a:gd name="connsiteX3" fmla="*/ 266702 w 623727"/>
                  <a:gd name="connsiteY3" fmla="*/ 654953 h 1214527"/>
                  <a:gd name="connsiteX4" fmla="*/ 319728 w 623727"/>
                  <a:gd name="connsiteY4" fmla="*/ 525086 h 1214527"/>
                  <a:gd name="connsiteX5" fmla="*/ 386459 w 623727"/>
                  <a:gd name="connsiteY5" fmla="*/ 382299 h 1214527"/>
                  <a:gd name="connsiteX6" fmla="*/ 402974 w 623727"/>
                  <a:gd name="connsiteY6" fmla="*/ 264565 h 1214527"/>
                  <a:gd name="connsiteX7" fmla="*/ 363317 w 623727"/>
                  <a:gd name="connsiteY7" fmla="*/ 120992 h 1214527"/>
                  <a:gd name="connsiteX8" fmla="*/ 259961 w 623727"/>
                  <a:gd name="connsiteY8" fmla="*/ 71562 h 1214527"/>
                  <a:gd name="connsiteX9" fmla="*/ 177052 w 623727"/>
                  <a:gd name="connsiteY9" fmla="*/ 96726 h 1214527"/>
                  <a:gd name="connsiteX10" fmla="*/ 143687 w 623727"/>
                  <a:gd name="connsiteY10" fmla="*/ 147055 h 1214527"/>
                  <a:gd name="connsiteX11" fmla="*/ 168851 w 623727"/>
                  <a:gd name="connsiteY11" fmla="*/ 184016 h 1214527"/>
                  <a:gd name="connsiteX12" fmla="*/ 223787 w 623727"/>
                  <a:gd name="connsiteY12" fmla="*/ 226481 h 1214527"/>
                  <a:gd name="connsiteX13" fmla="*/ 242661 w 623727"/>
                  <a:gd name="connsiteY13" fmla="*/ 289280 h 1214527"/>
                  <a:gd name="connsiteX14" fmla="*/ 208059 w 623727"/>
                  <a:gd name="connsiteY14" fmla="*/ 372526 h 1214527"/>
                  <a:gd name="connsiteX15" fmla="*/ 126386 w 623727"/>
                  <a:gd name="connsiteY15" fmla="*/ 407913 h 1214527"/>
                  <a:gd name="connsiteX16" fmla="*/ 37185 w 623727"/>
                  <a:gd name="connsiteY16" fmla="*/ 367470 h 1214527"/>
                  <a:gd name="connsiteX17" fmla="*/ 0 w 623727"/>
                  <a:gd name="connsiteY17" fmla="*/ 260858 h 1214527"/>
                  <a:gd name="connsiteX18" fmla="*/ 86055 w 623727"/>
                  <a:gd name="connsiteY18" fmla="*/ 77067 h 1214527"/>
                  <a:gd name="connsiteX19" fmla="*/ 311077 w 623727"/>
                  <a:gd name="connsiteY19" fmla="*/ 0 h 1214527"/>
                  <a:gd name="connsiteX20" fmla="*/ 535763 w 623727"/>
                  <a:gd name="connsiteY20" fmla="*/ 83245 h 1214527"/>
                  <a:gd name="connsiteX21" fmla="*/ 623728 w 623727"/>
                  <a:gd name="connsiteY21" fmla="*/ 284113 h 1214527"/>
                  <a:gd name="connsiteX22" fmla="*/ 608000 w 623727"/>
                  <a:gd name="connsiteY22" fmla="*/ 379491 h 1214527"/>
                  <a:gd name="connsiteX23" fmla="*/ 565534 w 623727"/>
                  <a:gd name="connsiteY23" fmla="*/ 462287 h 1214527"/>
                  <a:gd name="connsiteX24" fmla="*/ 465773 w 623727"/>
                  <a:gd name="connsiteY24" fmla="*/ 558788 h 1214527"/>
                  <a:gd name="connsiteX25" fmla="*/ 367136 w 623727"/>
                  <a:gd name="connsiteY25" fmla="*/ 655739 h 1214527"/>
                  <a:gd name="connsiteX26" fmla="*/ 325457 w 623727"/>
                  <a:gd name="connsiteY26" fmla="*/ 739771 h 1214527"/>
                  <a:gd name="connsiteX27" fmla="*/ 311077 w 623727"/>
                  <a:gd name="connsiteY27" fmla="*/ 852338 h 1214527"/>
                  <a:gd name="connsiteX28" fmla="*/ 284340 w 623727"/>
                  <a:gd name="connsiteY28" fmla="*/ 942661 h 1214527"/>
                  <a:gd name="connsiteX29" fmla="*/ 380168 w 623727"/>
                  <a:gd name="connsiteY29" fmla="*/ 982317 h 1214527"/>
                  <a:gd name="connsiteX30" fmla="*/ 419488 w 623727"/>
                  <a:gd name="connsiteY30" fmla="*/ 1078594 h 1214527"/>
                  <a:gd name="connsiteX31" fmla="*/ 379831 w 623727"/>
                  <a:gd name="connsiteY31" fmla="*/ 1174871 h 1214527"/>
                  <a:gd name="connsiteX32" fmla="*/ 284340 w 623727"/>
                  <a:gd name="connsiteY32" fmla="*/ 1214528 h 1214527"/>
                  <a:gd name="connsiteX33" fmla="*/ 188848 w 623727"/>
                  <a:gd name="connsiteY33" fmla="*/ 1174871 h 1214527"/>
                  <a:gd name="connsiteX34" fmla="*/ 149191 w 623727"/>
                  <a:gd name="connsiteY34" fmla="*/ 1078594 h 1214527"/>
                  <a:gd name="connsiteX35" fmla="*/ 188848 w 623727"/>
                  <a:gd name="connsiteY35" fmla="*/ 982317 h 1214527"/>
                  <a:gd name="connsiteX36" fmla="*/ 284340 w 623727"/>
                  <a:gd name="connsiteY36" fmla="*/ 942661 h 121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3727" h="1214527">
                    <a:moveTo>
                      <a:pt x="311077" y="852338"/>
                    </a:moveTo>
                    <a:lnTo>
                      <a:pt x="253783" y="852338"/>
                    </a:lnTo>
                    <a:lnTo>
                      <a:pt x="252996" y="797403"/>
                    </a:lnTo>
                    <a:cubicBezTo>
                      <a:pt x="252996" y="740333"/>
                      <a:pt x="257602" y="692925"/>
                      <a:pt x="266702" y="654953"/>
                    </a:cubicBezTo>
                    <a:cubicBezTo>
                      <a:pt x="275802" y="616981"/>
                      <a:pt x="293552" y="573730"/>
                      <a:pt x="319728" y="525086"/>
                    </a:cubicBezTo>
                    <a:cubicBezTo>
                      <a:pt x="356352" y="458130"/>
                      <a:pt x="378595" y="410497"/>
                      <a:pt x="386459" y="382299"/>
                    </a:cubicBezTo>
                    <a:cubicBezTo>
                      <a:pt x="397469" y="343541"/>
                      <a:pt x="402974" y="304334"/>
                      <a:pt x="402974" y="264565"/>
                    </a:cubicBezTo>
                    <a:cubicBezTo>
                      <a:pt x="402974" y="201766"/>
                      <a:pt x="389717" y="153908"/>
                      <a:pt x="363317" y="120992"/>
                    </a:cubicBezTo>
                    <a:cubicBezTo>
                      <a:pt x="336916" y="88076"/>
                      <a:pt x="302427" y="71562"/>
                      <a:pt x="259961" y="71562"/>
                    </a:cubicBezTo>
                    <a:cubicBezTo>
                      <a:pt x="226933" y="71562"/>
                      <a:pt x="199296" y="79987"/>
                      <a:pt x="177052" y="96726"/>
                    </a:cubicBezTo>
                    <a:cubicBezTo>
                      <a:pt x="154808" y="113465"/>
                      <a:pt x="143687" y="130204"/>
                      <a:pt x="143687" y="147055"/>
                    </a:cubicBezTo>
                    <a:cubicBezTo>
                      <a:pt x="143687" y="160649"/>
                      <a:pt x="152112" y="173006"/>
                      <a:pt x="168851" y="184016"/>
                    </a:cubicBezTo>
                    <a:cubicBezTo>
                      <a:pt x="198173" y="202889"/>
                      <a:pt x="216485" y="217044"/>
                      <a:pt x="223787" y="226481"/>
                    </a:cubicBezTo>
                    <a:cubicBezTo>
                      <a:pt x="236369" y="244344"/>
                      <a:pt x="242661" y="265239"/>
                      <a:pt x="242661" y="289280"/>
                    </a:cubicBezTo>
                    <a:cubicBezTo>
                      <a:pt x="242661" y="321185"/>
                      <a:pt x="231089" y="348934"/>
                      <a:pt x="208059" y="372526"/>
                    </a:cubicBezTo>
                    <a:cubicBezTo>
                      <a:pt x="185029" y="396117"/>
                      <a:pt x="157729" y="407913"/>
                      <a:pt x="126386" y="407913"/>
                    </a:cubicBezTo>
                    <a:cubicBezTo>
                      <a:pt x="91784" y="407913"/>
                      <a:pt x="62126" y="394432"/>
                      <a:pt x="37185" y="367470"/>
                    </a:cubicBezTo>
                    <a:cubicBezTo>
                      <a:pt x="12470" y="340283"/>
                      <a:pt x="0" y="304783"/>
                      <a:pt x="0" y="260858"/>
                    </a:cubicBezTo>
                    <a:cubicBezTo>
                      <a:pt x="0" y="189633"/>
                      <a:pt x="28647" y="128407"/>
                      <a:pt x="86055" y="77067"/>
                    </a:cubicBezTo>
                    <a:cubicBezTo>
                      <a:pt x="143349" y="25614"/>
                      <a:pt x="218395" y="0"/>
                      <a:pt x="311077" y="0"/>
                    </a:cubicBezTo>
                    <a:cubicBezTo>
                      <a:pt x="402187" y="0"/>
                      <a:pt x="477120" y="27748"/>
                      <a:pt x="535763" y="83245"/>
                    </a:cubicBezTo>
                    <a:cubicBezTo>
                      <a:pt x="594406" y="138742"/>
                      <a:pt x="623728" y="205698"/>
                      <a:pt x="623728" y="284113"/>
                    </a:cubicBezTo>
                    <a:cubicBezTo>
                      <a:pt x="623728" y="316018"/>
                      <a:pt x="618447" y="347810"/>
                      <a:pt x="608000" y="379491"/>
                    </a:cubicBezTo>
                    <a:cubicBezTo>
                      <a:pt x="597552" y="411171"/>
                      <a:pt x="583396" y="438807"/>
                      <a:pt x="565534" y="462287"/>
                    </a:cubicBezTo>
                    <a:cubicBezTo>
                      <a:pt x="547671" y="485879"/>
                      <a:pt x="514418" y="518008"/>
                      <a:pt x="465773" y="558788"/>
                    </a:cubicBezTo>
                    <a:cubicBezTo>
                      <a:pt x="418140" y="598557"/>
                      <a:pt x="385224" y="630912"/>
                      <a:pt x="367136" y="655739"/>
                    </a:cubicBezTo>
                    <a:cubicBezTo>
                      <a:pt x="349049" y="680567"/>
                      <a:pt x="335231" y="708652"/>
                      <a:pt x="325457" y="739771"/>
                    </a:cubicBezTo>
                    <a:cubicBezTo>
                      <a:pt x="315908" y="770890"/>
                      <a:pt x="311077" y="808412"/>
                      <a:pt x="311077" y="852338"/>
                    </a:cubicBezTo>
                    <a:close/>
                    <a:moveTo>
                      <a:pt x="284340" y="942661"/>
                    </a:moveTo>
                    <a:cubicBezTo>
                      <a:pt x="322087" y="942661"/>
                      <a:pt x="353992" y="955917"/>
                      <a:pt x="380168" y="982317"/>
                    </a:cubicBezTo>
                    <a:cubicBezTo>
                      <a:pt x="406344" y="1008718"/>
                      <a:pt x="419488" y="1040847"/>
                      <a:pt x="419488" y="1078594"/>
                    </a:cubicBezTo>
                    <a:cubicBezTo>
                      <a:pt x="419488" y="1116341"/>
                      <a:pt x="406232" y="1148358"/>
                      <a:pt x="379831" y="1174871"/>
                    </a:cubicBezTo>
                    <a:cubicBezTo>
                      <a:pt x="353431" y="1201271"/>
                      <a:pt x="321525" y="1214528"/>
                      <a:pt x="284340" y="1214528"/>
                    </a:cubicBezTo>
                    <a:cubicBezTo>
                      <a:pt x="247154" y="1214528"/>
                      <a:pt x="215361" y="1201271"/>
                      <a:pt x="188848" y="1174871"/>
                    </a:cubicBezTo>
                    <a:cubicBezTo>
                      <a:pt x="162448" y="1148471"/>
                      <a:pt x="149191" y="1116341"/>
                      <a:pt x="149191" y="1078594"/>
                    </a:cubicBezTo>
                    <a:cubicBezTo>
                      <a:pt x="149191" y="1040847"/>
                      <a:pt x="162448" y="1008830"/>
                      <a:pt x="188848" y="982317"/>
                    </a:cubicBezTo>
                    <a:cubicBezTo>
                      <a:pt x="215361" y="955917"/>
                      <a:pt x="247154" y="942661"/>
                      <a:pt x="284340" y="942661"/>
                    </a:cubicBezTo>
                    <a:close/>
                  </a:path>
                </a:pathLst>
              </a:custGeom>
              <a:grpFill/>
              <a:ln w="25916" cap="flat">
                <a:noFill/>
                <a:prstDash val="solid"/>
                <a:miter/>
              </a:ln>
              <a:scene3d>
                <a:camera prst="perspectiveLeft">
                  <a:rot lat="0" lon="720000" rev="0"/>
                </a:camera>
                <a:lightRig rig="threePt" dir="t"/>
              </a:scene3d>
            </p:spPr>
            <p:txBody>
              <a:bodyPr rtlCol="0" anchor="ctr"/>
              <a:lstStyle/>
              <a:p>
                <a:endParaRPr lang="en-US"/>
              </a:p>
            </p:txBody>
          </p:sp>
          <p:sp>
            <p:nvSpPr>
              <p:cNvPr id="84" name="Graphic 27">
                <a:extLst>
                  <a:ext uri="{FF2B5EF4-FFF2-40B4-BE49-F238E27FC236}">
                    <a16:creationId xmlns:a16="http://schemas.microsoft.com/office/drawing/2014/main" id="{53AA3788-ED64-4E85-8172-67DBABF06554}"/>
                  </a:ext>
                </a:extLst>
              </p:cNvPr>
              <p:cNvSpPr/>
              <p:nvPr/>
            </p:nvSpPr>
            <p:spPr>
              <a:xfrm>
                <a:off x="3785857" y="1347537"/>
                <a:ext cx="388151" cy="755811"/>
              </a:xfrm>
              <a:custGeom>
                <a:avLst/>
                <a:gdLst>
                  <a:gd name="connsiteX0" fmla="*/ 193586 w 388151"/>
                  <a:gd name="connsiteY0" fmla="*/ 530417 h 755811"/>
                  <a:gd name="connsiteX1" fmla="*/ 157931 w 388151"/>
                  <a:gd name="connsiteY1" fmla="*/ 530417 h 755811"/>
                  <a:gd name="connsiteX2" fmla="*/ 157442 w 388151"/>
                  <a:gd name="connsiteY2" fmla="*/ 496230 h 755811"/>
                  <a:gd name="connsiteX3" fmla="*/ 165971 w 388151"/>
                  <a:gd name="connsiteY3" fmla="*/ 407583 h 755811"/>
                  <a:gd name="connsiteX4" fmla="*/ 198969 w 388151"/>
                  <a:gd name="connsiteY4" fmla="*/ 326765 h 755811"/>
                  <a:gd name="connsiteX5" fmla="*/ 240497 w 388151"/>
                  <a:gd name="connsiteY5" fmla="*/ 237908 h 755811"/>
                  <a:gd name="connsiteX6" fmla="*/ 250774 w 388151"/>
                  <a:gd name="connsiteY6" fmla="*/ 164641 h 755811"/>
                  <a:gd name="connsiteX7" fmla="*/ 226095 w 388151"/>
                  <a:gd name="connsiteY7" fmla="*/ 75294 h 755811"/>
                  <a:gd name="connsiteX8" fmla="*/ 161776 w 388151"/>
                  <a:gd name="connsiteY8" fmla="*/ 44533 h 755811"/>
                  <a:gd name="connsiteX9" fmla="*/ 110181 w 388151"/>
                  <a:gd name="connsiteY9" fmla="*/ 60194 h 755811"/>
                  <a:gd name="connsiteX10" fmla="*/ 89417 w 388151"/>
                  <a:gd name="connsiteY10" fmla="*/ 91514 h 755811"/>
                  <a:gd name="connsiteX11" fmla="*/ 105078 w 388151"/>
                  <a:gd name="connsiteY11" fmla="*/ 114515 h 755811"/>
                  <a:gd name="connsiteX12" fmla="*/ 139265 w 388151"/>
                  <a:gd name="connsiteY12" fmla="*/ 140941 h 755811"/>
                  <a:gd name="connsiteX13" fmla="*/ 151010 w 388151"/>
                  <a:gd name="connsiteY13" fmla="*/ 180022 h 755811"/>
                  <a:gd name="connsiteX14" fmla="*/ 129477 w 388151"/>
                  <a:gd name="connsiteY14" fmla="*/ 231826 h 755811"/>
                  <a:gd name="connsiteX15" fmla="*/ 78651 w 388151"/>
                  <a:gd name="connsiteY15" fmla="*/ 253848 h 755811"/>
                  <a:gd name="connsiteX16" fmla="*/ 23141 w 388151"/>
                  <a:gd name="connsiteY16" fmla="*/ 228680 h 755811"/>
                  <a:gd name="connsiteX17" fmla="*/ 0 w 388151"/>
                  <a:gd name="connsiteY17" fmla="*/ 162334 h 755811"/>
                  <a:gd name="connsiteX18" fmla="*/ 53553 w 388151"/>
                  <a:gd name="connsiteY18" fmla="*/ 47959 h 755811"/>
                  <a:gd name="connsiteX19" fmla="*/ 193586 w 388151"/>
                  <a:gd name="connsiteY19" fmla="*/ 0 h 755811"/>
                  <a:gd name="connsiteX20" fmla="*/ 333410 w 388151"/>
                  <a:gd name="connsiteY20" fmla="*/ 51804 h 755811"/>
                  <a:gd name="connsiteX21" fmla="*/ 388151 w 388151"/>
                  <a:gd name="connsiteY21" fmla="*/ 176806 h 755811"/>
                  <a:gd name="connsiteX22" fmla="*/ 378364 w 388151"/>
                  <a:gd name="connsiteY22" fmla="*/ 236160 h 755811"/>
                  <a:gd name="connsiteX23" fmla="*/ 351937 w 388151"/>
                  <a:gd name="connsiteY23" fmla="*/ 287685 h 755811"/>
                  <a:gd name="connsiteX24" fmla="*/ 289855 w 388151"/>
                  <a:gd name="connsiteY24" fmla="*/ 347739 h 755811"/>
                  <a:gd name="connsiteX25" fmla="*/ 228472 w 388151"/>
                  <a:gd name="connsiteY25" fmla="*/ 408072 h 755811"/>
                  <a:gd name="connsiteX26" fmla="*/ 202535 w 388151"/>
                  <a:gd name="connsiteY26" fmla="*/ 460366 h 755811"/>
                  <a:gd name="connsiteX27" fmla="*/ 193586 w 388151"/>
                  <a:gd name="connsiteY27" fmla="*/ 530417 h 755811"/>
                  <a:gd name="connsiteX28" fmla="*/ 176947 w 388151"/>
                  <a:gd name="connsiteY28" fmla="*/ 586626 h 755811"/>
                  <a:gd name="connsiteX29" fmla="*/ 236582 w 388151"/>
                  <a:gd name="connsiteY29" fmla="*/ 611304 h 755811"/>
                  <a:gd name="connsiteX30" fmla="*/ 261051 w 388151"/>
                  <a:gd name="connsiteY30" fmla="*/ 671218 h 755811"/>
                  <a:gd name="connsiteX31" fmla="*/ 236372 w 388151"/>
                  <a:gd name="connsiteY31" fmla="*/ 731132 h 755811"/>
                  <a:gd name="connsiteX32" fmla="*/ 176947 w 388151"/>
                  <a:gd name="connsiteY32" fmla="*/ 755811 h 755811"/>
                  <a:gd name="connsiteX33" fmla="*/ 117522 w 388151"/>
                  <a:gd name="connsiteY33" fmla="*/ 731132 h 755811"/>
                  <a:gd name="connsiteX34" fmla="*/ 92843 w 388151"/>
                  <a:gd name="connsiteY34" fmla="*/ 671218 h 755811"/>
                  <a:gd name="connsiteX35" fmla="*/ 117522 w 388151"/>
                  <a:gd name="connsiteY35" fmla="*/ 611304 h 755811"/>
                  <a:gd name="connsiteX36" fmla="*/ 176947 w 388151"/>
                  <a:gd name="connsiteY36" fmla="*/ 586626 h 75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1" h="755811">
                    <a:moveTo>
                      <a:pt x="193586" y="530417"/>
                    </a:moveTo>
                    <a:lnTo>
                      <a:pt x="157931" y="530417"/>
                    </a:lnTo>
                    <a:lnTo>
                      <a:pt x="157442" y="496230"/>
                    </a:lnTo>
                    <a:cubicBezTo>
                      <a:pt x="157442" y="460715"/>
                      <a:pt x="160308" y="431213"/>
                      <a:pt x="165971" y="407583"/>
                    </a:cubicBezTo>
                    <a:cubicBezTo>
                      <a:pt x="171634" y="383953"/>
                      <a:pt x="182680" y="357037"/>
                      <a:pt x="198969" y="326765"/>
                    </a:cubicBezTo>
                    <a:cubicBezTo>
                      <a:pt x="221761" y="285098"/>
                      <a:pt x="235603" y="255456"/>
                      <a:pt x="240497" y="237908"/>
                    </a:cubicBezTo>
                    <a:cubicBezTo>
                      <a:pt x="247349" y="213789"/>
                      <a:pt x="250774" y="189390"/>
                      <a:pt x="250774" y="164641"/>
                    </a:cubicBezTo>
                    <a:cubicBezTo>
                      <a:pt x="250774" y="125561"/>
                      <a:pt x="242525" y="95778"/>
                      <a:pt x="226095" y="75294"/>
                    </a:cubicBezTo>
                    <a:cubicBezTo>
                      <a:pt x="209666" y="54810"/>
                      <a:pt x="188203" y="44533"/>
                      <a:pt x="161776" y="44533"/>
                    </a:cubicBezTo>
                    <a:cubicBezTo>
                      <a:pt x="141222" y="44533"/>
                      <a:pt x="124024" y="49777"/>
                      <a:pt x="110181" y="60194"/>
                    </a:cubicBezTo>
                    <a:cubicBezTo>
                      <a:pt x="96339" y="70610"/>
                      <a:pt x="89417" y="81027"/>
                      <a:pt x="89417" y="91514"/>
                    </a:cubicBezTo>
                    <a:cubicBezTo>
                      <a:pt x="89417" y="99973"/>
                      <a:pt x="94661" y="107663"/>
                      <a:pt x="105078" y="114515"/>
                    </a:cubicBezTo>
                    <a:cubicBezTo>
                      <a:pt x="123325" y="126260"/>
                      <a:pt x="134720" y="135069"/>
                      <a:pt x="139265" y="140941"/>
                    </a:cubicBezTo>
                    <a:cubicBezTo>
                      <a:pt x="147095" y="152057"/>
                      <a:pt x="151010" y="165061"/>
                      <a:pt x="151010" y="180022"/>
                    </a:cubicBezTo>
                    <a:cubicBezTo>
                      <a:pt x="151010" y="199876"/>
                      <a:pt x="143809" y="217144"/>
                      <a:pt x="129477" y="231826"/>
                    </a:cubicBezTo>
                    <a:cubicBezTo>
                      <a:pt x="115145" y="246507"/>
                      <a:pt x="98156" y="253848"/>
                      <a:pt x="78651" y="253848"/>
                    </a:cubicBezTo>
                    <a:cubicBezTo>
                      <a:pt x="57118" y="253848"/>
                      <a:pt x="38661" y="245459"/>
                      <a:pt x="23141" y="228680"/>
                    </a:cubicBezTo>
                    <a:cubicBezTo>
                      <a:pt x="7760" y="211761"/>
                      <a:pt x="0" y="189669"/>
                      <a:pt x="0" y="162334"/>
                    </a:cubicBezTo>
                    <a:cubicBezTo>
                      <a:pt x="0" y="118010"/>
                      <a:pt x="17828" y="79909"/>
                      <a:pt x="53553" y="47959"/>
                    </a:cubicBezTo>
                    <a:cubicBezTo>
                      <a:pt x="89208" y="15940"/>
                      <a:pt x="135909" y="0"/>
                      <a:pt x="193586" y="0"/>
                    </a:cubicBezTo>
                    <a:cubicBezTo>
                      <a:pt x="250285" y="0"/>
                      <a:pt x="296916" y="17268"/>
                      <a:pt x="333410" y="51804"/>
                    </a:cubicBezTo>
                    <a:cubicBezTo>
                      <a:pt x="369904" y="86340"/>
                      <a:pt x="388151" y="128008"/>
                      <a:pt x="388151" y="176806"/>
                    </a:cubicBezTo>
                    <a:cubicBezTo>
                      <a:pt x="388151" y="196660"/>
                      <a:pt x="384865" y="216445"/>
                      <a:pt x="378364" y="236160"/>
                    </a:cubicBezTo>
                    <a:cubicBezTo>
                      <a:pt x="371862" y="255875"/>
                      <a:pt x="363053" y="273074"/>
                      <a:pt x="351937" y="287685"/>
                    </a:cubicBezTo>
                    <a:cubicBezTo>
                      <a:pt x="340821" y="302366"/>
                      <a:pt x="320127" y="322361"/>
                      <a:pt x="289855" y="347739"/>
                    </a:cubicBezTo>
                    <a:cubicBezTo>
                      <a:pt x="260212" y="372487"/>
                      <a:pt x="239728" y="392622"/>
                      <a:pt x="228472" y="408072"/>
                    </a:cubicBezTo>
                    <a:cubicBezTo>
                      <a:pt x="217216" y="423523"/>
                      <a:pt x="208617" y="441000"/>
                      <a:pt x="202535" y="460366"/>
                    </a:cubicBezTo>
                    <a:cubicBezTo>
                      <a:pt x="196592" y="479731"/>
                      <a:pt x="193586" y="503082"/>
                      <a:pt x="193586" y="530417"/>
                    </a:cubicBezTo>
                    <a:close/>
                    <a:moveTo>
                      <a:pt x="176947" y="586626"/>
                    </a:moveTo>
                    <a:cubicBezTo>
                      <a:pt x="200438" y="586626"/>
                      <a:pt x="220293" y="594875"/>
                      <a:pt x="236582" y="611304"/>
                    </a:cubicBezTo>
                    <a:cubicBezTo>
                      <a:pt x="252872" y="627734"/>
                      <a:pt x="261051" y="647728"/>
                      <a:pt x="261051" y="671218"/>
                    </a:cubicBezTo>
                    <a:cubicBezTo>
                      <a:pt x="261051" y="694709"/>
                      <a:pt x="252802" y="714633"/>
                      <a:pt x="236372" y="731132"/>
                    </a:cubicBezTo>
                    <a:cubicBezTo>
                      <a:pt x="219943" y="747562"/>
                      <a:pt x="200088" y="755811"/>
                      <a:pt x="176947" y="755811"/>
                    </a:cubicBezTo>
                    <a:cubicBezTo>
                      <a:pt x="153806" y="755811"/>
                      <a:pt x="134021" y="747562"/>
                      <a:pt x="117522" y="731132"/>
                    </a:cubicBezTo>
                    <a:cubicBezTo>
                      <a:pt x="101093" y="714703"/>
                      <a:pt x="92843" y="694709"/>
                      <a:pt x="92843" y="671218"/>
                    </a:cubicBezTo>
                    <a:cubicBezTo>
                      <a:pt x="92843" y="647728"/>
                      <a:pt x="101093" y="627803"/>
                      <a:pt x="117522" y="611304"/>
                    </a:cubicBezTo>
                    <a:cubicBezTo>
                      <a:pt x="134021" y="594875"/>
                      <a:pt x="153806" y="586626"/>
                      <a:pt x="176947" y="586626"/>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85" name="Graphic 36">
                <a:extLst>
                  <a:ext uri="{FF2B5EF4-FFF2-40B4-BE49-F238E27FC236}">
                    <a16:creationId xmlns:a16="http://schemas.microsoft.com/office/drawing/2014/main" id="{215C990F-5736-452D-93B9-EDBCF1B8C387}"/>
                  </a:ext>
                </a:extLst>
              </p:cNvPr>
              <p:cNvSpPr/>
              <p:nvPr/>
            </p:nvSpPr>
            <p:spPr>
              <a:xfrm>
                <a:off x="4180490" y="3734605"/>
                <a:ext cx="540838" cy="1053119"/>
              </a:xfrm>
              <a:custGeom>
                <a:avLst/>
                <a:gdLst>
                  <a:gd name="connsiteX0" fmla="*/ 269737 w 540838"/>
                  <a:gd name="connsiteY0" fmla="*/ 739064 h 1053119"/>
                  <a:gd name="connsiteX1" fmla="*/ 220056 w 540838"/>
                  <a:gd name="connsiteY1" fmla="*/ 739064 h 1053119"/>
                  <a:gd name="connsiteX2" fmla="*/ 219375 w 540838"/>
                  <a:gd name="connsiteY2" fmla="*/ 691429 h 1053119"/>
                  <a:gd name="connsiteX3" fmla="*/ 231259 w 540838"/>
                  <a:gd name="connsiteY3" fmla="*/ 567911 h 1053119"/>
                  <a:gd name="connsiteX4" fmla="*/ 277238 w 540838"/>
                  <a:gd name="connsiteY4" fmla="*/ 455303 h 1053119"/>
                  <a:gd name="connsiteX5" fmla="*/ 335101 w 540838"/>
                  <a:gd name="connsiteY5" fmla="*/ 331493 h 1053119"/>
                  <a:gd name="connsiteX6" fmla="*/ 349421 w 540838"/>
                  <a:gd name="connsiteY6" fmla="*/ 229405 h 1053119"/>
                  <a:gd name="connsiteX7" fmla="*/ 315034 w 540838"/>
                  <a:gd name="connsiteY7" fmla="*/ 104913 h 1053119"/>
                  <a:gd name="connsiteX8" fmla="*/ 225414 w 540838"/>
                  <a:gd name="connsiteY8" fmla="*/ 62051 h 1053119"/>
                  <a:gd name="connsiteX9" fmla="*/ 153523 w 540838"/>
                  <a:gd name="connsiteY9" fmla="*/ 83872 h 1053119"/>
                  <a:gd name="connsiteX10" fmla="*/ 124592 w 540838"/>
                  <a:gd name="connsiteY10" fmla="*/ 127512 h 1053119"/>
                  <a:gd name="connsiteX11" fmla="*/ 146412 w 540838"/>
                  <a:gd name="connsiteY11" fmla="*/ 159561 h 1053119"/>
                  <a:gd name="connsiteX12" fmla="*/ 194047 w 540838"/>
                  <a:gd name="connsiteY12" fmla="*/ 196382 h 1053119"/>
                  <a:gd name="connsiteX13" fmla="*/ 210413 w 540838"/>
                  <a:gd name="connsiteY13" fmla="*/ 250836 h 1053119"/>
                  <a:gd name="connsiteX14" fmla="*/ 180409 w 540838"/>
                  <a:gd name="connsiteY14" fmla="*/ 323018 h 1053119"/>
                  <a:gd name="connsiteX15" fmla="*/ 109590 w 540838"/>
                  <a:gd name="connsiteY15" fmla="*/ 353702 h 1053119"/>
                  <a:gd name="connsiteX16" fmla="*/ 32244 w 540838"/>
                  <a:gd name="connsiteY16" fmla="*/ 318634 h 1053119"/>
                  <a:gd name="connsiteX17" fmla="*/ 0 w 540838"/>
                  <a:gd name="connsiteY17" fmla="*/ 226190 h 1053119"/>
                  <a:gd name="connsiteX18" fmla="*/ 74619 w 540838"/>
                  <a:gd name="connsiteY18" fmla="*/ 66825 h 1053119"/>
                  <a:gd name="connsiteX19" fmla="*/ 269737 w 540838"/>
                  <a:gd name="connsiteY19" fmla="*/ 0 h 1053119"/>
                  <a:gd name="connsiteX20" fmla="*/ 464564 w 540838"/>
                  <a:gd name="connsiteY20" fmla="*/ 72182 h 1053119"/>
                  <a:gd name="connsiteX21" fmla="*/ 540838 w 540838"/>
                  <a:gd name="connsiteY21" fmla="*/ 246355 h 1053119"/>
                  <a:gd name="connsiteX22" fmla="*/ 527200 w 540838"/>
                  <a:gd name="connsiteY22" fmla="*/ 329057 h 1053119"/>
                  <a:gd name="connsiteX23" fmla="*/ 490378 w 540838"/>
                  <a:gd name="connsiteY23" fmla="*/ 400850 h 1053119"/>
                  <a:gd name="connsiteX24" fmla="*/ 403875 w 540838"/>
                  <a:gd name="connsiteY24" fmla="*/ 484527 h 1053119"/>
                  <a:gd name="connsiteX25" fmla="*/ 318346 w 540838"/>
                  <a:gd name="connsiteY25" fmla="*/ 568593 h 1053119"/>
                  <a:gd name="connsiteX26" fmla="*/ 282206 w 540838"/>
                  <a:gd name="connsiteY26" fmla="*/ 641457 h 1053119"/>
                  <a:gd name="connsiteX27" fmla="*/ 269737 w 540838"/>
                  <a:gd name="connsiteY27" fmla="*/ 739064 h 1053119"/>
                  <a:gd name="connsiteX28" fmla="*/ 246553 w 540838"/>
                  <a:gd name="connsiteY28" fmla="*/ 817383 h 1053119"/>
                  <a:gd name="connsiteX29" fmla="*/ 329646 w 540838"/>
                  <a:gd name="connsiteY29" fmla="*/ 851769 h 1053119"/>
                  <a:gd name="connsiteX30" fmla="*/ 363741 w 540838"/>
                  <a:gd name="connsiteY30" fmla="*/ 935251 h 1053119"/>
                  <a:gd name="connsiteX31" fmla="*/ 329354 w 540838"/>
                  <a:gd name="connsiteY31" fmla="*/ 1018733 h 1053119"/>
                  <a:gd name="connsiteX32" fmla="*/ 246553 w 540838"/>
                  <a:gd name="connsiteY32" fmla="*/ 1053120 h 1053119"/>
                  <a:gd name="connsiteX33" fmla="*/ 163752 w 540838"/>
                  <a:gd name="connsiteY33" fmla="*/ 1018733 h 1053119"/>
                  <a:gd name="connsiteX34" fmla="*/ 129365 w 540838"/>
                  <a:gd name="connsiteY34" fmla="*/ 935251 h 1053119"/>
                  <a:gd name="connsiteX35" fmla="*/ 163752 w 540838"/>
                  <a:gd name="connsiteY35" fmla="*/ 851769 h 1053119"/>
                  <a:gd name="connsiteX36" fmla="*/ 246553 w 540838"/>
                  <a:gd name="connsiteY36" fmla="*/ 817383 h 105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0838" h="1053119">
                    <a:moveTo>
                      <a:pt x="269737" y="739064"/>
                    </a:moveTo>
                    <a:lnTo>
                      <a:pt x="220056" y="739064"/>
                    </a:lnTo>
                    <a:lnTo>
                      <a:pt x="219375" y="691429"/>
                    </a:lnTo>
                    <a:cubicBezTo>
                      <a:pt x="219375" y="641944"/>
                      <a:pt x="223369" y="600836"/>
                      <a:pt x="231259" y="567911"/>
                    </a:cubicBezTo>
                    <a:cubicBezTo>
                      <a:pt x="239149" y="534986"/>
                      <a:pt x="254541" y="497482"/>
                      <a:pt x="277238" y="455303"/>
                    </a:cubicBezTo>
                    <a:cubicBezTo>
                      <a:pt x="308995" y="397246"/>
                      <a:pt x="328283" y="355943"/>
                      <a:pt x="335101" y="331493"/>
                    </a:cubicBezTo>
                    <a:cubicBezTo>
                      <a:pt x="344648" y="297885"/>
                      <a:pt x="349421" y="263889"/>
                      <a:pt x="349421" y="229405"/>
                    </a:cubicBezTo>
                    <a:cubicBezTo>
                      <a:pt x="349421" y="174952"/>
                      <a:pt x="337926" y="133454"/>
                      <a:pt x="315034" y="104913"/>
                    </a:cubicBezTo>
                    <a:cubicBezTo>
                      <a:pt x="292142" y="76371"/>
                      <a:pt x="262236" y="62051"/>
                      <a:pt x="225414" y="62051"/>
                    </a:cubicBezTo>
                    <a:cubicBezTo>
                      <a:pt x="196775" y="62051"/>
                      <a:pt x="172811" y="69357"/>
                      <a:pt x="153523" y="83872"/>
                    </a:cubicBezTo>
                    <a:cubicBezTo>
                      <a:pt x="134235" y="98386"/>
                      <a:pt x="124592" y="112900"/>
                      <a:pt x="124592" y="127512"/>
                    </a:cubicBezTo>
                    <a:cubicBezTo>
                      <a:pt x="124592" y="139299"/>
                      <a:pt x="131897" y="150014"/>
                      <a:pt x="146412" y="159561"/>
                    </a:cubicBezTo>
                    <a:cubicBezTo>
                      <a:pt x="171837" y="175926"/>
                      <a:pt x="187715" y="188200"/>
                      <a:pt x="194047" y="196382"/>
                    </a:cubicBezTo>
                    <a:cubicBezTo>
                      <a:pt x="204957" y="211871"/>
                      <a:pt x="210413" y="229989"/>
                      <a:pt x="210413" y="250836"/>
                    </a:cubicBezTo>
                    <a:cubicBezTo>
                      <a:pt x="210413" y="278501"/>
                      <a:pt x="200379" y="302561"/>
                      <a:pt x="180409" y="323018"/>
                    </a:cubicBezTo>
                    <a:cubicBezTo>
                      <a:pt x="160440" y="343474"/>
                      <a:pt x="136768" y="353702"/>
                      <a:pt x="109590" y="353702"/>
                    </a:cubicBezTo>
                    <a:cubicBezTo>
                      <a:pt x="79587" y="353702"/>
                      <a:pt x="53870" y="342013"/>
                      <a:pt x="32244" y="318634"/>
                    </a:cubicBezTo>
                    <a:cubicBezTo>
                      <a:pt x="10813" y="295061"/>
                      <a:pt x="0" y="264278"/>
                      <a:pt x="0" y="226190"/>
                    </a:cubicBezTo>
                    <a:cubicBezTo>
                      <a:pt x="0" y="164431"/>
                      <a:pt x="24840" y="111342"/>
                      <a:pt x="74619" y="66825"/>
                    </a:cubicBezTo>
                    <a:cubicBezTo>
                      <a:pt x="124299" y="22210"/>
                      <a:pt x="189371" y="0"/>
                      <a:pt x="269737" y="0"/>
                    </a:cubicBezTo>
                    <a:cubicBezTo>
                      <a:pt x="348739" y="0"/>
                      <a:pt x="413714" y="24061"/>
                      <a:pt x="464564" y="72182"/>
                    </a:cubicBezTo>
                    <a:cubicBezTo>
                      <a:pt x="515413" y="120304"/>
                      <a:pt x="540838" y="178361"/>
                      <a:pt x="540838" y="246355"/>
                    </a:cubicBezTo>
                    <a:cubicBezTo>
                      <a:pt x="540838" y="274020"/>
                      <a:pt x="536260" y="301587"/>
                      <a:pt x="527200" y="329057"/>
                    </a:cubicBezTo>
                    <a:cubicBezTo>
                      <a:pt x="518141" y="356527"/>
                      <a:pt x="505867" y="380491"/>
                      <a:pt x="490378" y="400850"/>
                    </a:cubicBezTo>
                    <a:cubicBezTo>
                      <a:pt x="474889" y="421306"/>
                      <a:pt x="446055" y="449166"/>
                      <a:pt x="403875" y="484527"/>
                    </a:cubicBezTo>
                    <a:cubicBezTo>
                      <a:pt x="362572" y="519010"/>
                      <a:pt x="334030" y="547065"/>
                      <a:pt x="318346" y="568593"/>
                    </a:cubicBezTo>
                    <a:cubicBezTo>
                      <a:pt x="302663" y="590121"/>
                      <a:pt x="290681" y="614474"/>
                      <a:pt x="282206" y="641457"/>
                    </a:cubicBezTo>
                    <a:cubicBezTo>
                      <a:pt x="273926" y="668440"/>
                      <a:pt x="269737" y="700976"/>
                      <a:pt x="269737" y="739064"/>
                    </a:cubicBezTo>
                    <a:close/>
                    <a:moveTo>
                      <a:pt x="246553" y="817383"/>
                    </a:moveTo>
                    <a:cubicBezTo>
                      <a:pt x="279284" y="817383"/>
                      <a:pt x="306949" y="828877"/>
                      <a:pt x="329646" y="851769"/>
                    </a:cubicBezTo>
                    <a:cubicBezTo>
                      <a:pt x="352344" y="874661"/>
                      <a:pt x="363741" y="902521"/>
                      <a:pt x="363741" y="935251"/>
                    </a:cubicBezTo>
                    <a:cubicBezTo>
                      <a:pt x="363741" y="967982"/>
                      <a:pt x="352246" y="995744"/>
                      <a:pt x="329354" y="1018733"/>
                    </a:cubicBezTo>
                    <a:cubicBezTo>
                      <a:pt x="306462" y="1041625"/>
                      <a:pt x="278797" y="1053120"/>
                      <a:pt x="246553" y="1053120"/>
                    </a:cubicBezTo>
                    <a:cubicBezTo>
                      <a:pt x="214309" y="1053120"/>
                      <a:pt x="186741" y="1041625"/>
                      <a:pt x="163752" y="1018733"/>
                    </a:cubicBezTo>
                    <a:cubicBezTo>
                      <a:pt x="140860" y="995841"/>
                      <a:pt x="129365" y="967982"/>
                      <a:pt x="129365" y="935251"/>
                    </a:cubicBezTo>
                    <a:cubicBezTo>
                      <a:pt x="129365" y="902521"/>
                      <a:pt x="140860" y="874758"/>
                      <a:pt x="163752" y="851769"/>
                    </a:cubicBezTo>
                    <a:cubicBezTo>
                      <a:pt x="186741" y="828877"/>
                      <a:pt x="214309" y="817383"/>
                      <a:pt x="246553" y="817383"/>
                    </a:cubicBezTo>
                    <a:close/>
                  </a:path>
                </a:pathLst>
              </a:custGeom>
              <a:grpFill/>
              <a:ln w="22382" cap="flat">
                <a:noFill/>
                <a:prstDash val="solid"/>
                <a:miter/>
              </a:ln>
              <a:scene3d>
                <a:camera prst="perspectiveLeft">
                  <a:rot lat="0" lon="720000" rev="0"/>
                </a:camera>
                <a:lightRig rig="threePt" dir="t"/>
              </a:scene3d>
            </p:spPr>
            <p:txBody>
              <a:bodyPr rtlCol="0" anchor="ctr"/>
              <a:lstStyle/>
              <a:p>
                <a:endParaRPr lang="en-US"/>
              </a:p>
            </p:txBody>
          </p:sp>
          <p:sp>
            <p:nvSpPr>
              <p:cNvPr id="86" name="Graphic 35">
                <a:extLst>
                  <a:ext uri="{FF2B5EF4-FFF2-40B4-BE49-F238E27FC236}">
                    <a16:creationId xmlns:a16="http://schemas.microsoft.com/office/drawing/2014/main" id="{96346670-8DE6-4B1E-A224-1C776C37BCB7}"/>
                  </a:ext>
                </a:extLst>
              </p:cNvPr>
              <p:cNvSpPr/>
              <p:nvPr/>
            </p:nvSpPr>
            <p:spPr>
              <a:xfrm>
                <a:off x="3612600" y="3291840"/>
                <a:ext cx="273640" cy="532832"/>
              </a:xfrm>
              <a:custGeom>
                <a:avLst/>
                <a:gdLst>
                  <a:gd name="connsiteX0" fmla="*/ 136475 w 273640"/>
                  <a:gd name="connsiteY0" fmla="*/ 373934 h 532832"/>
                  <a:gd name="connsiteX1" fmla="*/ 111339 w 273640"/>
                  <a:gd name="connsiteY1" fmla="*/ 373934 h 532832"/>
                  <a:gd name="connsiteX2" fmla="*/ 110994 w 273640"/>
                  <a:gd name="connsiteY2" fmla="*/ 349833 h 532832"/>
                  <a:gd name="connsiteX3" fmla="*/ 117007 w 273640"/>
                  <a:gd name="connsiteY3" fmla="*/ 287338 h 532832"/>
                  <a:gd name="connsiteX4" fmla="*/ 140270 w 273640"/>
                  <a:gd name="connsiteY4" fmla="*/ 230363 h 532832"/>
                  <a:gd name="connsiteX5" fmla="*/ 169547 w 273640"/>
                  <a:gd name="connsiteY5" fmla="*/ 167721 h 532832"/>
                  <a:gd name="connsiteX6" fmla="*/ 176792 w 273640"/>
                  <a:gd name="connsiteY6" fmla="*/ 116069 h 532832"/>
                  <a:gd name="connsiteX7" fmla="*/ 159393 w 273640"/>
                  <a:gd name="connsiteY7" fmla="*/ 53081 h 532832"/>
                  <a:gd name="connsiteX8" fmla="*/ 114050 w 273640"/>
                  <a:gd name="connsiteY8" fmla="*/ 31395 h 532832"/>
                  <a:gd name="connsiteX9" fmla="*/ 77676 w 273640"/>
                  <a:gd name="connsiteY9" fmla="*/ 42435 h 532832"/>
                  <a:gd name="connsiteX10" fmla="*/ 63038 w 273640"/>
                  <a:gd name="connsiteY10" fmla="*/ 64516 h 532832"/>
                  <a:gd name="connsiteX11" fmla="*/ 74078 w 273640"/>
                  <a:gd name="connsiteY11" fmla="*/ 80731 h 532832"/>
                  <a:gd name="connsiteX12" fmla="*/ 98179 w 273640"/>
                  <a:gd name="connsiteY12" fmla="*/ 99361 h 532832"/>
                  <a:gd name="connsiteX13" fmla="*/ 106459 w 273640"/>
                  <a:gd name="connsiteY13" fmla="*/ 126912 h 532832"/>
                  <a:gd name="connsiteX14" fmla="*/ 91279 w 273640"/>
                  <a:gd name="connsiteY14" fmla="*/ 163433 h 532832"/>
                  <a:gd name="connsiteX15" fmla="*/ 55448 w 273640"/>
                  <a:gd name="connsiteY15" fmla="*/ 178958 h 532832"/>
                  <a:gd name="connsiteX16" fmla="*/ 16314 w 273640"/>
                  <a:gd name="connsiteY16" fmla="*/ 161215 h 532832"/>
                  <a:gd name="connsiteX17" fmla="*/ 0 w 273640"/>
                  <a:gd name="connsiteY17" fmla="*/ 114442 h 532832"/>
                  <a:gd name="connsiteX18" fmla="*/ 37754 w 273640"/>
                  <a:gd name="connsiteY18" fmla="*/ 33810 h 532832"/>
                  <a:gd name="connsiteX19" fmla="*/ 136475 w 273640"/>
                  <a:gd name="connsiteY19" fmla="*/ 0 h 532832"/>
                  <a:gd name="connsiteX20" fmla="*/ 235049 w 273640"/>
                  <a:gd name="connsiteY20" fmla="*/ 36521 h 532832"/>
                  <a:gd name="connsiteX21" fmla="*/ 273640 w 273640"/>
                  <a:gd name="connsiteY21" fmla="*/ 124645 h 532832"/>
                  <a:gd name="connsiteX22" fmla="*/ 266740 w 273640"/>
                  <a:gd name="connsiteY22" fmla="*/ 166488 h 532832"/>
                  <a:gd name="connsiteX23" fmla="*/ 248110 w 273640"/>
                  <a:gd name="connsiteY23" fmla="*/ 202812 h 532832"/>
                  <a:gd name="connsiteX24" fmla="*/ 204343 w 273640"/>
                  <a:gd name="connsiteY24" fmla="*/ 245149 h 532832"/>
                  <a:gd name="connsiteX25" fmla="*/ 161069 w 273640"/>
                  <a:gd name="connsiteY25" fmla="*/ 287683 h 532832"/>
                  <a:gd name="connsiteX26" fmla="*/ 142784 w 273640"/>
                  <a:gd name="connsiteY26" fmla="*/ 324549 h 532832"/>
                  <a:gd name="connsiteX27" fmla="*/ 136475 w 273640"/>
                  <a:gd name="connsiteY27" fmla="*/ 373934 h 532832"/>
                  <a:gd name="connsiteX28" fmla="*/ 124745 w 273640"/>
                  <a:gd name="connsiteY28" fmla="*/ 413560 h 532832"/>
                  <a:gd name="connsiteX29" fmla="*/ 166786 w 273640"/>
                  <a:gd name="connsiteY29" fmla="*/ 430958 h 532832"/>
                  <a:gd name="connsiteX30" fmla="*/ 184037 w 273640"/>
                  <a:gd name="connsiteY30" fmla="*/ 473196 h 532832"/>
                  <a:gd name="connsiteX31" fmla="*/ 166639 w 273640"/>
                  <a:gd name="connsiteY31" fmla="*/ 515434 h 532832"/>
                  <a:gd name="connsiteX32" fmla="*/ 124745 w 273640"/>
                  <a:gd name="connsiteY32" fmla="*/ 532832 h 532832"/>
                  <a:gd name="connsiteX33" fmla="*/ 82851 w 273640"/>
                  <a:gd name="connsiteY33" fmla="*/ 515434 h 532832"/>
                  <a:gd name="connsiteX34" fmla="*/ 65453 w 273640"/>
                  <a:gd name="connsiteY34" fmla="*/ 473196 h 532832"/>
                  <a:gd name="connsiteX35" fmla="*/ 82851 w 273640"/>
                  <a:gd name="connsiteY35" fmla="*/ 430958 h 532832"/>
                  <a:gd name="connsiteX36" fmla="*/ 124745 w 273640"/>
                  <a:gd name="connsiteY36" fmla="*/ 413560 h 5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3640" h="532832">
                    <a:moveTo>
                      <a:pt x="136475" y="373934"/>
                    </a:moveTo>
                    <a:lnTo>
                      <a:pt x="111339" y="373934"/>
                    </a:lnTo>
                    <a:lnTo>
                      <a:pt x="110994" y="349833"/>
                    </a:lnTo>
                    <a:cubicBezTo>
                      <a:pt x="110994" y="324795"/>
                      <a:pt x="113015" y="303997"/>
                      <a:pt x="117007" y="287338"/>
                    </a:cubicBezTo>
                    <a:cubicBezTo>
                      <a:pt x="120999" y="270679"/>
                      <a:pt x="128786" y="251704"/>
                      <a:pt x="140270" y="230363"/>
                    </a:cubicBezTo>
                    <a:cubicBezTo>
                      <a:pt x="156338" y="200989"/>
                      <a:pt x="166096" y="180091"/>
                      <a:pt x="169547" y="167721"/>
                    </a:cubicBezTo>
                    <a:cubicBezTo>
                      <a:pt x="174377" y="150717"/>
                      <a:pt x="176792" y="133516"/>
                      <a:pt x="176792" y="116069"/>
                    </a:cubicBezTo>
                    <a:cubicBezTo>
                      <a:pt x="176792" y="88518"/>
                      <a:pt x="170976" y="67522"/>
                      <a:pt x="159393" y="53081"/>
                    </a:cubicBezTo>
                    <a:cubicBezTo>
                      <a:pt x="147811" y="38640"/>
                      <a:pt x="132680" y="31395"/>
                      <a:pt x="114050" y="31395"/>
                    </a:cubicBezTo>
                    <a:cubicBezTo>
                      <a:pt x="99559" y="31395"/>
                      <a:pt x="87435" y="35092"/>
                      <a:pt x="77676" y="42435"/>
                    </a:cubicBezTo>
                    <a:cubicBezTo>
                      <a:pt x="67917" y="49779"/>
                      <a:pt x="63038" y="57123"/>
                      <a:pt x="63038" y="64516"/>
                    </a:cubicBezTo>
                    <a:cubicBezTo>
                      <a:pt x="63038" y="70479"/>
                      <a:pt x="66734" y="75901"/>
                      <a:pt x="74078" y="80731"/>
                    </a:cubicBezTo>
                    <a:cubicBezTo>
                      <a:pt x="86942" y="89011"/>
                      <a:pt x="94976" y="95221"/>
                      <a:pt x="98179" y="99361"/>
                    </a:cubicBezTo>
                    <a:cubicBezTo>
                      <a:pt x="103699" y="107197"/>
                      <a:pt x="106459" y="116365"/>
                      <a:pt x="106459" y="126912"/>
                    </a:cubicBezTo>
                    <a:cubicBezTo>
                      <a:pt x="106459" y="140909"/>
                      <a:pt x="101383" y="153083"/>
                      <a:pt x="91279" y="163433"/>
                    </a:cubicBezTo>
                    <a:cubicBezTo>
                      <a:pt x="81175" y="173783"/>
                      <a:pt x="69199" y="178958"/>
                      <a:pt x="55448" y="178958"/>
                    </a:cubicBezTo>
                    <a:cubicBezTo>
                      <a:pt x="40267" y="178958"/>
                      <a:pt x="27256" y="173044"/>
                      <a:pt x="16314" y="161215"/>
                    </a:cubicBezTo>
                    <a:cubicBezTo>
                      <a:pt x="5471" y="149288"/>
                      <a:pt x="0" y="133713"/>
                      <a:pt x="0" y="114442"/>
                    </a:cubicBezTo>
                    <a:cubicBezTo>
                      <a:pt x="0" y="83195"/>
                      <a:pt x="12568" y="56334"/>
                      <a:pt x="37754" y="33810"/>
                    </a:cubicBezTo>
                    <a:cubicBezTo>
                      <a:pt x="62890" y="11237"/>
                      <a:pt x="95814" y="0"/>
                      <a:pt x="136475" y="0"/>
                    </a:cubicBezTo>
                    <a:cubicBezTo>
                      <a:pt x="176447" y="0"/>
                      <a:pt x="209321" y="12174"/>
                      <a:pt x="235049" y="36521"/>
                    </a:cubicBezTo>
                    <a:cubicBezTo>
                      <a:pt x="260776" y="60868"/>
                      <a:pt x="273640" y="90243"/>
                      <a:pt x="273640" y="124645"/>
                    </a:cubicBezTo>
                    <a:cubicBezTo>
                      <a:pt x="273640" y="138642"/>
                      <a:pt x="271324" y="152590"/>
                      <a:pt x="266740" y="166488"/>
                    </a:cubicBezTo>
                    <a:cubicBezTo>
                      <a:pt x="262156" y="180387"/>
                      <a:pt x="255946" y="192512"/>
                      <a:pt x="248110" y="202812"/>
                    </a:cubicBezTo>
                    <a:cubicBezTo>
                      <a:pt x="240273" y="213162"/>
                      <a:pt x="225684" y="227258"/>
                      <a:pt x="204343" y="245149"/>
                    </a:cubicBezTo>
                    <a:cubicBezTo>
                      <a:pt x="183445" y="262596"/>
                      <a:pt x="169004" y="276791"/>
                      <a:pt x="161069" y="287683"/>
                    </a:cubicBezTo>
                    <a:cubicBezTo>
                      <a:pt x="153134" y="298575"/>
                      <a:pt x="147072" y="310897"/>
                      <a:pt x="142784" y="324549"/>
                    </a:cubicBezTo>
                    <a:cubicBezTo>
                      <a:pt x="138594" y="338201"/>
                      <a:pt x="136475" y="354663"/>
                      <a:pt x="136475" y="373934"/>
                    </a:cubicBezTo>
                    <a:close/>
                    <a:moveTo>
                      <a:pt x="124745" y="413560"/>
                    </a:moveTo>
                    <a:cubicBezTo>
                      <a:pt x="141305" y="413560"/>
                      <a:pt x="155303" y="419376"/>
                      <a:pt x="166786" y="430958"/>
                    </a:cubicBezTo>
                    <a:cubicBezTo>
                      <a:pt x="178270" y="442540"/>
                      <a:pt x="184037" y="456636"/>
                      <a:pt x="184037" y="473196"/>
                    </a:cubicBezTo>
                    <a:cubicBezTo>
                      <a:pt x="184037" y="489756"/>
                      <a:pt x="178221" y="503803"/>
                      <a:pt x="166639" y="515434"/>
                    </a:cubicBezTo>
                    <a:cubicBezTo>
                      <a:pt x="155056" y="527016"/>
                      <a:pt x="141059" y="532832"/>
                      <a:pt x="124745" y="532832"/>
                    </a:cubicBezTo>
                    <a:cubicBezTo>
                      <a:pt x="108431" y="532832"/>
                      <a:pt x="94483" y="527016"/>
                      <a:pt x="82851" y="515434"/>
                    </a:cubicBezTo>
                    <a:cubicBezTo>
                      <a:pt x="71269" y="503852"/>
                      <a:pt x="65453" y="489756"/>
                      <a:pt x="65453" y="473196"/>
                    </a:cubicBezTo>
                    <a:cubicBezTo>
                      <a:pt x="65453" y="456636"/>
                      <a:pt x="71269" y="442589"/>
                      <a:pt x="82851" y="430958"/>
                    </a:cubicBezTo>
                    <a:cubicBezTo>
                      <a:pt x="94483" y="419376"/>
                      <a:pt x="108431" y="413560"/>
                      <a:pt x="124745" y="413560"/>
                    </a:cubicBezTo>
                    <a:close/>
                  </a:path>
                </a:pathLst>
              </a:custGeom>
              <a:grpFill/>
              <a:ln w="10995" cap="flat">
                <a:noFill/>
                <a:prstDash val="solid"/>
                <a:miter/>
              </a:ln>
              <a:scene3d>
                <a:camera prst="perspectiveLeft">
                  <a:rot lat="0" lon="720000" rev="0"/>
                </a:camera>
                <a:lightRig rig="threePt" dir="t"/>
              </a:scene3d>
            </p:spPr>
            <p:txBody>
              <a:bodyPr rtlCol="0" anchor="ctr"/>
              <a:lstStyle/>
              <a:p>
                <a:endParaRPr lang="en-US"/>
              </a:p>
            </p:txBody>
          </p:sp>
          <p:sp>
            <p:nvSpPr>
              <p:cNvPr id="87" name="Graphic 34">
                <a:extLst>
                  <a:ext uri="{FF2B5EF4-FFF2-40B4-BE49-F238E27FC236}">
                    <a16:creationId xmlns:a16="http://schemas.microsoft.com/office/drawing/2014/main" id="{587F490C-F614-4E22-B8D4-321B628D9667}"/>
                  </a:ext>
                </a:extLst>
              </p:cNvPr>
              <p:cNvSpPr/>
              <p:nvPr/>
            </p:nvSpPr>
            <p:spPr>
              <a:xfrm>
                <a:off x="3267875" y="2993457"/>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88" name="Graphic 28">
                <a:extLst>
                  <a:ext uri="{FF2B5EF4-FFF2-40B4-BE49-F238E27FC236}">
                    <a16:creationId xmlns:a16="http://schemas.microsoft.com/office/drawing/2014/main" id="{002BF483-473F-418D-9963-D0C890C87A70}"/>
                  </a:ext>
                </a:extLst>
              </p:cNvPr>
              <p:cNvSpPr/>
              <p:nvPr/>
            </p:nvSpPr>
            <p:spPr>
              <a:xfrm>
                <a:off x="2476821" y="1948429"/>
                <a:ext cx="502666" cy="978793"/>
              </a:xfrm>
              <a:custGeom>
                <a:avLst/>
                <a:gdLst>
                  <a:gd name="connsiteX0" fmla="*/ 250699 w 502666"/>
                  <a:gd name="connsiteY0" fmla="*/ 686903 h 978793"/>
                  <a:gd name="connsiteX1" fmla="*/ 204525 w 502666"/>
                  <a:gd name="connsiteY1" fmla="*/ 686903 h 978793"/>
                  <a:gd name="connsiteX2" fmla="*/ 203891 w 502666"/>
                  <a:gd name="connsiteY2" fmla="*/ 642631 h 978793"/>
                  <a:gd name="connsiteX3" fmla="*/ 214937 w 502666"/>
                  <a:gd name="connsiteY3" fmla="*/ 527830 h 978793"/>
                  <a:gd name="connsiteX4" fmla="*/ 257671 w 502666"/>
                  <a:gd name="connsiteY4" fmla="*/ 423169 h 978793"/>
                  <a:gd name="connsiteX5" fmla="*/ 311450 w 502666"/>
                  <a:gd name="connsiteY5" fmla="*/ 308097 h 978793"/>
                  <a:gd name="connsiteX6" fmla="*/ 324759 w 502666"/>
                  <a:gd name="connsiteY6" fmla="*/ 213214 h 978793"/>
                  <a:gd name="connsiteX7" fmla="*/ 292799 w 502666"/>
                  <a:gd name="connsiteY7" fmla="*/ 97508 h 978793"/>
                  <a:gd name="connsiteX8" fmla="*/ 209505 w 502666"/>
                  <a:gd name="connsiteY8" fmla="*/ 57672 h 978793"/>
                  <a:gd name="connsiteX9" fmla="*/ 142688 w 502666"/>
                  <a:gd name="connsiteY9" fmla="*/ 77952 h 978793"/>
                  <a:gd name="connsiteX10" fmla="*/ 115798 w 502666"/>
                  <a:gd name="connsiteY10" fmla="*/ 118513 h 978793"/>
                  <a:gd name="connsiteX11" fmla="*/ 136078 w 502666"/>
                  <a:gd name="connsiteY11" fmla="*/ 148299 h 978793"/>
                  <a:gd name="connsiteX12" fmla="*/ 180351 w 502666"/>
                  <a:gd name="connsiteY12" fmla="*/ 182522 h 978793"/>
                  <a:gd name="connsiteX13" fmla="*/ 195562 w 502666"/>
                  <a:gd name="connsiteY13" fmla="*/ 233132 h 978793"/>
                  <a:gd name="connsiteX14" fmla="*/ 167676 w 502666"/>
                  <a:gd name="connsiteY14" fmla="*/ 300220 h 978793"/>
                  <a:gd name="connsiteX15" fmla="*/ 101855 w 502666"/>
                  <a:gd name="connsiteY15" fmla="*/ 328739 h 978793"/>
                  <a:gd name="connsiteX16" fmla="*/ 29968 w 502666"/>
                  <a:gd name="connsiteY16" fmla="*/ 296146 h 978793"/>
                  <a:gd name="connsiteX17" fmla="*/ 0 w 502666"/>
                  <a:gd name="connsiteY17" fmla="*/ 210227 h 978793"/>
                  <a:gd name="connsiteX18" fmla="*/ 69352 w 502666"/>
                  <a:gd name="connsiteY18" fmla="*/ 62108 h 978793"/>
                  <a:gd name="connsiteX19" fmla="*/ 250699 w 502666"/>
                  <a:gd name="connsiteY19" fmla="*/ 0 h 978793"/>
                  <a:gd name="connsiteX20" fmla="*/ 431775 w 502666"/>
                  <a:gd name="connsiteY20" fmla="*/ 67088 h 978793"/>
                  <a:gd name="connsiteX21" fmla="*/ 502666 w 502666"/>
                  <a:gd name="connsiteY21" fmla="*/ 228968 h 978793"/>
                  <a:gd name="connsiteX22" fmla="*/ 489991 w 502666"/>
                  <a:gd name="connsiteY22" fmla="*/ 305833 h 978793"/>
                  <a:gd name="connsiteX23" fmla="*/ 455768 w 502666"/>
                  <a:gd name="connsiteY23" fmla="*/ 372559 h 978793"/>
                  <a:gd name="connsiteX24" fmla="*/ 375370 w 502666"/>
                  <a:gd name="connsiteY24" fmla="*/ 450330 h 978793"/>
                  <a:gd name="connsiteX25" fmla="*/ 295878 w 502666"/>
                  <a:gd name="connsiteY25" fmla="*/ 528464 h 978793"/>
                  <a:gd name="connsiteX26" fmla="*/ 262288 w 502666"/>
                  <a:gd name="connsiteY26" fmla="*/ 596185 h 978793"/>
                  <a:gd name="connsiteX27" fmla="*/ 250699 w 502666"/>
                  <a:gd name="connsiteY27" fmla="*/ 686903 h 978793"/>
                  <a:gd name="connsiteX28" fmla="*/ 229151 w 502666"/>
                  <a:gd name="connsiteY28" fmla="*/ 759695 h 978793"/>
                  <a:gd name="connsiteX29" fmla="*/ 306380 w 502666"/>
                  <a:gd name="connsiteY29" fmla="*/ 791654 h 978793"/>
                  <a:gd name="connsiteX30" fmla="*/ 338068 w 502666"/>
                  <a:gd name="connsiteY30" fmla="*/ 869244 h 978793"/>
                  <a:gd name="connsiteX31" fmla="*/ 306109 w 502666"/>
                  <a:gd name="connsiteY31" fmla="*/ 946834 h 978793"/>
                  <a:gd name="connsiteX32" fmla="*/ 229151 w 502666"/>
                  <a:gd name="connsiteY32" fmla="*/ 978794 h 978793"/>
                  <a:gd name="connsiteX33" fmla="*/ 152194 w 502666"/>
                  <a:gd name="connsiteY33" fmla="*/ 946834 h 978793"/>
                  <a:gd name="connsiteX34" fmla="*/ 120234 w 502666"/>
                  <a:gd name="connsiteY34" fmla="*/ 869244 h 978793"/>
                  <a:gd name="connsiteX35" fmla="*/ 152194 w 502666"/>
                  <a:gd name="connsiteY35" fmla="*/ 791654 h 978793"/>
                  <a:gd name="connsiteX36" fmla="*/ 229151 w 502666"/>
                  <a:gd name="connsiteY36" fmla="*/ 759695 h 9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2666" h="978793">
                    <a:moveTo>
                      <a:pt x="250699" y="686903"/>
                    </a:moveTo>
                    <a:lnTo>
                      <a:pt x="204525" y="686903"/>
                    </a:lnTo>
                    <a:lnTo>
                      <a:pt x="203891" y="642631"/>
                    </a:lnTo>
                    <a:cubicBezTo>
                      <a:pt x="203891" y="596638"/>
                      <a:pt x="207603" y="558431"/>
                      <a:pt x="214937" y="527830"/>
                    </a:cubicBezTo>
                    <a:cubicBezTo>
                      <a:pt x="222270" y="497228"/>
                      <a:pt x="236575" y="462372"/>
                      <a:pt x="257671" y="423169"/>
                    </a:cubicBezTo>
                    <a:cubicBezTo>
                      <a:pt x="287186" y="369209"/>
                      <a:pt x="305113" y="330822"/>
                      <a:pt x="311450" y="308097"/>
                    </a:cubicBezTo>
                    <a:cubicBezTo>
                      <a:pt x="320323" y="276862"/>
                      <a:pt x="324759" y="245264"/>
                      <a:pt x="324759" y="213214"/>
                    </a:cubicBezTo>
                    <a:cubicBezTo>
                      <a:pt x="324759" y="162604"/>
                      <a:pt x="314076" y="124035"/>
                      <a:pt x="292799" y="97508"/>
                    </a:cubicBezTo>
                    <a:cubicBezTo>
                      <a:pt x="271523" y="70981"/>
                      <a:pt x="243728" y="57672"/>
                      <a:pt x="209505" y="57672"/>
                    </a:cubicBezTo>
                    <a:cubicBezTo>
                      <a:pt x="182886" y="57672"/>
                      <a:pt x="160614" y="64462"/>
                      <a:pt x="142688" y="77952"/>
                    </a:cubicBezTo>
                    <a:cubicBezTo>
                      <a:pt x="124761" y="91442"/>
                      <a:pt x="115798" y="104932"/>
                      <a:pt x="115798" y="118513"/>
                    </a:cubicBezTo>
                    <a:cubicBezTo>
                      <a:pt x="115798" y="129468"/>
                      <a:pt x="122588" y="139427"/>
                      <a:pt x="136078" y="148299"/>
                    </a:cubicBezTo>
                    <a:cubicBezTo>
                      <a:pt x="159709" y="163510"/>
                      <a:pt x="174466" y="174917"/>
                      <a:pt x="180351" y="182522"/>
                    </a:cubicBezTo>
                    <a:cubicBezTo>
                      <a:pt x="190492" y="196918"/>
                      <a:pt x="195562" y="213758"/>
                      <a:pt x="195562" y="233132"/>
                    </a:cubicBezTo>
                    <a:cubicBezTo>
                      <a:pt x="195562" y="258845"/>
                      <a:pt x="186236" y="281207"/>
                      <a:pt x="167676" y="300220"/>
                    </a:cubicBezTo>
                    <a:cubicBezTo>
                      <a:pt x="149116" y="319233"/>
                      <a:pt x="127115" y="328739"/>
                      <a:pt x="101855" y="328739"/>
                    </a:cubicBezTo>
                    <a:cubicBezTo>
                      <a:pt x="73969" y="328739"/>
                      <a:pt x="50067" y="317875"/>
                      <a:pt x="29968" y="296146"/>
                    </a:cubicBezTo>
                    <a:cubicBezTo>
                      <a:pt x="10050" y="274236"/>
                      <a:pt x="0" y="245626"/>
                      <a:pt x="0" y="210227"/>
                    </a:cubicBezTo>
                    <a:cubicBezTo>
                      <a:pt x="0" y="152826"/>
                      <a:pt x="23087" y="103484"/>
                      <a:pt x="69352" y="62108"/>
                    </a:cubicBezTo>
                    <a:cubicBezTo>
                      <a:pt x="115526" y="20642"/>
                      <a:pt x="176006" y="0"/>
                      <a:pt x="250699" y="0"/>
                    </a:cubicBezTo>
                    <a:cubicBezTo>
                      <a:pt x="324126" y="0"/>
                      <a:pt x="384514" y="22363"/>
                      <a:pt x="431775" y="67088"/>
                    </a:cubicBezTo>
                    <a:cubicBezTo>
                      <a:pt x="479036" y="111813"/>
                      <a:pt x="502666" y="165773"/>
                      <a:pt x="502666" y="228968"/>
                    </a:cubicBezTo>
                    <a:cubicBezTo>
                      <a:pt x="502666" y="254680"/>
                      <a:pt x="498411" y="280302"/>
                      <a:pt x="489991" y="305833"/>
                    </a:cubicBezTo>
                    <a:cubicBezTo>
                      <a:pt x="481571" y="331365"/>
                      <a:pt x="470163" y="353637"/>
                      <a:pt x="455768" y="372559"/>
                    </a:cubicBezTo>
                    <a:cubicBezTo>
                      <a:pt x="441372" y="391572"/>
                      <a:pt x="414573" y="417465"/>
                      <a:pt x="375370" y="450330"/>
                    </a:cubicBezTo>
                    <a:cubicBezTo>
                      <a:pt x="336982" y="482380"/>
                      <a:pt x="310454" y="508455"/>
                      <a:pt x="295878" y="528464"/>
                    </a:cubicBezTo>
                    <a:cubicBezTo>
                      <a:pt x="281301" y="548472"/>
                      <a:pt x="270165" y="571107"/>
                      <a:pt x="262288" y="596185"/>
                    </a:cubicBezTo>
                    <a:cubicBezTo>
                      <a:pt x="254592" y="621264"/>
                      <a:pt x="250699" y="651503"/>
                      <a:pt x="250699" y="686903"/>
                    </a:cubicBezTo>
                    <a:close/>
                    <a:moveTo>
                      <a:pt x="229151" y="759695"/>
                    </a:moveTo>
                    <a:cubicBezTo>
                      <a:pt x="259572" y="759695"/>
                      <a:pt x="285285" y="770378"/>
                      <a:pt x="306380" y="791654"/>
                    </a:cubicBezTo>
                    <a:cubicBezTo>
                      <a:pt x="327475" y="812930"/>
                      <a:pt x="338068" y="838824"/>
                      <a:pt x="338068" y="869244"/>
                    </a:cubicBezTo>
                    <a:cubicBezTo>
                      <a:pt x="338068" y="899665"/>
                      <a:pt x="327385" y="925468"/>
                      <a:pt x="306109" y="946834"/>
                    </a:cubicBezTo>
                    <a:cubicBezTo>
                      <a:pt x="284832" y="968111"/>
                      <a:pt x="259119" y="978794"/>
                      <a:pt x="229151" y="978794"/>
                    </a:cubicBezTo>
                    <a:cubicBezTo>
                      <a:pt x="199183" y="978794"/>
                      <a:pt x="173561" y="968111"/>
                      <a:pt x="152194" y="946834"/>
                    </a:cubicBezTo>
                    <a:cubicBezTo>
                      <a:pt x="130918" y="925558"/>
                      <a:pt x="120234" y="899665"/>
                      <a:pt x="120234" y="869244"/>
                    </a:cubicBezTo>
                    <a:cubicBezTo>
                      <a:pt x="120234" y="838824"/>
                      <a:pt x="130918" y="813021"/>
                      <a:pt x="152194" y="791654"/>
                    </a:cubicBezTo>
                    <a:cubicBezTo>
                      <a:pt x="173561" y="770378"/>
                      <a:pt x="199183" y="759695"/>
                      <a:pt x="229151" y="759695"/>
                    </a:cubicBezTo>
                    <a:close/>
                  </a:path>
                </a:pathLst>
              </a:custGeom>
              <a:grpFill/>
              <a:ln w="20811" cap="flat">
                <a:noFill/>
                <a:prstDash val="solid"/>
                <a:miter/>
              </a:ln>
              <a:scene3d>
                <a:camera prst="perspectiveLeft">
                  <a:rot lat="0" lon="720000" rev="0"/>
                </a:camera>
                <a:lightRig rig="threePt" dir="t"/>
              </a:scene3d>
            </p:spPr>
            <p:txBody>
              <a:bodyPr rtlCol="0" anchor="ctr"/>
              <a:lstStyle/>
              <a:p>
                <a:endParaRPr lang="en-US"/>
              </a:p>
            </p:txBody>
          </p:sp>
          <p:sp>
            <p:nvSpPr>
              <p:cNvPr id="89" name="Graphic 29">
                <a:extLst>
                  <a:ext uri="{FF2B5EF4-FFF2-40B4-BE49-F238E27FC236}">
                    <a16:creationId xmlns:a16="http://schemas.microsoft.com/office/drawing/2014/main" id="{B39E307F-8D21-4799-8736-027349CCAE32}"/>
                  </a:ext>
                </a:extLst>
              </p:cNvPr>
              <p:cNvSpPr/>
              <p:nvPr/>
            </p:nvSpPr>
            <p:spPr>
              <a:xfrm>
                <a:off x="1706799" y="1159158"/>
                <a:ext cx="388152" cy="755812"/>
              </a:xfrm>
              <a:custGeom>
                <a:avLst/>
                <a:gdLst>
                  <a:gd name="connsiteX0" fmla="*/ 193587 w 388152"/>
                  <a:gd name="connsiteY0" fmla="*/ 530418 h 755812"/>
                  <a:gd name="connsiteX1" fmla="*/ 157932 w 388152"/>
                  <a:gd name="connsiteY1" fmla="*/ 530418 h 755812"/>
                  <a:gd name="connsiteX2" fmla="*/ 157442 w 388152"/>
                  <a:gd name="connsiteY2" fmla="*/ 496231 h 755812"/>
                  <a:gd name="connsiteX3" fmla="*/ 165971 w 388152"/>
                  <a:gd name="connsiteY3" fmla="*/ 407583 h 755812"/>
                  <a:gd name="connsiteX4" fmla="*/ 198970 w 388152"/>
                  <a:gd name="connsiteY4" fmla="*/ 326766 h 755812"/>
                  <a:gd name="connsiteX5" fmla="*/ 240498 w 388152"/>
                  <a:gd name="connsiteY5" fmla="*/ 237908 h 755812"/>
                  <a:gd name="connsiteX6" fmla="*/ 250775 w 388152"/>
                  <a:gd name="connsiteY6" fmla="*/ 164641 h 755812"/>
                  <a:gd name="connsiteX7" fmla="*/ 226096 w 388152"/>
                  <a:gd name="connsiteY7" fmla="*/ 75295 h 755812"/>
                  <a:gd name="connsiteX8" fmla="*/ 161777 w 388152"/>
                  <a:gd name="connsiteY8" fmla="*/ 44534 h 755812"/>
                  <a:gd name="connsiteX9" fmla="*/ 110182 w 388152"/>
                  <a:gd name="connsiteY9" fmla="*/ 60194 h 755812"/>
                  <a:gd name="connsiteX10" fmla="*/ 89418 w 388152"/>
                  <a:gd name="connsiteY10" fmla="*/ 91514 h 755812"/>
                  <a:gd name="connsiteX11" fmla="*/ 105078 w 388152"/>
                  <a:gd name="connsiteY11" fmla="*/ 114515 h 755812"/>
                  <a:gd name="connsiteX12" fmla="*/ 139265 w 388152"/>
                  <a:gd name="connsiteY12" fmla="*/ 140941 h 755812"/>
                  <a:gd name="connsiteX13" fmla="*/ 151010 w 388152"/>
                  <a:gd name="connsiteY13" fmla="*/ 180022 h 755812"/>
                  <a:gd name="connsiteX14" fmla="*/ 129477 w 388152"/>
                  <a:gd name="connsiteY14" fmla="*/ 231826 h 755812"/>
                  <a:gd name="connsiteX15" fmla="*/ 78651 w 388152"/>
                  <a:gd name="connsiteY15" fmla="*/ 253848 h 755812"/>
                  <a:gd name="connsiteX16" fmla="*/ 23141 w 388152"/>
                  <a:gd name="connsiteY16" fmla="*/ 228680 h 755812"/>
                  <a:gd name="connsiteX17" fmla="*/ 0 w 388152"/>
                  <a:gd name="connsiteY17" fmla="*/ 162334 h 755812"/>
                  <a:gd name="connsiteX18" fmla="*/ 53553 w 388152"/>
                  <a:gd name="connsiteY18" fmla="*/ 47959 h 755812"/>
                  <a:gd name="connsiteX19" fmla="*/ 193587 w 388152"/>
                  <a:gd name="connsiteY19" fmla="*/ 0 h 755812"/>
                  <a:gd name="connsiteX20" fmla="*/ 333411 w 388152"/>
                  <a:gd name="connsiteY20" fmla="*/ 51804 h 755812"/>
                  <a:gd name="connsiteX21" fmla="*/ 388152 w 388152"/>
                  <a:gd name="connsiteY21" fmla="*/ 176806 h 755812"/>
                  <a:gd name="connsiteX22" fmla="*/ 378365 w 388152"/>
                  <a:gd name="connsiteY22" fmla="*/ 236161 h 755812"/>
                  <a:gd name="connsiteX23" fmla="*/ 351938 w 388152"/>
                  <a:gd name="connsiteY23" fmla="*/ 287685 h 755812"/>
                  <a:gd name="connsiteX24" fmla="*/ 289856 w 388152"/>
                  <a:gd name="connsiteY24" fmla="*/ 347739 h 755812"/>
                  <a:gd name="connsiteX25" fmla="*/ 228473 w 388152"/>
                  <a:gd name="connsiteY25" fmla="*/ 408073 h 755812"/>
                  <a:gd name="connsiteX26" fmla="*/ 202535 w 388152"/>
                  <a:gd name="connsiteY26" fmla="*/ 460367 h 755812"/>
                  <a:gd name="connsiteX27" fmla="*/ 193587 w 388152"/>
                  <a:gd name="connsiteY27" fmla="*/ 530418 h 755812"/>
                  <a:gd name="connsiteX28" fmla="*/ 176948 w 388152"/>
                  <a:gd name="connsiteY28" fmla="*/ 586627 h 755812"/>
                  <a:gd name="connsiteX29" fmla="*/ 236583 w 388152"/>
                  <a:gd name="connsiteY29" fmla="*/ 611305 h 755812"/>
                  <a:gd name="connsiteX30" fmla="*/ 261052 w 388152"/>
                  <a:gd name="connsiteY30" fmla="*/ 671219 h 755812"/>
                  <a:gd name="connsiteX31" fmla="*/ 236373 w 388152"/>
                  <a:gd name="connsiteY31" fmla="*/ 731133 h 755812"/>
                  <a:gd name="connsiteX32" fmla="*/ 176948 w 388152"/>
                  <a:gd name="connsiteY32" fmla="*/ 755812 h 755812"/>
                  <a:gd name="connsiteX33" fmla="*/ 117522 w 388152"/>
                  <a:gd name="connsiteY33" fmla="*/ 731133 h 755812"/>
                  <a:gd name="connsiteX34" fmla="*/ 92843 w 388152"/>
                  <a:gd name="connsiteY34" fmla="*/ 671219 h 755812"/>
                  <a:gd name="connsiteX35" fmla="*/ 117522 w 388152"/>
                  <a:gd name="connsiteY35" fmla="*/ 611305 h 755812"/>
                  <a:gd name="connsiteX36" fmla="*/ 176948 w 388152"/>
                  <a:gd name="connsiteY36" fmla="*/ 586627 h 7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2" h="755812">
                    <a:moveTo>
                      <a:pt x="193587" y="530418"/>
                    </a:moveTo>
                    <a:lnTo>
                      <a:pt x="157932" y="530418"/>
                    </a:lnTo>
                    <a:lnTo>
                      <a:pt x="157442" y="496231"/>
                    </a:lnTo>
                    <a:cubicBezTo>
                      <a:pt x="157442" y="460716"/>
                      <a:pt x="160309" y="431213"/>
                      <a:pt x="165971" y="407583"/>
                    </a:cubicBezTo>
                    <a:cubicBezTo>
                      <a:pt x="171634" y="383953"/>
                      <a:pt x="182680" y="357037"/>
                      <a:pt x="198970" y="326766"/>
                    </a:cubicBezTo>
                    <a:cubicBezTo>
                      <a:pt x="221761" y="285099"/>
                      <a:pt x="235604" y="255456"/>
                      <a:pt x="240498" y="237908"/>
                    </a:cubicBezTo>
                    <a:cubicBezTo>
                      <a:pt x="247349" y="213789"/>
                      <a:pt x="250775" y="189390"/>
                      <a:pt x="250775" y="164641"/>
                    </a:cubicBezTo>
                    <a:cubicBezTo>
                      <a:pt x="250775" y="125561"/>
                      <a:pt x="242525" y="95779"/>
                      <a:pt x="226096" y="75295"/>
                    </a:cubicBezTo>
                    <a:cubicBezTo>
                      <a:pt x="209667" y="54811"/>
                      <a:pt x="188203" y="44534"/>
                      <a:pt x="161777" y="44534"/>
                    </a:cubicBezTo>
                    <a:cubicBezTo>
                      <a:pt x="141223" y="44534"/>
                      <a:pt x="124024" y="49777"/>
                      <a:pt x="110182" y="60194"/>
                    </a:cubicBezTo>
                    <a:cubicBezTo>
                      <a:pt x="96339" y="70611"/>
                      <a:pt x="89418" y="81027"/>
                      <a:pt x="89418" y="91514"/>
                    </a:cubicBezTo>
                    <a:cubicBezTo>
                      <a:pt x="89418" y="99973"/>
                      <a:pt x="94661" y="107664"/>
                      <a:pt x="105078" y="114515"/>
                    </a:cubicBezTo>
                    <a:cubicBezTo>
                      <a:pt x="123325" y="126260"/>
                      <a:pt x="134721" y="135069"/>
                      <a:pt x="139265" y="140941"/>
                    </a:cubicBezTo>
                    <a:cubicBezTo>
                      <a:pt x="147095" y="152057"/>
                      <a:pt x="151010" y="165061"/>
                      <a:pt x="151010" y="180022"/>
                    </a:cubicBezTo>
                    <a:cubicBezTo>
                      <a:pt x="151010" y="199877"/>
                      <a:pt x="143809" y="217145"/>
                      <a:pt x="129477" y="231826"/>
                    </a:cubicBezTo>
                    <a:cubicBezTo>
                      <a:pt x="115145" y="246508"/>
                      <a:pt x="98157" y="253848"/>
                      <a:pt x="78651" y="253848"/>
                    </a:cubicBezTo>
                    <a:cubicBezTo>
                      <a:pt x="57118" y="253848"/>
                      <a:pt x="38661" y="245459"/>
                      <a:pt x="23141" y="228680"/>
                    </a:cubicBezTo>
                    <a:cubicBezTo>
                      <a:pt x="7760" y="211762"/>
                      <a:pt x="0" y="189670"/>
                      <a:pt x="0" y="162334"/>
                    </a:cubicBezTo>
                    <a:cubicBezTo>
                      <a:pt x="0" y="118010"/>
                      <a:pt x="17828" y="79909"/>
                      <a:pt x="53553" y="47959"/>
                    </a:cubicBezTo>
                    <a:cubicBezTo>
                      <a:pt x="89208" y="15940"/>
                      <a:pt x="135909" y="0"/>
                      <a:pt x="193587" y="0"/>
                    </a:cubicBezTo>
                    <a:cubicBezTo>
                      <a:pt x="250285" y="0"/>
                      <a:pt x="296917" y="17268"/>
                      <a:pt x="333411" y="51804"/>
                    </a:cubicBezTo>
                    <a:cubicBezTo>
                      <a:pt x="369905" y="86341"/>
                      <a:pt x="388152" y="128008"/>
                      <a:pt x="388152" y="176806"/>
                    </a:cubicBezTo>
                    <a:cubicBezTo>
                      <a:pt x="388152" y="196661"/>
                      <a:pt x="384866" y="216446"/>
                      <a:pt x="378365" y="236161"/>
                    </a:cubicBezTo>
                    <a:cubicBezTo>
                      <a:pt x="371863" y="255876"/>
                      <a:pt x="363054" y="273074"/>
                      <a:pt x="351938" y="287685"/>
                    </a:cubicBezTo>
                    <a:cubicBezTo>
                      <a:pt x="340822" y="302367"/>
                      <a:pt x="320128" y="322361"/>
                      <a:pt x="289856" y="347739"/>
                    </a:cubicBezTo>
                    <a:cubicBezTo>
                      <a:pt x="260213" y="372488"/>
                      <a:pt x="239729" y="392622"/>
                      <a:pt x="228473" y="408073"/>
                    </a:cubicBezTo>
                    <a:cubicBezTo>
                      <a:pt x="217217" y="423523"/>
                      <a:pt x="208618" y="441001"/>
                      <a:pt x="202535" y="460367"/>
                    </a:cubicBezTo>
                    <a:cubicBezTo>
                      <a:pt x="196593" y="479732"/>
                      <a:pt x="193587" y="503082"/>
                      <a:pt x="193587" y="530418"/>
                    </a:cubicBezTo>
                    <a:close/>
                    <a:moveTo>
                      <a:pt x="176948" y="586627"/>
                    </a:moveTo>
                    <a:cubicBezTo>
                      <a:pt x="200438" y="586627"/>
                      <a:pt x="220293" y="594876"/>
                      <a:pt x="236583" y="611305"/>
                    </a:cubicBezTo>
                    <a:cubicBezTo>
                      <a:pt x="252872" y="627734"/>
                      <a:pt x="261052" y="647729"/>
                      <a:pt x="261052" y="671219"/>
                    </a:cubicBezTo>
                    <a:cubicBezTo>
                      <a:pt x="261052" y="694710"/>
                      <a:pt x="252802" y="714634"/>
                      <a:pt x="236373" y="731133"/>
                    </a:cubicBezTo>
                    <a:cubicBezTo>
                      <a:pt x="219944" y="747563"/>
                      <a:pt x="200089" y="755812"/>
                      <a:pt x="176948" y="755812"/>
                    </a:cubicBezTo>
                    <a:cubicBezTo>
                      <a:pt x="153807" y="755812"/>
                      <a:pt x="134022" y="747563"/>
                      <a:pt x="117522" y="731133"/>
                    </a:cubicBezTo>
                    <a:cubicBezTo>
                      <a:pt x="101093" y="714704"/>
                      <a:pt x="92843" y="694710"/>
                      <a:pt x="92843" y="671219"/>
                    </a:cubicBezTo>
                    <a:cubicBezTo>
                      <a:pt x="92843" y="647729"/>
                      <a:pt x="101093" y="627804"/>
                      <a:pt x="117522" y="611305"/>
                    </a:cubicBezTo>
                    <a:cubicBezTo>
                      <a:pt x="134022" y="594876"/>
                      <a:pt x="153807" y="586627"/>
                      <a:pt x="176948" y="586627"/>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90" name="Graphic 37">
                <a:extLst>
                  <a:ext uri="{FF2B5EF4-FFF2-40B4-BE49-F238E27FC236}">
                    <a16:creationId xmlns:a16="http://schemas.microsoft.com/office/drawing/2014/main" id="{17FE0B7A-1191-42CD-BC93-A499E151FF2F}"/>
                  </a:ext>
                </a:extLst>
              </p:cNvPr>
              <p:cNvSpPr/>
              <p:nvPr/>
            </p:nvSpPr>
            <p:spPr>
              <a:xfrm>
                <a:off x="748599" y="1221182"/>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91" name="Graphic 39">
                <a:extLst>
                  <a:ext uri="{FF2B5EF4-FFF2-40B4-BE49-F238E27FC236}">
                    <a16:creationId xmlns:a16="http://schemas.microsoft.com/office/drawing/2014/main" id="{02282174-516F-4C6E-BA08-2579DDD5DDFA}"/>
                  </a:ext>
                </a:extLst>
              </p:cNvPr>
              <p:cNvSpPr/>
              <p:nvPr/>
            </p:nvSpPr>
            <p:spPr>
              <a:xfrm>
                <a:off x="231285" y="2042146"/>
                <a:ext cx="388152" cy="755812"/>
              </a:xfrm>
              <a:custGeom>
                <a:avLst/>
                <a:gdLst>
                  <a:gd name="connsiteX0" fmla="*/ 193587 w 388152"/>
                  <a:gd name="connsiteY0" fmla="*/ 530418 h 755812"/>
                  <a:gd name="connsiteX1" fmla="*/ 157932 w 388152"/>
                  <a:gd name="connsiteY1" fmla="*/ 530418 h 755812"/>
                  <a:gd name="connsiteX2" fmla="*/ 157442 w 388152"/>
                  <a:gd name="connsiteY2" fmla="*/ 496231 h 755812"/>
                  <a:gd name="connsiteX3" fmla="*/ 165971 w 388152"/>
                  <a:gd name="connsiteY3" fmla="*/ 407583 h 755812"/>
                  <a:gd name="connsiteX4" fmla="*/ 198970 w 388152"/>
                  <a:gd name="connsiteY4" fmla="*/ 326766 h 755812"/>
                  <a:gd name="connsiteX5" fmla="*/ 240498 w 388152"/>
                  <a:gd name="connsiteY5" fmla="*/ 237908 h 755812"/>
                  <a:gd name="connsiteX6" fmla="*/ 250775 w 388152"/>
                  <a:gd name="connsiteY6" fmla="*/ 164641 h 755812"/>
                  <a:gd name="connsiteX7" fmla="*/ 226096 w 388152"/>
                  <a:gd name="connsiteY7" fmla="*/ 75295 h 755812"/>
                  <a:gd name="connsiteX8" fmla="*/ 161777 w 388152"/>
                  <a:gd name="connsiteY8" fmla="*/ 44534 h 755812"/>
                  <a:gd name="connsiteX9" fmla="*/ 110182 w 388152"/>
                  <a:gd name="connsiteY9" fmla="*/ 60194 h 755812"/>
                  <a:gd name="connsiteX10" fmla="*/ 89418 w 388152"/>
                  <a:gd name="connsiteY10" fmla="*/ 91514 h 755812"/>
                  <a:gd name="connsiteX11" fmla="*/ 105078 w 388152"/>
                  <a:gd name="connsiteY11" fmla="*/ 114515 h 755812"/>
                  <a:gd name="connsiteX12" fmla="*/ 139265 w 388152"/>
                  <a:gd name="connsiteY12" fmla="*/ 140941 h 755812"/>
                  <a:gd name="connsiteX13" fmla="*/ 151010 w 388152"/>
                  <a:gd name="connsiteY13" fmla="*/ 180022 h 755812"/>
                  <a:gd name="connsiteX14" fmla="*/ 129477 w 388152"/>
                  <a:gd name="connsiteY14" fmla="*/ 231826 h 755812"/>
                  <a:gd name="connsiteX15" fmla="*/ 78651 w 388152"/>
                  <a:gd name="connsiteY15" fmla="*/ 253848 h 755812"/>
                  <a:gd name="connsiteX16" fmla="*/ 23141 w 388152"/>
                  <a:gd name="connsiteY16" fmla="*/ 228680 h 755812"/>
                  <a:gd name="connsiteX17" fmla="*/ 0 w 388152"/>
                  <a:gd name="connsiteY17" fmla="*/ 162334 h 755812"/>
                  <a:gd name="connsiteX18" fmla="*/ 53553 w 388152"/>
                  <a:gd name="connsiteY18" fmla="*/ 47959 h 755812"/>
                  <a:gd name="connsiteX19" fmla="*/ 193587 w 388152"/>
                  <a:gd name="connsiteY19" fmla="*/ 0 h 755812"/>
                  <a:gd name="connsiteX20" fmla="*/ 333411 w 388152"/>
                  <a:gd name="connsiteY20" fmla="*/ 51804 h 755812"/>
                  <a:gd name="connsiteX21" fmla="*/ 388152 w 388152"/>
                  <a:gd name="connsiteY21" fmla="*/ 176806 h 755812"/>
                  <a:gd name="connsiteX22" fmla="*/ 378365 w 388152"/>
                  <a:gd name="connsiteY22" fmla="*/ 236161 h 755812"/>
                  <a:gd name="connsiteX23" fmla="*/ 351938 w 388152"/>
                  <a:gd name="connsiteY23" fmla="*/ 287685 h 755812"/>
                  <a:gd name="connsiteX24" fmla="*/ 289856 w 388152"/>
                  <a:gd name="connsiteY24" fmla="*/ 347739 h 755812"/>
                  <a:gd name="connsiteX25" fmla="*/ 228473 w 388152"/>
                  <a:gd name="connsiteY25" fmla="*/ 408073 h 755812"/>
                  <a:gd name="connsiteX26" fmla="*/ 202535 w 388152"/>
                  <a:gd name="connsiteY26" fmla="*/ 460367 h 755812"/>
                  <a:gd name="connsiteX27" fmla="*/ 193587 w 388152"/>
                  <a:gd name="connsiteY27" fmla="*/ 530418 h 755812"/>
                  <a:gd name="connsiteX28" fmla="*/ 176948 w 388152"/>
                  <a:gd name="connsiteY28" fmla="*/ 586627 h 755812"/>
                  <a:gd name="connsiteX29" fmla="*/ 236583 w 388152"/>
                  <a:gd name="connsiteY29" fmla="*/ 611305 h 755812"/>
                  <a:gd name="connsiteX30" fmla="*/ 261052 w 388152"/>
                  <a:gd name="connsiteY30" fmla="*/ 671219 h 755812"/>
                  <a:gd name="connsiteX31" fmla="*/ 236373 w 388152"/>
                  <a:gd name="connsiteY31" fmla="*/ 731133 h 755812"/>
                  <a:gd name="connsiteX32" fmla="*/ 176948 w 388152"/>
                  <a:gd name="connsiteY32" fmla="*/ 755812 h 755812"/>
                  <a:gd name="connsiteX33" fmla="*/ 117522 w 388152"/>
                  <a:gd name="connsiteY33" fmla="*/ 731133 h 755812"/>
                  <a:gd name="connsiteX34" fmla="*/ 92843 w 388152"/>
                  <a:gd name="connsiteY34" fmla="*/ 671219 h 755812"/>
                  <a:gd name="connsiteX35" fmla="*/ 117522 w 388152"/>
                  <a:gd name="connsiteY35" fmla="*/ 611305 h 755812"/>
                  <a:gd name="connsiteX36" fmla="*/ 176948 w 388152"/>
                  <a:gd name="connsiteY36" fmla="*/ 586627 h 7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2" h="755812">
                    <a:moveTo>
                      <a:pt x="193587" y="530418"/>
                    </a:moveTo>
                    <a:lnTo>
                      <a:pt x="157932" y="530418"/>
                    </a:lnTo>
                    <a:lnTo>
                      <a:pt x="157442" y="496231"/>
                    </a:lnTo>
                    <a:cubicBezTo>
                      <a:pt x="157442" y="460716"/>
                      <a:pt x="160309" y="431213"/>
                      <a:pt x="165971" y="407583"/>
                    </a:cubicBezTo>
                    <a:cubicBezTo>
                      <a:pt x="171634" y="383953"/>
                      <a:pt x="182680" y="357037"/>
                      <a:pt x="198970" y="326766"/>
                    </a:cubicBezTo>
                    <a:cubicBezTo>
                      <a:pt x="221761" y="285099"/>
                      <a:pt x="235604" y="255456"/>
                      <a:pt x="240498" y="237908"/>
                    </a:cubicBezTo>
                    <a:cubicBezTo>
                      <a:pt x="247349" y="213789"/>
                      <a:pt x="250775" y="189390"/>
                      <a:pt x="250775" y="164641"/>
                    </a:cubicBezTo>
                    <a:cubicBezTo>
                      <a:pt x="250775" y="125561"/>
                      <a:pt x="242525" y="95779"/>
                      <a:pt x="226096" y="75295"/>
                    </a:cubicBezTo>
                    <a:cubicBezTo>
                      <a:pt x="209667" y="54811"/>
                      <a:pt x="188203" y="44534"/>
                      <a:pt x="161777" y="44534"/>
                    </a:cubicBezTo>
                    <a:cubicBezTo>
                      <a:pt x="141223" y="44534"/>
                      <a:pt x="124024" y="49777"/>
                      <a:pt x="110182" y="60194"/>
                    </a:cubicBezTo>
                    <a:cubicBezTo>
                      <a:pt x="96339" y="70611"/>
                      <a:pt x="89418" y="81027"/>
                      <a:pt x="89418" y="91514"/>
                    </a:cubicBezTo>
                    <a:cubicBezTo>
                      <a:pt x="89418" y="99973"/>
                      <a:pt x="94661" y="107664"/>
                      <a:pt x="105078" y="114515"/>
                    </a:cubicBezTo>
                    <a:cubicBezTo>
                      <a:pt x="123325" y="126260"/>
                      <a:pt x="134721" y="135069"/>
                      <a:pt x="139265" y="140941"/>
                    </a:cubicBezTo>
                    <a:cubicBezTo>
                      <a:pt x="147095" y="152057"/>
                      <a:pt x="151010" y="165061"/>
                      <a:pt x="151010" y="180022"/>
                    </a:cubicBezTo>
                    <a:cubicBezTo>
                      <a:pt x="151010" y="199877"/>
                      <a:pt x="143809" y="217145"/>
                      <a:pt x="129477" y="231826"/>
                    </a:cubicBezTo>
                    <a:cubicBezTo>
                      <a:pt x="115145" y="246508"/>
                      <a:pt x="98157" y="253848"/>
                      <a:pt x="78651" y="253848"/>
                    </a:cubicBezTo>
                    <a:cubicBezTo>
                      <a:pt x="57118" y="253848"/>
                      <a:pt x="38661" y="245459"/>
                      <a:pt x="23141" y="228680"/>
                    </a:cubicBezTo>
                    <a:cubicBezTo>
                      <a:pt x="7760" y="211762"/>
                      <a:pt x="0" y="189670"/>
                      <a:pt x="0" y="162334"/>
                    </a:cubicBezTo>
                    <a:cubicBezTo>
                      <a:pt x="0" y="118010"/>
                      <a:pt x="17828" y="79909"/>
                      <a:pt x="53553" y="47959"/>
                    </a:cubicBezTo>
                    <a:cubicBezTo>
                      <a:pt x="89208" y="15940"/>
                      <a:pt x="135909" y="0"/>
                      <a:pt x="193587" y="0"/>
                    </a:cubicBezTo>
                    <a:cubicBezTo>
                      <a:pt x="250285" y="0"/>
                      <a:pt x="296917" y="17268"/>
                      <a:pt x="333411" y="51804"/>
                    </a:cubicBezTo>
                    <a:cubicBezTo>
                      <a:pt x="369905" y="86341"/>
                      <a:pt x="388152" y="128008"/>
                      <a:pt x="388152" y="176806"/>
                    </a:cubicBezTo>
                    <a:cubicBezTo>
                      <a:pt x="388152" y="196661"/>
                      <a:pt x="384866" y="216446"/>
                      <a:pt x="378365" y="236161"/>
                    </a:cubicBezTo>
                    <a:cubicBezTo>
                      <a:pt x="371863" y="255876"/>
                      <a:pt x="363054" y="273074"/>
                      <a:pt x="351938" y="287685"/>
                    </a:cubicBezTo>
                    <a:cubicBezTo>
                      <a:pt x="340822" y="302367"/>
                      <a:pt x="320128" y="322361"/>
                      <a:pt x="289856" y="347739"/>
                    </a:cubicBezTo>
                    <a:cubicBezTo>
                      <a:pt x="260213" y="372488"/>
                      <a:pt x="239729" y="392622"/>
                      <a:pt x="228473" y="408073"/>
                    </a:cubicBezTo>
                    <a:cubicBezTo>
                      <a:pt x="217217" y="423523"/>
                      <a:pt x="208618" y="441001"/>
                      <a:pt x="202535" y="460367"/>
                    </a:cubicBezTo>
                    <a:cubicBezTo>
                      <a:pt x="196593" y="479732"/>
                      <a:pt x="193587" y="503082"/>
                      <a:pt x="193587" y="530418"/>
                    </a:cubicBezTo>
                    <a:close/>
                    <a:moveTo>
                      <a:pt x="176948" y="586627"/>
                    </a:moveTo>
                    <a:cubicBezTo>
                      <a:pt x="200438" y="586627"/>
                      <a:pt x="220293" y="594876"/>
                      <a:pt x="236583" y="611305"/>
                    </a:cubicBezTo>
                    <a:cubicBezTo>
                      <a:pt x="252872" y="627734"/>
                      <a:pt x="261052" y="647729"/>
                      <a:pt x="261052" y="671219"/>
                    </a:cubicBezTo>
                    <a:cubicBezTo>
                      <a:pt x="261052" y="694710"/>
                      <a:pt x="252802" y="714634"/>
                      <a:pt x="236373" y="731133"/>
                    </a:cubicBezTo>
                    <a:cubicBezTo>
                      <a:pt x="219944" y="747563"/>
                      <a:pt x="200089" y="755812"/>
                      <a:pt x="176948" y="755812"/>
                    </a:cubicBezTo>
                    <a:cubicBezTo>
                      <a:pt x="153807" y="755812"/>
                      <a:pt x="134022" y="747563"/>
                      <a:pt x="117522" y="731133"/>
                    </a:cubicBezTo>
                    <a:cubicBezTo>
                      <a:pt x="101093" y="714704"/>
                      <a:pt x="92843" y="694710"/>
                      <a:pt x="92843" y="671219"/>
                    </a:cubicBezTo>
                    <a:cubicBezTo>
                      <a:pt x="92843" y="647729"/>
                      <a:pt x="101093" y="627804"/>
                      <a:pt x="117522" y="611305"/>
                    </a:cubicBezTo>
                    <a:cubicBezTo>
                      <a:pt x="134022" y="594876"/>
                      <a:pt x="153807" y="586627"/>
                      <a:pt x="176948" y="586627"/>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92" name="Graphic 38">
                <a:extLst>
                  <a:ext uri="{FF2B5EF4-FFF2-40B4-BE49-F238E27FC236}">
                    <a16:creationId xmlns:a16="http://schemas.microsoft.com/office/drawing/2014/main" id="{C8DF96C0-57C0-474A-B45D-674FE00E8046}"/>
                  </a:ext>
                </a:extLst>
              </p:cNvPr>
              <p:cNvSpPr/>
              <p:nvPr/>
            </p:nvSpPr>
            <p:spPr>
              <a:xfrm>
                <a:off x="1152937" y="1914201"/>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93" name="Graphic 30">
                <a:extLst>
                  <a:ext uri="{FF2B5EF4-FFF2-40B4-BE49-F238E27FC236}">
                    <a16:creationId xmlns:a16="http://schemas.microsoft.com/office/drawing/2014/main" id="{0F5E03A6-0F45-40D2-8747-3D014C23DD05}"/>
                  </a:ext>
                </a:extLst>
              </p:cNvPr>
              <p:cNvSpPr/>
              <p:nvPr/>
            </p:nvSpPr>
            <p:spPr>
              <a:xfrm>
                <a:off x="917528" y="2844959"/>
                <a:ext cx="693520" cy="1350424"/>
              </a:xfrm>
              <a:custGeom>
                <a:avLst/>
                <a:gdLst>
                  <a:gd name="connsiteX0" fmla="*/ 345886 w 693520"/>
                  <a:gd name="connsiteY0" fmla="*/ 947708 h 1350424"/>
                  <a:gd name="connsiteX1" fmla="*/ 282180 w 693520"/>
                  <a:gd name="connsiteY1" fmla="*/ 947708 h 1350424"/>
                  <a:gd name="connsiteX2" fmla="*/ 281305 w 693520"/>
                  <a:gd name="connsiteY2" fmla="*/ 886626 h 1350424"/>
                  <a:gd name="connsiteX3" fmla="*/ 296545 w 693520"/>
                  <a:gd name="connsiteY3" fmla="*/ 728237 h 1350424"/>
                  <a:gd name="connsiteX4" fmla="*/ 355504 w 693520"/>
                  <a:gd name="connsiteY4" fmla="*/ 583839 h 1350424"/>
                  <a:gd name="connsiteX5" fmla="*/ 429703 w 693520"/>
                  <a:gd name="connsiteY5" fmla="*/ 425076 h 1350424"/>
                  <a:gd name="connsiteX6" fmla="*/ 448065 w 693520"/>
                  <a:gd name="connsiteY6" fmla="*/ 294168 h 1350424"/>
                  <a:gd name="connsiteX7" fmla="*/ 403971 w 693520"/>
                  <a:gd name="connsiteY7" fmla="*/ 134530 h 1350424"/>
                  <a:gd name="connsiteX8" fmla="*/ 289050 w 693520"/>
                  <a:gd name="connsiteY8" fmla="*/ 79569 h 1350424"/>
                  <a:gd name="connsiteX9" fmla="*/ 196864 w 693520"/>
                  <a:gd name="connsiteY9" fmla="*/ 107549 h 1350424"/>
                  <a:gd name="connsiteX10" fmla="*/ 159764 w 693520"/>
                  <a:gd name="connsiteY10" fmla="*/ 163510 h 1350424"/>
                  <a:gd name="connsiteX11" fmla="*/ 187745 w 693520"/>
                  <a:gd name="connsiteY11" fmla="*/ 204606 h 1350424"/>
                  <a:gd name="connsiteX12" fmla="*/ 248828 w 693520"/>
                  <a:gd name="connsiteY12" fmla="*/ 251823 h 1350424"/>
                  <a:gd name="connsiteX13" fmla="*/ 269813 w 693520"/>
                  <a:gd name="connsiteY13" fmla="*/ 321649 h 1350424"/>
                  <a:gd name="connsiteX14" fmla="*/ 231340 w 693520"/>
                  <a:gd name="connsiteY14" fmla="*/ 414208 h 1350424"/>
                  <a:gd name="connsiteX15" fmla="*/ 140528 w 693520"/>
                  <a:gd name="connsiteY15" fmla="*/ 453556 h 1350424"/>
                  <a:gd name="connsiteX16" fmla="*/ 41346 w 693520"/>
                  <a:gd name="connsiteY16" fmla="*/ 408587 h 1350424"/>
                  <a:gd name="connsiteX17" fmla="*/ 0 w 693520"/>
                  <a:gd name="connsiteY17" fmla="*/ 290046 h 1350424"/>
                  <a:gd name="connsiteX18" fmla="*/ 95684 w 693520"/>
                  <a:gd name="connsiteY18" fmla="*/ 85690 h 1350424"/>
                  <a:gd name="connsiteX19" fmla="*/ 345886 w 693520"/>
                  <a:gd name="connsiteY19" fmla="*/ 0 h 1350424"/>
                  <a:gd name="connsiteX20" fmla="*/ 595713 w 693520"/>
                  <a:gd name="connsiteY20" fmla="*/ 92560 h 1350424"/>
                  <a:gd name="connsiteX21" fmla="*/ 693520 w 693520"/>
                  <a:gd name="connsiteY21" fmla="*/ 315903 h 1350424"/>
                  <a:gd name="connsiteX22" fmla="*/ 676032 w 693520"/>
                  <a:gd name="connsiteY22" fmla="*/ 421953 h 1350424"/>
                  <a:gd name="connsiteX23" fmla="*/ 628815 w 693520"/>
                  <a:gd name="connsiteY23" fmla="*/ 514013 h 1350424"/>
                  <a:gd name="connsiteX24" fmla="*/ 517892 w 693520"/>
                  <a:gd name="connsiteY24" fmla="*/ 621313 h 1350424"/>
                  <a:gd name="connsiteX25" fmla="*/ 408218 w 693520"/>
                  <a:gd name="connsiteY25" fmla="*/ 729112 h 1350424"/>
                  <a:gd name="connsiteX26" fmla="*/ 361875 w 693520"/>
                  <a:gd name="connsiteY26" fmla="*/ 822546 h 1350424"/>
                  <a:gd name="connsiteX27" fmla="*/ 345886 w 693520"/>
                  <a:gd name="connsiteY27" fmla="*/ 947708 h 1350424"/>
                  <a:gd name="connsiteX28" fmla="*/ 316156 w 693520"/>
                  <a:gd name="connsiteY28" fmla="*/ 1048137 h 1350424"/>
                  <a:gd name="connsiteX29" fmla="*/ 422708 w 693520"/>
                  <a:gd name="connsiteY29" fmla="*/ 1092231 h 1350424"/>
                  <a:gd name="connsiteX30" fmla="*/ 466427 w 693520"/>
                  <a:gd name="connsiteY30" fmla="*/ 1199281 h 1350424"/>
                  <a:gd name="connsiteX31" fmla="*/ 422333 w 693520"/>
                  <a:gd name="connsiteY31" fmla="*/ 1306330 h 1350424"/>
                  <a:gd name="connsiteX32" fmla="*/ 316156 w 693520"/>
                  <a:gd name="connsiteY32" fmla="*/ 1350424 h 1350424"/>
                  <a:gd name="connsiteX33" fmla="*/ 209980 w 693520"/>
                  <a:gd name="connsiteY33" fmla="*/ 1306330 h 1350424"/>
                  <a:gd name="connsiteX34" fmla="*/ 165885 w 693520"/>
                  <a:gd name="connsiteY34" fmla="*/ 1199281 h 1350424"/>
                  <a:gd name="connsiteX35" fmla="*/ 209980 w 693520"/>
                  <a:gd name="connsiteY35" fmla="*/ 1092231 h 1350424"/>
                  <a:gd name="connsiteX36" fmla="*/ 316156 w 693520"/>
                  <a:gd name="connsiteY36" fmla="*/ 1048137 h 13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93520" h="1350424">
                    <a:moveTo>
                      <a:pt x="345886" y="947708"/>
                    </a:moveTo>
                    <a:lnTo>
                      <a:pt x="282180" y="947708"/>
                    </a:lnTo>
                    <a:lnTo>
                      <a:pt x="281305" y="886626"/>
                    </a:lnTo>
                    <a:cubicBezTo>
                      <a:pt x="281305" y="823170"/>
                      <a:pt x="286427" y="770457"/>
                      <a:pt x="296545" y="728237"/>
                    </a:cubicBezTo>
                    <a:cubicBezTo>
                      <a:pt x="306663" y="686017"/>
                      <a:pt x="326399" y="637926"/>
                      <a:pt x="355504" y="583839"/>
                    </a:cubicBezTo>
                    <a:cubicBezTo>
                      <a:pt x="396226" y="509391"/>
                      <a:pt x="420959" y="456429"/>
                      <a:pt x="429703" y="425076"/>
                    </a:cubicBezTo>
                    <a:cubicBezTo>
                      <a:pt x="441944" y="381981"/>
                      <a:pt x="448065" y="338387"/>
                      <a:pt x="448065" y="294168"/>
                    </a:cubicBezTo>
                    <a:cubicBezTo>
                      <a:pt x="448065" y="224342"/>
                      <a:pt x="433325" y="171129"/>
                      <a:pt x="403971" y="134530"/>
                    </a:cubicBezTo>
                    <a:cubicBezTo>
                      <a:pt x="374616" y="97931"/>
                      <a:pt x="336267" y="79569"/>
                      <a:pt x="289050" y="79569"/>
                    </a:cubicBezTo>
                    <a:cubicBezTo>
                      <a:pt x="252325" y="79569"/>
                      <a:pt x="221597" y="88937"/>
                      <a:pt x="196864" y="107549"/>
                    </a:cubicBezTo>
                    <a:cubicBezTo>
                      <a:pt x="172131" y="126161"/>
                      <a:pt x="159764" y="144773"/>
                      <a:pt x="159764" y="163510"/>
                    </a:cubicBezTo>
                    <a:cubicBezTo>
                      <a:pt x="159764" y="178624"/>
                      <a:pt x="169133" y="192365"/>
                      <a:pt x="187745" y="204606"/>
                    </a:cubicBezTo>
                    <a:cubicBezTo>
                      <a:pt x="220348" y="225591"/>
                      <a:pt x="240708" y="241330"/>
                      <a:pt x="248828" y="251823"/>
                    </a:cubicBezTo>
                    <a:cubicBezTo>
                      <a:pt x="262818" y="271684"/>
                      <a:pt x="269813" y="294917"/>
                      <a:pt x="269813" y="321649"/>
                    </a:cubicBezTo>
                    <a:cubicBezTo>
                      <a:pt x="269813" y="357124"/>
                      <a:pt x="256947" y="387977"/>
                      <a:pt x="231340" y="414208"/>
                    </a:cubicBezTo>
                    <a:cubicBezTo>
                      <a:pt x="205733" y="440440"/>
                      <a:pt x="175379" y="453556"/>
                      <a:pt x="140528" y="453556"/>
                    </a:cubicBezTo>
                    <a:cubicBezTo>
                      <a:pt x="102054" y="453556"/>
                      <a:pt x="69077" y="438566"/>
                      <a:pt x="41346" y="408587"/>
                    </a:cubicBezTo>
                    <a:cubicBezTo>
                      <a:pt x="13865" y="378359"/>
                      <a:pt x="0" y="338886"/>
                      <a:pt x="0" y="290046"/>
                    </a:cubicBezTo>
                    <a:cubicBezTo>
                      <a:pt x="0" y="210852"/>
                      <a:pt x="31853" y="142774"/>
                      <a:pt x="95684" y="85690"/>
                    </a:cubicBezTo>
                    <a:cubicBezTo>
                      <a:pt x="159390" y="28480"/>
                      <a:pt x="242832" y="0"/>
                      <a:pt x="345886" y="0"/>
                    </a:cubicBezTo>
                    <a:cubicBezTo>
                      <a:pt x="447191" y="0"/>
                      <a:pt x="530508" y="30853"/>
                      <a:pt x="595713" y="92560"/>
                    </a:cubicBezTo>
                    <a:cubicBezTo>
                      <a:pt x="660918" y="154266"/>
                      <a:pt x="693520" y="228714"/>
                      <a:pt x="693520" y="315903"/>
                    </a:cubicBezTo>
                    <a:cubicBezTo>
                      <a:pt x="693520" y="351378"/>
                      <a:pt x="687649" y="386728"/>
                      <a:pt x="676032" y="421953"/>
                    </a:cubicBezTo>
                    <a:cubicBezTo>
                      <a:pt x="664415" y="457178"/>
                      <a:pt x="648676" y="487906"/>
                      <a:pt x="628815" y="514013"/>
                    </a:cubicBezTo>
                    <a:cubicBezTo>
                      <a:pt x="608954" y="540245"/>
                      <a:pt x="571979" y="575969"/>
                      <a:pt x="517892" y="621313"/>
                    </a:cubicBezTo>
                    <a:cubicBezTo>
                      <a:pt x="464928" y="665531"/>
                      <a:pt x="428329" y="701506"/>
                      <a:pt x="408218" y="729112"/>
                    </a:cubicBezTo>
                    <a:cubicBezTo>
                      <a:pt x="388106" y="756717"/>
                      <a:pt x="372742" y="787945"/>
                      <a:pt x="361875" y="822546"/>
                    </a:cubicBezTo>
                    <a:cubicBezTo>
                      <a:pt x="351257" y="857146"/>
                      <a:pt x="345886" y="898867"/>
                      <a:pt x="345886" y="947708"/>
                    </a:cubicBezTo>
                    <a:close/>
                    <a:moveTo>
                      <a:pt x="316156" y="1048137"/>
                    </a:moveTo>
                    <a:cubicBezTo>
                      <a:pt x="358127" y="1048137"/>
                      <a:pt x="393603" y="1062877"/>
                      <a:pt x="422708" y="1092231"/>
                    </a:cubicBezTo>
                    <a:cubicBezTo>
                      <a:pt x="451812" y="1121585"/>
                      <a:pt x="466427" y="1157310"/>
                      <a:pt x="466427" y="1199281"/>
                    </a:cubicBezTo>
                    <a:cubicBezTo>
                      <a:pt x="466427" y="1241251"/>
                      <a:pt x="451687" y="1276851"/>
                      <a:pt x="422333" y="1306330"/>
                    </a:cubicBezTo>
                    <a:cubicBezTo>
                      <a:pt x="392978" y="1335684"/>
                      <a:pt x="357503" y="1350424"/>
                      <a:pt x="316156" y="1350424"/>
                    </a:cubicBezTo>
                    <a:cubicBezTo>
                      <a:pt x="274810" y="1350424"/>
                      <a:pt x="239459" y="1335684"/>
                      <a:pt x="209980" y="1306330"/>
                    </a:cubicBezTo>
                    <a:cubicBezTo>
                      <a:pt x="180625" y="1276976"/>
                      <a:pt x="165885" y="1241251"/>
                      <a:pt x="165885" y="1199281"/>
                    </a:cubicBezTo>
                    <a:cubicBezTo>
                      <a:pt x="165885" y="1157310"/>
                      <a:pt x="180625" y="1121710"/>
                      <a:pt x="209980" y="1092231"/>
                    </a:cubicBezTo>
                    <a:cubicBezTo>
                      <a:pt x="239459" y="1062877"/>
                      <a:pt x="274810" y="1048137"/>
                      <a:pt x="316156" y="1048137"/>
                    </a:cubicBezTo>
                    <a:close/>
                  </a:path>
                </a:pathLst>
              </a:custGeom>
              <a:grpFill/>
              <a:ln w="28664" cap="flat">
                <a:noFill/>
                <a:prstDash val="solid"/>
                <a:miter/>
              </a:ln>
              <a:scene3d>
                <a:camera prst="perspectiveLeft">
                  <a:rot lat="0" lon="720000" rev="0"/>
                </a:camera>
                <a:lightRig rig="threePt" dir="t"/>
              </a:scene3d>
            </p:spPr>
            <p:txBody>
              <a:bodyPr rtlCol="0" anchor="ctr"/>
              <a:lstStyle/>
              <a:p>
                <a:endParaRPr lang="en-US"/>
              </a:p>
            </p:txBody>
          </p:sp>
          <p:sp>
            <p:nvSpPr>
              <p:cNvPr id="94" name="Graphic 32">
                <a:extLst>
                  <a:ext uri="{FF2B5EF4-FFF2-40B4-BE49-F238E27FC236}">
                    <a16:creationId xmlns:a16="http://schemas.microsoft.com/office/drawing/2014/main" id="{63785B27-3A0E-4DED-A1E9-D581B4E57FED}"/>
                  </a:ext>
                </a:extLst>
              </p:cNvPr>
              <p:cNvSpPr/>
              <p:nvPr/>
            </p:nvSpPr>
            <p:spPr>
              <a:xfrm>
                <a:off x="1991280" y="4052236"/>
                <a:ext cx="243948" cy="475019"/>
              </a:xfrm>
              <a:custGeom>
                <a:avLst/>
                <a:gdLst>
                  <a:gd name="connsiteX0" fmla="*/ 121667 w 243948"/>
                  <a:gd name="connsiteY0" fmla="*/ 333362 h 475019"/>
                  <a:gd name="connsiteX1" fmla="*/ 99258 w 243948"/>
                  <a:gd name="connsiteY1" fmla="*/ 333362 h 475019"/>
                  <a:gd name="connsiteX2" fmla="*/ 98950 w 243948"/>
                  <a:gd name="connsiteY2" fmla="*/ 311876 h 475019"/>
                  <a:gd name="connsiteX3" fmla="*/ 104311 w 243948"/>
                  <a:gd name="connsiteY3" fmla="*/ 256162 h 475019"/>
                  <a:gd name="connsiteX4" fmla="*/ 125050 w 243948"/>
                  <a:gd name="connsiteY4" fmla="*/ 205369 h 475019"/>
                  <a:gd name="connsiteX5" fmla="*/ 151150 w 243948"/>
                  <a:gd name="connsiteY5" fmla="*/ 149523 h 475019"/>
                  <a:gd name="connsiteX6" fmla="*/ 157609 w 243948"/>
                  <a:gd name="connsiteY6" fmla="*/ 103475 h 475019"/>
                  <a:gd name="connsiteX7" fmla="*/ 142099 w 243948"/>
                  <a:gd name="connsiteY7" fmla="*/ 47322 h 475019"/>
                  <a:gd name="connsiteX8" fmla="*/ 101675 w 243948"/>
                  <a:gd name="connsiteY8" fmla="*/ 27989 h 475019"/>
                  <a:gd name="connsiteX9" fmla="*/ 69248 w 243948"/>
                  <a:gd name="connsiteY9" fmla="*/ 37831 h 475019"/>
                  <a:gd name="connsiteX10" fmla="*/ 56198 w 243948"/>
                  <a:gd name="connsiteY10" fmla="*/ 57516 h 475019"/>
                  <a:gd name="connsiteX11" fmla="*/ 66040 w 243948"/>
                  <a:gd name="connsiteY11" fmla="*/ 71971 h 475019"/>
                  <a:gd name="connsiteX12" fmla="*/ 87526 w 243948"/>
                  <a:gd name="connsiteY12" fmla="*/ 88580 h 475019"/>
                  <a:gd name="connsiteX13" fmla="*/ 94908 w 243948"/>
                  <a:gd name="connsiteY13" fmla="*/ 113142 h 475019"/>
                  <a:gd name="connsiteX14" fmla="*/ 81375 w 243948"/>
                  <a:gd name="connsiteY14" fmla="*/ 145700 h 475019"/>
                  <a:gd name="connsiteX15" fmla="*/ 49431 w 243948"/>
                  <a:gd name="connsiteY15" fmla="*/ 159541 h 475019"/>
                  <a:gd name="connsiteX16" fmla="*/ 14544 w 243948"/>
                  <a:gd name="connsiteY16" fmla="*/ 143723 h 475019"/>
                  <a:gd name="connsiteX17" fmla="*/ 0 w 243948"/>
                  <a:gd name="connsiteY17" fmla="*/ 102025 h 475019"/>
                  <a:gd name="connsiteX18" fmla="*/ 33657 w 243948"/>
                  <a:gd name="connsiteY18" fmla="*/ 30142 h 475019"/>
                  <a:gd name="connsiteX19" fmla="*/ 121667 w 243948"/>
                  <a:gd name="connsiteY19" fmla="*/ 0 h 475019"/>
                  <a:gd name="connsiteX20" fmla="*/ 209545 w 243948"/>
                  <a:gd name="connsiteY20" fmla="*/ 32558 h 475019"/>
                  <a:gd name="connsiteX21" fmla="*/ 243949 w 243948"/>
                  <a:gd name="connsiteY21" fmla="*/ 111121 h 475019"/>
                  <a:gd name="connsiteX22" fmla="*/ 237797 w 243948"/>
                  <a:gd name="connsiteY22" fmla="*/ 148424 h 475019"/>
                  <a:gd name="connsiteX23" fmla="*/ 221189 w 243948"/>
                  <a:gd name="connsiteY23" fmla="*/ 180807 h 475019"/>
                  <a:gd name="connsiteX24" fmla="*/ 182171 w 243948"/>
                  <a:gd name="connsiteY24" fmla="*/ 218550 h 475019"/>
                  <a:gd name="connsiteX25" fmla="*/ 143592 w 243948"/>
                  <a:gd name="connsiteY25" fmla="*/ 256469 h 475019"/>
                  <a:gd name="connsiteX26" fmla="*/ 127291 w 243948"/>
                  <a:gd name="connsiteY26" fmla="*/ 289335 h 475019"/>
                  <a:gd name="connsiteX27" fmla="*/ 121667 w 243948"/>
                  <a:gd name="connsiteY27" fmla="*/ 333362 h 475019"/>
                  <a:gd name="connsiteX28" fmla="*/ 111209 w 243948"/>
                  <a:gd name="connsiteY28" fmla="*/ 368688 h 475019"/>
                  <a:gd name="connsiteX29" fmla="*/ 148689 w 243948"/>
                  <a:gd name="connsiteY29" fmla="*/ 384198 h 475019"/>
                  <a:gd name="connsiteX30" fmla="*/ 164068 w 243948"/>
                  <a:gd name="connsiteY30" fmla="*/ 421854 h 475019"/>
                  <a:gd name="connsiteX31" fmla="*/ 148558 w 243948"/>
                  <a:gd name="connsiteY31" fmla="*/ 459509 h 475019"/>
                  <a:gd name="connsiteX32" fmla="*/ 111209 w 243948"/>
                  <a:gd name="connsiteY32" fmla="*/ 475019 h 475019"/>
                  <a:gd name="connsiteX33" fmla="*/ 73861 w 243948"/>
                  <a:gd name="connsiteY33" fmla="*/ 459509 h 475019"/>
                  <a:gd name="connsiteX34" fmla="*/ 58351 w 243948"/>
                  <a:gd name="connsiteY34" fmla="*/ 421854 h 475019"/>
                  <a:gd name="connsiteX35" fmla="*/ 73861 w 243948"/>
                  <a:gd name="connsiteY35" fmla="*/ 384198 h 475019"/>
                  <a:gd name="connsiteX36" fmla="*/ 111209 w 243948"/>
                  <a:gd name="connsiteY36" fmla="*/ 368688 h 47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3948" h="475019">
                    <a:moveTo>
                      <a:pt x="121667" y="333362"/>
                    </a:moveTo>
                    <a:lnTo>
                      <a:pt x="99258" y="333362"/>
                    </a:lnTo>
                    <a:lnTo>
                      <a:pt x="98950" y="311876"/>
                    </a:lnTo>
                    <a:cubicBezTo>
                      <a:pt x="98950" y="289555"/>
                      <a:pt x="100752" y="271013"/>
                      <a:pt x="104311" y="256162"/>
                    </a:cubicBezTo>
                    <a:cubicBezTo>
                      <a:pt x="107870" y="241310"/>
                      <a:pt x="114812" y="224394"/>
                      <a:pt x="125050" y="205369"/>
                    </a:cubicBezTo>
                    <a:cubicBezTo>
                      <a:pt x="139374" y="179181"/>
                      <a:pt x="148074" y="160551"/>
                      <a:pt x="151150" y="149523"/>
                    </a:cubicBezTo>
                    <a:cubicBezTo>
                      <a:pt x="155456" y="134364"/>
                      <a:pt x="157609" y="119029"/>
                      <a:pt x="157609" y="103475"/>
                    </a:cubicBezTo>
                    <a:cubicBezTo>
                      <a:pt x="157609" y="78914"/>
                      <a:pt x="152424" y="60196"/>
                      <a:pt x="142099" y="47322"/>
                    </a:cubicBezTo>
                    <a:cubicBezTo>
                      <a:pt x="131773" y="34448"/>
                      <a:pt x="118284" y="27989"/>
                      <a:pt x="101675" y="27989"/>
                    </a:cubicBezTo>
                    <a:cubicBezTo>
                      <a:pt x="88757" y="27989"/>
                      <a:pt x="77948" y="31284"/>
                      <a:pt x="69248" y="37831"/>
                    </a:cubicBezTo>
                    <a:cubicBezTo>
                      <a:pt x="60548" y="44378"/>
                      <a:pt x="56198" y="50925"/>
                      <a:pt x="56198" y="57516"/>
                    </a:cubicBezTo>
                    <a:cubicBezTo>
                      <a:pt x="56198" y="62832"/>
                      <a:pt x="59493" y="67665"/>
                      <a:pt x="66040" y="71971"/>
                    </a:cubicBezTo>
                    <a:cubicBezTo>
                      <a:pt x="77508" y="79353"/>
                      <a:pt x="84670" y="84889"/>
                      <a:pt x="87526" y="88580"/>
                    </a:cubicBezTo>
                    <a:cubicBezTo>
                      <a:pt x="92448" y="95566"/>
                      <a:pt x="94908" y="103739"/>
                      <a:pt x="94908" y="113142"/>
                    </a:cubicBezTo>
                    <a:cubicBezTo>
                      <a:pt x="94908" y="125620"/>
                      <a:pt x="90382" y="136473"/>
                      <a:pt x="81375" y="145700"/>
                    </a:cubicBezTo>
                    <a:cubicBezTo>
                      <a:pt x="72367" y="154927"/>
                      <a:pt x="61690" y="159541"/>
                      <a:pt x="49431" y="159541"/>
                    </a:cubicBezTo>
                    <a:cubicBezTo>
                      <a:pt x="35898" y="159541"/>
                      <a:pt x="24298" y="154268"/>
                      <a:pt x="14544" y="143723"/>
                    </a:cubicBezTo>
                    <a:cubicBezTo>
                      <a:pt x="4877" y="133090"/>
                      <a:pt x="0" y="119205"/>
                      <a:pt x="0" y="102025"/>
                    </a:cubicBezTo>
                    <a:cubicBezTo>
                      <a:pt x="0" y="74168"/>
                      <a:pt x="11204" y="50222"/>
                      <a:pt x="33657" y="30142"/>
                    </a:cubicBezTo>
                    <a:cubicBezTo>
                      <a:pt x="56066" y="10018"/>
                      <a:pt x="85417" y="0"/>
                      <a:pt x="121667" y="0"/>
                    </a:cubicBezTo>
                    <a:cubicBezTo>
                      <a:pt x="157301" y="0"/>
                      <a:pt x="186609" y="10853"/>
                      <a:pt x="209545" y="32558"/>
                    </a:cubicBezTo>
                    <a:cubicBezTo>
                      <a:pt x="232481" y="54264"/>
                      <a:pt x="243949" y="80451"/>
                      <a:pt x="243949" y="111121"/>
                    </a:cubicBezTo>
                    <a:cubicBezTo>
                      <a:pt x="243949" y="123599"/>
                      <a:pt x="241884" y="136034"/>
                      <a:pt x="237797" y="148424"/>
                    </a:cubicBezTo>
                    <a:cubicBezTo>
                      <a:pt x="233711" y="160815"/>
                      <a:pt x="228175" y="171624"/>
                      <a:pt x="221189" y="180807"/>
                    </a:cubicBezTo>
                    <a:cubicBezTo>
                      <a:pt x="214202" y="190034"/>
                      <a:pt x="201196" y="202601"/>
                      <a:pt x="182171" y="218550"/>
                    </a:cubicBezTo>
                    <a:cubicBezTo>
                      <a:pt x="163541" y="234104"/>
                      <a:pt x="150667" y="246759"/>
                      <a:pt x="143592" y="256469"/>
                    </a:cubicBezTo>
                    <a:cubicBezTo>
                      <a:pt x="136518" y="266180"/>
                      <a:pt x="131114" y="277164"/>
                      <a:pt x="127291" y="289335"/>
                    </a:cubicBezTo>
                    <a:cubicBezTo>
                      <a:pt x="123556" y="301506"/>
                      <a:pt x="121667" y="316182"/>
                      <a:pt x="121667" y="333362"/>
                    </a:cubicBezTo>
                    <a:close/>
                    <a:moveTo>
                      <a:pt x="111209" y="368688"/>
                    </a:moveTo>
                    <a:cubicBezTo>
                      <a:pt x="125973" y="368688"/>
                      <a:pt x="138452" y="373873"/>
                      <a:pt x="148689" y="384198"/>
                    </a:cubicBezTo>
                    <a:cubicBezTo>
                      <a:pt x="158927" y="394524"/>
                      <a:pt x="164068" y="407090"/>
                      <a:pt x="164068" y="421854"/>
                    </a:cubicBezTo>
                    <a:cubicBezTo>
                      <a:pt x="164068" y="436617"/>
                      <a:pt x="158883" y="449140"/>
                      <a:pt x="148558" y="459509"/>
                    </a:cubicBezTo>
                    <a:cubicBezTo>
                      <a:pt x="138232" y="469835"/>
                      <a:pt x="125753" y="475019"/>
                      <a:pt x="111209" y="475019"/>
                    </a:cubicBezTo>
                    <a:cubicBezTo>
                      <a:pt x="96666" y="475019"/>
                      <a:pt x="84231" y="469835"/>
                      <a:pt x="73861" y="459509"/>
                    </a:cubicBezTo>
                    <a:cubicBezTo>
                      <a:pt x="63536" y="449184"/>
                      <a:pt x="58351" y="436617"/>
                      <a:pt x="58351" y="421854"/>
                    </a:cubicBezTo>
                    <a:cubicBezTo>
                      <a:pt x="58351" y="407090"/>
                      <a:pt x="63536" y="394568"/>
                      <a:pt x="73861" y="384198"/>
                    </a:cubicBezTo>
                    <a:cubicBezTo>
                      <a:pt x="84231" y="373873"/>
                      <a:pt x="96666" y="368688"/>
                      <a:pt x="111209" y="368688"/>
                    </a:cubicBezTo>
                    <a:close/>
                  </a:path>
                </a:pathLst>
              </a:custGeom>
              <a:grpFill/>
              <a:ln w="9817" cap="flat">
                <a:noFill/>
                <a:prstDash val="solid"/>
                <a:miter/>
              </a:ln>
              <a:scene3d>
                <a:camera prst="perspectiveLeft">
                  <a:rot lat="0" lon="720000" rev="0"/>
                </a:camera>
                <a:lightRig rig="threePt" dir="t"/>
              </a:scene3d>
            </p:spPr>
            <p:txBody>
              <a:bodyPr rtlCol="0" anchor="ctr"/>
              <a:lstStyle/>
              <a:p>
                <a:endParaRPr lang="en-US"/>
              </a:p>
            </p:txBody>
          </p:sp>
          <p:sp>
            <p:nvSpPr>
              <p:cNvPr id="95" name="Graphic 31">
                <a:extLst>
                  <a:ext uri="{FF2B5EF4-FFF2-40B4-BE49-F238E27FC236}">
                    <a16:creationId xmlns:a16="http://schemas.microsoft.com/office/drawing/2014/main" id="{8BC9D511-ED0D-49D9-AA38-EA08F463E144}"/>
                  </a:ext>
                </a:extLst>
              </p:cNvPr>
              <p:cNvSpPr/>
              <p:nvPr/>
            </p:nvSpPr>
            <p:spPr>
              <a:xfrm>
                <a:off x="2486444" y="3553096"/>
                <a:ext cx="311812" cy="607161"/>
              </a:xfrm>
              <a:custGeom>
                <a:avLst/>
                <a:gdLst>
                  <a:gd name="connsiteX0" fmla="*/ 155513 w 311812"/>
                  <a:gd name="connsiteY0" fmla="*/ 426097 h 607161"/>
                  <a:gd name="connsiteX1" fmla="*/ 126870 w 311812"/>
                  <a:gd name="connsiteY1" fmla="*/ 426097 h 607161"/>
                  <a:gd name="connsiteX2" fmla="*/ 126477 w 311812"/>
                  <a:gd name="connsiteY2" fmla="*/ 398634 h 607161"/>
                  <a:gd name="connsiteX3" fmla="*/ 133329 w 311812"/>
                  <a:gd name="connsiteY3" fmla="*/ 327421 h 607161"/>
                  <a:gd name="connsiteX4" fmla="*/ 159837 w 311812"/>
                  <a:gd name="connsiteY4" fmla="*/ 262499 h 607161"/>
                  <a:gd name="connsiteX5" fmla="*/ 193198 w 311812"/>
                  <a:gd name="connsiteY5" fmla="*/ 191118 h 607161"/>
                  <a:gd name="connsiteX6" fmla="*/ 201454 w 311812"/>
                  <a:gd name="connsiteY6" fmla="*/ 132260 h 607161"/>
                  <a:gd name="connsiteX7" fmla="*/ 181628 w 311812"/>
                  <a:gd name="connsiteY7" fmla="*/ 60486 h 607161"/>
                  <a:gd name="connsiteX8" fmla="*/ 129959 w 311812"/>
                  <a:gd name="connsiteY8" fmla="*/ 35775 h 607161"/>
                  <a:gd name="connsiteX9" fmla="*/ 88512 w 311812"/>
                  <a:gd name="connsiteY9" fmla="*/ 48355 h 607161"/>
                  <a:gd name="connsiteX10" fmla="*/ 71831 w 311812"/>
                  <a:gd name="connsiteY10" fmla="*/ 73515 h 607161"/>
                  <a:gd name="connsiteX11" fmla="*/ 84412 w 311812"/>
                  <a:gd name="connsiteY11" fmla="*/ 91993 h 607161"/>
                  <a:gd name="connsiteX12" fmla="*/ 111875 w 311812"/>
                  <a:gd name="connsiteY12" fmla="*/ 113222 h 607161"/>
                  <a:gd name="connsiteX13" fmla="*/ 121310 w 311812"/>
                  <a:gd name="connsiteY13" fmla="*/ 144616 h 607161"/>
                  <a:gd name="connsiteX14" fmla="*/ 104012 w 311812"/>
                  <a:gd name="connsiteY14" fmla="*/ 186231 h 607161"/>
                  <a:gd name="connsiteX15" fmla="*/ 63182 w 311812"/>
                  <a:gd name="connsiteY15" fmla="*/ 203922 h 607161"/>
                  <a:gd name="connsiteX16" fmla="*/ 18590 w 311812"/>
                  <a:gd name="connsiteY16" fmla="*/ 183704 h 607161"/>
                  <a:gd name="connsiteX17" fmla="*/ 0 w 311812"/>
                  <a:gd name="connsiteY17" fmla="*/ 130407 h 607161"/>
                  <a:gd name="connsiteX18" fmla="*/ 43020 w 311812"/>
                  <a:gd name="connsiteY18" fmla="*/ 38527 h 607161"/>
                  <a:gd name="connsiteX19" fmla="*/ 155513 w 311812"/>
                  <a:gd name="connsiteY19" fmla="*/ 0 h 607161"/>
                  <a:gd name="connsiteX20" fmla="*/ 267837 w 311812"/>
                  <a:gd name="connsiteY20" fmla="*/ 41616 h 607161"/>
                  <a:gd name="connsiteX21" fmla="*/ 311812 w 311812"/>
                  <a:gd name="connsiteY21" fmla="*/ 142032 h 607161"/>
                  <a:gd name="connsiteX22" fmla="*/ 303950 w 311812"/>
                  <a:gd name="connsiteY22" fmla="*/ 189713 h 607161"/>
                  <a:gd name="connsiteX23" fmla="*/ 282720 w 311812"/>
                  <a:gd name="connsiteY23" fmla="*/ 231105 h 607161"/>
                  <a:gd name="connsiteX24" fmla="*/ 232848 w 311812"/>
                  <a:gd name="connsiteY24" fmla="*/ 279347 h 607161"/>
                  <a:gd name="connsiteX25" fmla="*/ 183538 w 311812"/>
                  <a:gd name="connsiteY25" fmla="*/ 327815 h 607161"/>
                  <a:gd name="connsiteX26" fmla="*/ 162702 w 311812"/>
                  <a:gd name="connsiteY26" fmla="*/ 369823 h 607161"/>
                  <a:gd name="connsiteX27" fmla="*/ 155513 w 311812"/>
                  <a:gd name="connsiteY27" fmla="*/ 426097 h 607161"/>
                  <a:gd name="connsiteX28" fmla="*/ 142146 w 311812"/>
                  <a:gd name="connsiteY28" fmla="*/ 471251 h 607161"/>
                  <a:gd name="connsiteX29" fmla="*/ 190053 w 311812"/>
                  <a:gd name="connsiteY29" fmla="*/ 491076 h 607161"/>
                  <a:gd name="connsiteX30" fmla="*/ 209709 w 311812"/>
                  <a:gd name="connsiteY30" fmla="*/ 539206 h 607161"/>
                  <a:gd name="connsiteX31" fmla="*/ 189884 w 311812"/>
                  <a:gd name="connsiteY31" fmla="*/ 587337 h 607161"/>
                  <a:gd name="connsiteX32" fmla="*/ 142146 w 311812"/>
                  <a:gd name="connsiteY32" fmla="*/ 607162 h 607161"/>
                  <a:gd name="connsiteX33" fmla="*/ 94409 w 311812"/>
                  <a:gd name="connsiteY33" fmla="*/ 587337 h 607161"/>
                  <a:gd name="connsiteX34" fmla="*/ 74583 w 311812"/>
                  <a:gd name="connsiteY34" fmla="*/ 539206 h 607161"/>
                  <a:gd name="connsiteX35" fmla="*/ 94409 w 311812"/>
                  <a:gd name="connsiteY35" fmla="*/ 491076 h 607161"/>
                  <a:gd name="connsiteX36" fmla="*/ 142146 w 311812"/>
                  <a:gd name="connsiteY36" fmla="*/ 471251 h 6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12" h="607161">
                    <a:moveTo>
                      <a:pt x="155513" y="426097"/>
                    </a:moveTo>
                    <a:lnTo>
                      <a:pt x="126870" y="426097"/>
                    </a:lnTo>
                    <a:lnTo>
                      <a:pt x="126477" y="398634"/>
                    </a:lnTo>
                    <a:cubicBezTo>
                      <a:pt x="126477" y="370104"/>
                      <a:pt x="128780" y="346404"/>
                      <a:pt x="133329" y="327421"/>
                    </a:cubicBezTo>
                    <a:cubicBezTo>
                      <a:pt x="137878" y="308439"/>
                      <a:pt x="146752" y="286817"/>
                      <a:pt x="159837" y="262499"/>
                    </a:cubicBezTo>
                    <a:cubicBezTo>
                      <a:pt x="178146" y="229027"/>
                      <a:pt x="189266" y="205214"/>
                      <a:pt x="193198" y="191118"/>
                    </a:cubicBezTo>
                    <a:cubicBezTo>
                      <a:pt x="198702" y="171742"/>
                      <a:pt x="201454" y="152141"/>
                      <a:pt x="201454" y="132260"/>
                    </a:cubicBezTo>
                    <a:cubicBezTo>
                      <a:pt x="201454" y="100866"/>
                      <a:pt x="194826" y="76941"/>
                      <a:pt x="181628" y="60486"/>
                    </a:cubicBezTo>
                    <a:cubicBezTo>
                      <a:pt x="168430" y="44031"/>
                      <a:pt x="151188" y="35775"/>
                      <a:pt x="129959" y="35775"/>
                    </a:cubicBezTo>
                    <a:cubicBezTo>
                      <a:pt x="113448" y="35775"/>
                      <a:pt x="99632" y="39987"/>
                      <a:pt x="88512" y="48355"/>
                    </a:cubicBezTo>
                    <a:cubicBezTo>
                      <a:pt x="77391" y="56723"/>
                      <a:pt x="71831" y="65091"/>
                      <a:pt x="71831" y="73515"/>
                    </a:cubicBezTo>
                    <a:cubicBezTo>
                      <a:pt x="71831" y="80311"/>
                      <a:pt x="76044" y="86489"/>
                      <a:pt x="84412" y="91993"/>
                    </a:cubicBezTo>
                    <a:cubicBezTo>
                      <a:pt x="99070" y="101428"/>
                      <a:pt x="108224" y="108504"/>
                      <a:pt x="111875" y="113222"/>
                    </a:cubicBezTo>
                    <a:cubicBezTo>
                      <a:pt x="118165" y="122151"/>
                      <a:pt x="121310" y="132597"/>
                      <a:pt x="121310" y="144616"/>
                    </a:cubicBezTo>
                    <a:cubicBezTo>
                      <a:pt x="121310" y="160566"/>
                      <a:pt x="115526" y="174438"/>
                      <a:pt x="104012" y="186231"/>
                    </a:cubicBezTo>
                    <a:cubicBezTo>
                      <a:pt x="92499" y="198025"/>
                      <a:pt x="78852" y="203922"/>
                      <a:pt x="63182" y="203922"/>
                    </a:cubicBezTo>
                    <a:cubicBezTo>
                      <a:pt x="45884" y="203922"/>
                      <a:pt x="31058" y="197183"/>
                      <a:pt x="18590" y="183704"/>
                    </a:cubicBezTo>
                    <a:cubicBezTo>
                      <a:pt x="6234" y="170113"/>
                      <a:pt x="0" y="152366"/>
                      <a:pt x="0" y="130407"/>
                    </a:cubicBezTo>
                    <a:cubicBezTo>
                      <a:pt x="0" y="94801"/>
                      <a:pt x="14321" y="64193"/>
                      <a:pt x="43020" y="38527"/>
                    </a:cubicBezTo>
                    <a:cubicBezTo>
                      <a:pt x="71663" y="12805"/>
                      <a:pt x="109179" y="0"/>
                      <a:pt x="155513" y="0"/>
                    </a:cubicBezTo>
                    <a:cubicBezTo>
                      <a:pt x="201060" y="0"/>
                      <a:pt x="238521" y="13872"/>
                      <a:pt x="267837" y="41616"/>
                    </a:cubicBezTo>
                    <a:cubicBezTo>
                      <a:pt x="297154" y="69359"/>
                      <a:pt x="311812" y="102832"/>
                      <a:pt x="311812" y="142032"/>
                    </a:cubicBezTo>
                    <a:cubicBezTo>
                      <a:pt x="311812" y="157982"/>
                      <a:pt x="309173" y="173876"/>
                      <a:pt x="303950" y="189713"/>
                    </a:cubicBezTo>
                    <a:cubicBezTo>
                      <a:pt x="298726" y="205551"/>
                      <a:pt x="291650" y="219367"/>
                      <a:pt x="282720" y="231105"/>
                    </a:cubicBezTo>
                    <a:cubicBezTo>
                      <a:pt x="273790" y="242898"/>
                      <a:pt x="257166" y="258961"/>
                      <a:pt x="232848" y="279347"/>
                    </a:cubicBezTo>
                    <a:cubicBezTo>
                      <a:pt x="209036" y="299228"/>
                      <a:pt x="192580" y="315403"/>
                      <a:pt x="183538" y="327815"/>
                    </a:cubicBezTo>
                    <a:cubicBezTo>
                      <a:pt x="174496" y="340226"/>
                      <a:pt x="167588" y="354267"/>
                      <a:pt x="162702" y="369823"/>
                    </a:cubicBezTo>
                    <a:cubicBezTo>
                      <a:pt x="157928" y="385380"/>
                      <a:pt x="155513" y="404138"/>
                      <a:pt x="155513" y="426097"/>
                    </a:cubicBezTo>
                    <a:close/>
                    <a:moveTo>
                      <a:pt x="142146" y="471251"/>
                    </a:moveTo>
                    <a:cubicBezTo>
                      <a:pt x="161017" y="471251"/>
                      <a:pt x="176967" y="477878"/>
                      <a:pt x="190053" y="491076"/>
                    </a:cubicBezTo>
                    <a:cubicBezTo>
                      <a:pt x="203138" y="504274"/>
                      <a:pt x="209709" y="520336"/>
                      <a:pt x="209709" y="539206"/>
                    </a:cubicBezTo>
                    <a:cubicBezTo>
                      <a:pt x="209709" y="558077"/>
                      <a:pt x="203082" y="574083"/>
                      <a:pt x="189884" y="587337"/>
                    </a:cubicBezTo>
                    <a:cubicBezTo>
                      <a:pt x="176686" y="600535"/>
                      <a:pt x="160736" y="607162"/>
                      <a:pt x="142146" y="607162"/>
                    </a:cubicBezTo>
                    <a:cubicBezTo>
                      <a:pt x="123557" y="607162"/>
                      <a:pt x="107663" y="600535"/>
                      <a:pt x="94409" y="587337"/>
                    </a:cubicBezTo>
                    <a:cubicBezTo>
                      <a:pt x="81210" y="574139"/>
                      <a:pt x="74583" y="558077"/>
                      <a:pt x="74583" y="539206"/>
                    </a:cubicBezTo>
                    <a:cubicBezTo>
                      <a:pt x="74583" y="520336"/>
                      <a:pt x="81210" y="504330"/>
                      <a:pt x="94409" y="491076"/>
                    </a:cubicBezTo>
                    <a:cubicBezTo>
                      <a:pt x="107663" y="477878"/>
                      <a:pt x="123557" y="471251"/>
                      <a:pt x="142146" y="471251"/>
                    </a:cubicBezTo>
                    <a:close/>
                  </a:path>
                </a:pathLst>
              </a:custGeom>
              <a:grpFill/>
              <a:ln w="12958" cap="flat">
                <a:noFill/>
                <a:prstDash val="solid"/>
                <a:miter/>
              </a:ln>
              <a:scene3d>
                <a:camera prst="perspectiveLeft">
                  <a:rot lat="0" lon="720000" rev="0"/>
                </a:camera>
                <a:lightRig rig="threePt" dir="t"/>
              </a:scene3d>
            </p:spPr>
            <p:txBody>
              <a:bodyPr rtlCol="0" anchor="ctr"/>
              <a:lstStyle/>
              <a:p>
                <a:endParaRPr lang="en-US"/>
              </a:p>
            </p:txBody>
          </p:sp>
          <p:sp>
            <p:nvSpPr>
              <p:cNvPr id="96" name="Graphic 33">
                <a:extLst>
                  <a:ext uri="{FF2B5EF4-FFF2-40B4-BE49-F238E27FC236}">
                    <a16:creationId xmlns:a16="http://schemas.microsoft.com/office/drawing/2014/main" id="{512491B0-B80B-47C9-82C7-0D5C554CA2CF}"/>
                  </a:ext>
                </a:extLst>
              </p:cNvPr>
              <p:cNvSpPr/>
              <p:nvPr/>
            </p:nvSpPr>
            <p:spPr>
              <a:xfrm>
                <a:off x="3189087" y="4232361"/>
                <a:ext cx="197300" cy="384184"/>
              </a:xfrm>
              <a:custGeom>
                <a:avLst/>
                <a:gdLst>
                  <a:gd name="connsiteX0" fmla="*/ 98401 w 197300"/>
                  <a:gd name="connsiteY0" fmla="*/ 269615 h 384184"/>
                  <a:gd name="connsiteX1" fmla="*/ 80278 w 197300"/>
                  <a:gd name="connsiteY1" fmla="*/ 269615 h 384184"/>
                  <a:gd name="connsiteX2" fmla="*/ 80029 w 197300"/>
                  <a:gd name="connsiteY2" fmla="*/ 252238 h 384184"/>
                  <a:gd name="connsiteX3" fmla="*/ 84364 w 197300"/>
                  <a:gd name="connsiteY3" fmla="*/ 207178 h 384184"/>
                  <a:gd name="connsiteX4" fmla="*/ 101138 w 197300"/>
                  <a:gd name="connsiteY4" fmla="*/ 166098 h 384184"/>
                  <a:gd name="connsiteX5" fmla="*/ 122247 w 197300"/>
                  <a:gd name="connsiteY5" fmla="*/ 120931 h 384184"/>
                  <a:gd name="connsiteX6" fmla="*/ 127470 w 197300"/>
                  <a:gd name="connsiteY6" fmla="*/ 83688 h 384184"/>
                  <a:gd name="connsiteX7" fmla="*/ 114926 w 197300"/>
                  <a:gd name="connsiteY7" fmla="*/ 38273 h 384184"/>
                  <a:gd name="connsiteX8" fmla="*/ 82232 w 197300"/>
                  <a:gd name="connsiteY8" fmla="*/ 22637 h 384184"/>
                  <a:gd name="connsiteX9" fmla="*/ 56006 w 197300"/>
                  <a:gd name="connsiteY9" fmla="*/ 30597 h 384184"/>
                  <a:gd name="connsiteX10" fmla="*/ 45452 w 197300"/>
                  <a:gd name="connsiteY10" fmla="*/ 46517 h 384184"/>
                  <a:gd name="connsiteX11" fmla="*/ 53412 w 197300"/>
                  <a:gd name="connsiteY11" fmla="*/ 58209 h 384184"/>
                  <a:gd name="connsiteX12" fmla="*/ 70789 w 197300"/>
                  <a:gd name="connsiteY12" fmla="*/ 71642 h 384184"/>
                  <a:gd name="connsiteX13" fmla="*/ 76759 w 197300"/>
                  <a:gd name="connsiteY13" fmla="*/ 91506 h 384184"/>
                  <a:gd name="connsiteX14" fmla="*/ 65814 w 197300"/>
                  <a:gd name="connsiteY14" fmla="*/ 117839 h 384184"/>
                  <a:gd name="connsiteX15" fmla="*/ 39979 w 197300"/>
                  <a:gd name="connsiteY15" fmla="*/ 129033 h 384184"/>
                  <a:gd name="connsiteX16" fmla="*/ 11763 w 197300"/>
                  <a:gd name="connsiteY16" fmla="*/ 116240 h 384184"/>
                  <a:gd name="connsiteX17" fmla="*/ 0 w 197300"/>
                  <a:gd name="connsiteY17" fmla="*/ 82516 h 384184"/>
                  <a:gd name="connsiteX18" fmla="*/ 27221 w 197300"/>
                  <a:gd name="connsiteY18" fmla="*/ 24378 h 384184"/>
                  <a:gd name="connsiteX19" fmla="*/ 98401 w 197300"/>
                  <a:gd name="connsiteY19" fmla="*/ 0 h 384184"/>
                  <a:gd name="connsiteX20" fmla="*/ 169475 w 197300"/>
                  <a:gd name="connsiteY20" fmla="*/ 26333 h 384184"/>
                  <a:gd name="connsiteX21" fmla="*/ 197300 w 197300"/>
                  <a:gd name="connsiteY21" fmla="*/ 89872 h 384184"/>
                  <a:gd name="connsiteX22" fmla="*/ 192325 w 197300"/>
                  <a:gd name="connsiteY22" fmla="*/ 120042 h 384184"/>
                  <a:gd name="connsiteX23" fmla="*/ 178892 w 197300"/>
                  <a:gd name="connsiteY23" fmla="*/ 146233 h 384184"/>
                  <a:gd name="connsiteX24" fmla="*/ 147336 w 197300"/>
                  <a:gd name="connsiteY24" fmla="*/ 176758 h 384184"/>
                  <a:gd name="connsiteX25" fmla="*/ 116134 w 197300"/>
                  <a:gd name="connsiteY25" fmla="*/ 207426 h 384184"/>
                  <a:gd name="connsiteX26" fmla="*/ 102950 w 197300"/>
                  <a:gd name="connsiteY26" fmla="*/ 234008 h 384184"/>
                  <a:gd name="connsiteX27" fmla="*/ 98401 w 197300"/>
                  <a:gd name="connsiteY27" fmla="*/ 269615 h 384184"/>
                  <a:gd name="connsiteX28" fmla="*/ 89944 w 197300"/>
                  <a:gd name="connsiteY28" fmla="*/ 298187 h 384184"/>
                  <a:gd name="connsiteX29" fmla="*/ 120256 w 197300"/>
                  <a:gd name="connsiteY29" fmla="*/ 310731 h 384184"/>
                  <a:gd name="connsiteX30" fmla="*/ 132694 w 197300"/>
                  <a:gd name="connsiteY30" fmla="*/ 341186 h 384184"/>
                  <a:gd name="connsiteX31" fmla="*/ 120150 w 197300"/>
                  <a:gd name="connsiteY31" fmla="*/ 371641 h 384184"/>
                  <a:gd name="connsiteX32" fmla="*/ 89944 w 197300"/>
                  <a:gd name="connsiteY32" fmla="*/ 384185 h 384184"/>
                  <a:gd name="connsiteX33" fmla="*/ 59737 w 197300"/>
                  <a:gd name="connsiteY33" fmla="*/ 371641 h 384184"/>
                  <a:gd name="connsiteX34" fmla="*/ 47193 w 197300"/>
                  <a:gd name="connsiteY34" fmla="*/ 341186 h 384184"/>
                  <a:gd name="connsiteX35" fmla="*/ 59737 w 197300"/>
                  <a:gd name="connsiteY35" fmla="*/ 310731 h 384184"/>
                  <a:gd name="connsiteX36" fmla="*/ 89944 w 197300"/>
                  <a:gd name="connsiteY36" fmla="*/ 298187 h 38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7300" h="384184">
                    <a:moveTo>
                      <a:pt x="98401" y="269615"/>
                    </a:moveTo>
                    <a:lnTo>
                      <a:pt x="80278" y="269615"/>
                    </a:lnTo>
                    <a:lnTo>
                      <a:pt x="80029" y="252238"/>
                    </a:lnTo>
                    <a:cubicBezTo>
                      <a:pt x="80029" y="234185"/>
                      <a:pt x="81486" y="219189"/>
                      <a:pt x="84364" y="207178"/>
                    </a:cubicBezTo>
                    <a:cubicBezTo>
                      <a:pt x="87243" y="195166"/>
                      <a:pt x="92858" y="181485"/>
                      <a:pt x="101138" y="166098"/>
                    </a:cubicBezTo>
                    <a:cubicBezTo>
                      <a:pt x="112723" y="144918"/>
                      <a:pt x="119759" y="129850"/>
                      <a:pt x="122247" y="120931"/>
                    </a:cubicBezTo>
                    <a:cubicBezTo>
                      <a:pt x="125729" y="108671"/>
                      <a:pt x="127470" y="96268"/>
                      <a:pt x="127470" y="83688"/>
                    </a:cubicBezTo>
                    <a:cubicBezTo>
                      <a:pt x="127470" y="63824"/>
                      <a:pt x="123277" y="48685"/>
                      <a:pt x="114926" y="38273"/>
                    </a:cubicBezTo>
                    <a:cubicBezTo>
                      <a:pt x="106575" y="27861"/>
                      <a:pt x="95665" y="22637"/>
                      <a:pt x="82232" y="22637"/>
                    </a:cubicBezTo>
                    <a:cubicBezTo>
                      <a:pt x="71784" y="22637"/>
                      <a:pt x="63042" y="25302"/>
                      <a:pt x="56006" y="30597"/>
                    </a:cubicBezTo>
                    <a:cubicBezTo>
                      <a:pt x="48970" y="35892"/>
                      <a:pt x="45452" y="41187"/>
                      <a:pt x="45452" y="46517"/>
                    </a:cubicBezTo>
                    <a:cubicBezTo>
                      <a:pt x="45452" y="50817"/>
                      <a:pt x="48117" y="54726"/>
                      <a:pt x="53412" y="58209"/>
                    </a:cubicBezTo>
                    <a:cubicBezTo>
                      <a:pt x="62687" y="64179"/>
                      <a:pt x="68479" y="68656"/>
                      <a:pt x="70789" y="71642"/>
                    </a:cubicBezTo>
                    <a:cubicBezTo>
                      <a:pt x="74769" y="77292"/>
                      <a:pt x="76759" y="83902"/>
                      <a:pt x="76759" y="91506"/>
                    </a:cubicBezTo>
                    <a:cubicBezTo>
                      <a:pt x="76759" y="101599"/>
                      <a:pt x="73099" y="110376"/>
                      <a:pt x="65814" y="117839"/>
                    </a:cubicBezTo>
                    <a:cubicBezTo>
                      <a:pt x="58529" y="125302"/>
                      <a:pt x="49894" y="129033"/>
                      <a:pt x="39979" y="129033"/>
                    </a:cubicBezTo>
                    <a:cubicBezTo>
                      <a:pt x="29034" y="129033"/>
                      <a:pt x="19652" y="124769"/>
                      <a:pt x="11763" y="116240"/>
                    </a:cubicBezTo>
                    <a:cubicBezTo>
                      <a:pt x="3945" y="107640"/>
                      <a:pt x="0" y="96410"/>
                      <a:pt x="0" y="82516"/>
                    </a:cubicBezTo>
                    <a:cubicBezTo>
                      <a:pt x="0" y="59986"/>
                      <a:pt x="9062" y="40618"/>
                      <a:pt x="27221" y="24378"/>
                    </a:cubicBezTo>
                    <a:cubicBezTo>
                      <a:pt x="45345" y="8102"/>
                      <a:pt x="69084" y="0"/>
                      <a:pt x="98401" y="0"/>
                    </a:cubicBezTo>
                    <a:cubicBezTo>
                      <a:pt x="127222" y="0"/>
                      <a:pt x="150925" y="8778"/>
                      <a:pt x="169475" y="26333"/>
                    </a:cubicBezTo>
                    <a:cubicBezTo>
                      <a:pt x="188025" y="43888"/>
                      <a:pt x="197300" y="65067"/>
                      <a:pt x="197300" y="89872"/>
                    </a:cubicBezTo>
                    <a:cubicBezTo>
                      <a:pt x="197300" y="99964"/>
                      <a:pt x="195630" y="110021"/>
                      <a:pt x="192325" y="120042"/>
                    </a:cubicBezTo>
                    <a:cubicBezTo>
                      <a:pt x="189020" y="130064"/>
                      <a:pt x="184543" y="138806"/>
                      <a:pt x="178892" y="146233"/>
                    </a:cubicBezTo>
                    <a:cubicBezTo>
                      <a:pt x="173242" y="153695"/>
                      <a:pt x="162723" y="163859"/>
                      <a:pt x="147336" y="176758"/>
                    </a:cubicBezTo>
                    <a:cubicBezTo>
                      <a:pt x="132268" y="189338"/>
                      <a:pt x="121856" y="199573"/>
                      <a:pt x="116134" y="207426"/>
                    </a:cubicBezTo>
                    <a:cubicBezTo>
                      <a:pt x="110413" y="215280"/>
                      <a:pt x="106042" y="224164"/>
                      <a:pt x="102950" y="234008"/>
                    </a:cubicBezTo>
                    <a:cubicBezTo>
                      <a:pt x="99929" y="243851"/>
                      <a:pt x="98401" y="255721"/>
                      <a:pt x="98401" y="269615"/>
                    </a:cubicBezTo>
                    <a:close/>
                    <a:moveTo>
                      <a:pt x="89944" y="298187"/>
                    </a:moveTo>
                    <a:cubicBezTo>
                      <a:pt x="101884" y="298187"/>
                      <a:pt x="111976" y="302380"/>
                      <a:pt x="120256" y="310731"/>
                    </a:cubicBezTo>
                    <a:cubicBezTo>
                      <a:pt x="128537" y="319082"/>
                      <a:pt x="132694" y="329246"/>
                      <a:pt x="132694" y="341186"/>
                    </a:cubicBezTo>
                    <a:cubicBezTo>
                      <a:pt x="132694" y="353126"/>
                      <a:pt x="128501" y="363254"/>
                      <a:pt x="120150" y="371641"/>
                    </a:cubicBezTo>
                    <a:cubicBezTo>
                      <a:pt x="111799" y="379992"/>
                      <a:pt x="101706" y="384185"/>
                      <a:pt x="89944" y="384185"/>
                    </a:cubicBezTo>
                    <a:cubicBezTo>
                      <a:pt x="78181" y="384185"/>
                      <a:pt x="68124" y="379992"/>
                      <a:pt x="59737" y="371641"/>
                    </a:cubicBezTo>
                    <a:cubicBezTo>
                      <a:pt x="51386" y="363289"/>
                      <a:pt x="47193" y="353126"/>
                      <a:pt x="47193" y="341186"/>
                    </a:cubicBezTo>
                    <a:cubicBezTo>
                      <a:pt x="47193" y="329246"/>
                      <a:pt x="51386" y="319118"/>
                      <a:pt x="59737" y="310731"/>
                    </a:cubicBezTo>
                    <a:cubicBezTo>
                      <a:pt x="68124" y="302380"/>
                      <a:pt x="78181" y="298187"/>
                      <a:pt x="89944" y="298187"/>
                    </a:cubicBezTo>
                    <a:close/>
                  </a:path>
                </a:pathLst>
              </a:custGeom>
              <a:grpFill/>
              <a:ln w="7853" cap="flat">
                <a:noFill/>
                <a:prstDash val="solid"/>
                <a:miter/>
              </a:ln>
              <a:scene3d>
                <a:camera prst="perspectiveLeft">
                  <a:rot lat="0" lon="720000" rev="0"/>
                </a:camera>
                <a:lightRig rig="threePt" dir="t"/>
              </a:scene3d>
            </p:spPr>
            <p:txBody>
              <a:bodyPr rtlCol="0" anchor="ctr"/>
              <a:lstStyle/>
              <a:p>
                <a:endParaRPr lang="en-US"/>
              </a:p>
            </p:txBody>
          </p:sp>
          <p:sp>
            <p:nvSpPr>
              <p:cNvPr id="97" name="Graphic 40">
                <a:extLst>
                  <a:ext uri="{FF2B5EF4-FFF2-40B4-BE49-F238E27FC236}">
                    <a16:creationId xmlns:a16="http://schemas.microsoft.com/office/drawing/2014/main" id="{8336BAFE-CF7E-456A-9A05-5E7458369205}"/>
                  </a:ext>
                </a:extLst>
              </p:cNvPr>
              <p:cNvSpPr/>
              <p:nvPr/>
            </p:nvSpPr>
            <p:spPr>
              <a:xfrm>
                <a:off x="332170" y="4254366"/>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grpSp>
      </p:grpSp>
      <p:sp>
        <p:nvSpPr>
          <p:cNvPr id="7" name="TextBox 12"/>
          <p:cNvSpPr txBox="1"/>
          <p:nvPr userDrawn="1"/>
        </p:nvSpPr>
        <p:spPr>
          <a:xfrm>
            <a:off x="231285" y="6593330"/>
            <a:ext cx="2156360"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2022 NTT DATA, Inc. All rights reserved.</a:t>
            </a:r>
          </a:p>
        </p:txBody>
      </p:sp>
      <p:sp>
        <p:nvSpPr>
          <p:cNvPr id="10" name="Slide Number Placeholder 2">
            <a:extLst>
              <a:ext uri="{FF2B5EF4-FFF2-40B4-BE49-F238E27FC236}">
                <a16:creationId xmlns:a16="http://schemas.microsoft.com/office/drawing/2014/main" id="{00B6DA85-F38E-4FEE-8175-691509488228}"/>
              </a:ext>
            </a:extLst>
          </p:cNvPr>
          <p:cNvSpPr>
            <a:spLocks noGrp="1"/>
          </p:cNvSpPr>
          <p:nvPr userDrawn="1">
            <p:ph type="sldNum" sz="quarter" idx="11"/>
          </p:nvPr>
        </p:nvSpPr>
        <p:spPr>
          <a:xfrm>
            <a:off x="5762244" y="6556248"/>
            <a:ext cx="667512" cy="18288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1" lang="en-US" sz="800" b="0" i="0" u="none" strike="noStrike" kern="1200" cap="none" spc="0" normalizeH="0" baseline="0" noProof="0" smtClean="0">
                <a:ln>
                  <a:noFill/>
                </a:ln>
                <a:solidFill>
                  <a:srgbClr val="FFFFFF"/>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en-US" sz="800" b="0" i="0" u="none" strike="noStrike" kern="1200" cap="none" spc="0" normalizeH="0" baseline="0" noProof="0">
              <a:ln>
                <a:noFill/>
              </a:ln>
              <a:solidFill>
                <a:srgbClr val="FFFFFF"/>
              </a:solidFill>
              <a:effectLst/>
              <a:uLnTx/>
              <a:uFillTx/>
              <a:latin typeface="Arial"/>
              <a:cs typeface="+mn-cs"/>
            </a:endParaRPr>
          </a:p>
        </p:txBody>
      </p:sp>
      <p:sp>
        <p:nvSpPr>
          <p:cNvPr id="16" name="Freeform 5">
            <a:extLst>
              <a:ext uri="{FF2B5EF4-FFF2-40B4-BE49-F238E27FC236}">
                <a16:creationId xmlns:a16="http://schemas.microsoft.com/office/drawing/2014/main" id="{EE072C8E-F6CE-41E6-A18D-339C873EA981}"/>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1C1C1C"/>
              </a:solidFill>
              <a:effectLst/>
              <a:uLnTx/>
              <a:uFillTx/>
              <a:latin typeface="Arial"/>
              <a:cs typeface="+mn-cs"/>
            </a:endParaRPr>
          </a:p>
        </p:txBody>
      </p:sp>
      <p:sp>
        <p:nvSpPr>
          <p:cNvPr id="2" name="Title 1">
            <a:extLst>
              <a:ext uri="{FF2B5EF4-FFF2-40B4-BE49-F238E27FC236}">
                <a16:creationId xmlns:a16="http://schemas.microsoft.com/office/drawing/2014/main" id="{294DE679-ECB3-4BF1-A701-ADEB69FE493C}"/>
              </a:ext>
            </a:extLst>
          </p:cNvPr>
          <p:cNvSpPr>
            <a:spLocks noGrp="1"/>
          </p:cNvSpPr>
          <p:nvPr userDrawn="1">
            <p:ph type="title"/>
          </p:nvPr>
        </p:nvSpPr>
        <p:spPr>
          <a:xfrm>
            <a:off x="4019550" y="3078398"/>
            <a:ext cx="8172450" cy="685800"/>
          </a:xfrm>
          <a:gradFill>
            <a:gsLst>
              <a:gs pos="0">
                <a:schemeClr val="tx1">
                  <a:alpha val="0"/>
                </a:schemeClr>
              </a:gs>
              <a:gs pos="54000">
                <a:schemeClr val="tx1"/>
              </a:gs>
              <a:gs pos="100000">
                <a:schemeClr val="tx1">
                  <a:alpha val="0"/>
                </a:schemeClr>
              </a:gs>
            </a:gsLst>
            <a:lin ang="0" scaled="0"/>
          </a:gradFill>
        </p:spPr>
        <p:txBody>
          <a:bodyPr vert="horz" lIns="91440" tIns="45720" rIns="91440" bIns="45720" rtlCol="0" anchor="ctr">
            <a:normAutofit/>
          </a:bodyPr>
          <a:lstStyle>
            <a:lvl1pPr>
              <a:defRPr lang="en-US" sz="3200" b="1" dirty="0">
                <a:solidFill>
                  <a:schemeClr val="bg1"/>
                </a:solidFill>
                <a:effectLst>
                  <a:outerShdw blurRad="38100" dist="38100" dir="2700000" algn="tl">
                    <a:srgbClr val="000000">
                      <a:alpha val="43137"/>
                    </a:srgbClr>
                  </a:outerShdw>
                </a:effectLst>
                <a:latin typeface="+mn-lt"/>
                <a:ea typeface="+mn-ea"/>
                <a:cs typeface="Arial"/>
              </a:defRPr>
            </a:lvl1pPr>
          </a:lstStyle>
          <a:p>
            <a:pPr marL="0" lvl="0" indent="0">
              <a:spcBef>
                <a:spcPct val="20000"/>
              </a:spcBef>
              <a:buClr>
                <a:schemeClr val="bg2"/>
              </a:buClr>
              <a:buFont typeface="Arial" pitchFamily="34" charset="0"/>
              <a:buNone/>
            </a:pPr>
            <a:r>
              <a:rPr lang="en-US"/>
              <a:t>Click to edit Master title style</a:t>
            </a:r>
          </a:p>
        </p:txBody>
      </p:sp>
    </p:spTree>
    <p:extLst>
      <p:ext uri="{BB962C8B-B14F-4D97-AF65-F5344CB8AC3E}">
        <p14:creationId xmlns:p14="http://schemas.microsoft.com/office/powerpoint/2010/main" val="19630421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0AD5-9814-C948-9E35-6B2AF5EFFC0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3E5DFC-3A99-CB45-A324-CCDCCE133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40DC572-372F-1D4A-A17D-84C8997FB3D6}"/>
              </a:ext>
            </a:extLst>
          </p:cNvPr>
          <p:cNvSpPr>
            <a:spLocks noGrp="1"/>
          </p:cNvSpPr>
          <p:nvPr>
            <p:ph type="dt" sz="half" idx="10"/>
          </p:nvPr>
        </p:nvSpPr>
        <p:spPr/>
        <p:txBody>
          <a:bodyPr/>
          <a:lstStyle/>
          <a:p>
            <a:fld id="{180A0DF1-9FB1-2F40-99AF-B5B05E9955B9}" type="datetimeFigureOut">
              <a:rPr lang="en-US" smtClean="0"/>
              <a:t>6/20/2024</a:t>
            </a:fld>
            <a:endParaRPr lang="en-US"/>
          </a:p>
        </p:txBody>
      </p:sp>
      <p:sp>
        <p:nvSpPr>
          <p:cNvPr id="5" name="Footer Placeholder 4">
            <a:extLst>
              <a:ext uri="{FF2B5EF4-FFF2-40B4-BE49-F238E27FC236}">
                <a16:creationId xmlns:a16="http://schemas.microsoft.com/office/drawing/2014/main" id="{9DF1FC2A-B59A-6E4E-BE40-1D999029A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91C1-9BC3-EF42-8E6A-BEBE22D9D10D}"/>
              </a:ext>
            </a:extLst>
          </p:cNvPr>
          <p:cNvSpPr>
            <a:spLocks noGrp="1"/>
          </p:cNvSpPr>
          <p:nvPr>
            <p:ph type="sldNum" sz="quarter" idx="12"/>
          </p:nvPr>
        </p:nvSpPr>
        <p:spPr/>
        <p:txBody>
          <a:bodyPr/>
          <a:lstStyle/>
          <a:p>
            <a:fld id="{9A95C7E6-EBC5-044C-99D7-26A6A34FBB7E}" type="slidenum">
              <a:rPr lang="en-US" smtClean="0"/>
              <a:t>‹#›</a:t>
            </a:fld>
            <a:endParaRPr lang="en-US"/>
          </a:p>
        </p:txBody>
      </p:sp>
    </p:spTree>
    <p:extLst>
      <p:ext uri="{BB962C8B-B14F-4D97-AF65-F5344CB8AC3E}">
        <p14:creationId xmlns:p14="http://schemas.microsoft.com/office/powerpoint/2010/main" val="134728483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7290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8">
            <a:extLst>
              <a:ext uri="{FF2B5EF4-FFF2-40B4-BE49-F238E27FC236}">
                <a16:creationId xmlns:a16="http://schemas.microsoft.com/office/drawing/2014/main" id="{251B9305-698D-436E-8297-87A64461DB54}"/>
              </a:ext>
            </a:extLst>
          </p:cNvPr>
          <p:cNvSpPr>
            <a:spLocks noGrp="1"/>
          </p:cNvSpPr>
          <p:nvPr>
            <p:ph type="body" sz="quarter" idx="13" hasCustomPrompt="1"/>
          </p:nvPr>
        </p:nvSpPr>
        <p:spPr>
          <a:xfrm>
            <a:off x="175260" y="598099"/>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62000293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7876297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Agenda Slide Layout">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C200C704-3C20-CA09-0087-B71B77ECA172}"/>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0" name="図 8">
            <a:extLst>
              <a:ext uri="{FF2B5EF4-FFF2-40B4-BE49-F238E27FC236}">
                <a16:creationId xmlns:a16="http://schemas.microsoft.com/office/drawing/2014/main" id="{162491CC-DEDF-24FF-DF28-C471E64B69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1" name="TextBox 16">
            <a:extLst>
              <a:ext uri="{FF2B5EF4-FFF2-40B4-BE49-F238E27FC236}">
                <a16:creationId xmlns:a16="http://schemas.microsoft.com/office/drawing/2014/main" id="{E01352FB-F2EB-A25B-3F97-933C89CEE03D}"/>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2" name="TextBox 12">
            <a:extLst>
              <a:ext uri="{FF2B5EF4-FFF2-40B4-BE49-F238E27FC236}">
                <a16:creationId xmlns:a16="http://schemas.microsoft.com/office/drawing/2014/main" id="{6768A9EA-D578-C029-C847-08B6CC7ED906}"/>
              </a:ext>
            </a:extLst>
          </p:cNvPr>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66560683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Agenda Slide-Title only">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7" name="Rectangle 6">
            <a:extLst>
              <a:ext uri="{FF2B5EF4-FFF2-40B4-BE49-F238E27FC236}">
                <a16:creationId xmlns:a16="http://schemas.microsoft.com/office/drawing/2014/main" id="{65360CE5-8536-4572-D53D-1B6F68696C78}"/>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8" name="図 8">
            <a:extLst>
              <a:ext uri="{FF2B5EF4-FFF2-40B4-BE49-F238E27FC236}">
                <a16:creationId xmlns:a16="http://schemas.microsoft.com/office/drawing/2014/main" id="{FCD7C15B-2FAA-C99F-878F-DB3EAD922C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6">
            <a:extLst>
              <a:ext uri="{FF2B5EF4-FFF2-40B4-BE49-F238E27FC236}">
                <a16:creationId xmlns:a16="http://schemas.microsoft.com/office/drawing/2014/main" id="{39BB7C80-485C-0876-BC30-3EA02003D42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0" name="TextBox 12">
            <a:extLst>
              <a:ext uri="{FF2B5EF4-FFF2-40B4-BE49-F238E27FC236}">
                <a16:creationId xmlns:a16="http://schemas.microsoft.com/office/drawing/2014/main" id="{934F9ED8-EC42-59AF-95A0-E4E8FED35399}"/>
              </a:ext>
            </a:extLst>
          </p:cNvPr>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211925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6-member Team">
    <p:spTree>
      <p:nvGrpSpPr>
        <p:cNvPr id="1" name=""/>
        <p:cNvGrpSpPr/>
        <p:nvPr/>
      </p:nvGrpSpPr>
      <p:grpSpPr>
        <a:xfrm>
          <a:off x="0" y="0"/>
          <a:ext cx="0" cy="0"/>
          <a:chOff x="0" y="0"/>
          <a:chExt cx="0" cy="0"/>
        </a:xfrm>
      </p:grpSpPr>
      <p:sp>
        <p:nvSpPr>
          <p:cNvPr id="34" name="Rectangle 33"/>
          <p:cNvSpPr/>
          <p:nvPr/>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32" name="Rectangle 31">
            <a:extLst>
              <a:ext uri="{FF2B5EF4-FFF2-40B4-BE49-F238E27FC236}">
                <a16:creationId xmlns:a16="http://schemas.microsoft.com/office/drawing/2014/main" id="{2E26AAE8-6FB2-6C8D-4580-DDA43D4EE4CB}"/>
              </a:ext>
            </a:extLst>
          </p:cNvPr>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a:extLst>
              <a:ext uri="{FF2B5EF4-FFF2-40B4-BE49-F238E27FC236}">
                <a16:creationId xmlns:a16="http://schemas.microsoft.com/office/drawing/2014/main" id="{361864A5-B6D0-4B49-4CF6-17923DF390F0}"/>
              </a:ext>
            </a:extLst>
          </p:cNvPr>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Rectangle 36">
            <a:extLst>
              <a:ext uri="{FF2B5EF4-FFF2-40B4-BE49-F238E27FC236}">
                <a16:creationId xmlns:a16="http://schemas.microsoft.com/office/drawing/2014/main" id="{C0DD4670-5343-842E-69B6-027830F30F31}"/>
              </a:ext>
            </a:extLst>
          </p:cNvPr>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8" name="Rectangle 37">
            <a:extLst>
              <a:ext uri="{FF2B5EF4-FFF2-40B4-BE49-F238E27FC236}">
                <a16:creationId xmlns:a16="http://schemas.microsoft.com/office/drawing/2014/main" id="{3769BC5E-96C9-00BF-09BF-EE508CCC57E3}"/>
              </a:ext>
            </a:extLst>
          </p:cNvPr>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9" name="Rectangle 38">
            <a:extLst>
              <a:ext uri="{FF2B5EF4-FFF2-40B4-BE49-F238E27FC236}">
                <a16:creationId xmlns:a16="http://schemas.microsoft.com/office/drawing/2014/main" id="{068165FB-F79E-8371-8AE4-5621533DA07D}"/>
              </a:ext>
            </a:extLst>
          </p:cNvPr>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3" name="Rectangle 42">
            <a:extLst>
              <a:ext uri="{FF2B5EF4-FFF2-40B4-BE49-F238E27FC236}">
                <a16:creationId xmlns:a16="http://schemas.microsoft.com/office/drawing/2014/main" id="{6D80B61B-BA61-8007-CFB0-6D98B158E1D9}"/>
              </a:ext>
            </a:extLst>
          </p:cNvPr>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12378895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8-member Team">
    <p:spTree>
      <p:nvGrpSpPr>
        <p:cNvPr id="1" name=""/>
        <p:cNvGrpSpPr/>
        <p:nvPr/>
      </p:nvGrpSpPr>
      <p:grpSpPr>
        <a:xfrm>
          <a:off x="0" y="0"/>
          <a:ext cx="0" cy="0"/>
          <a:chOff x="0" y="0"/>
          <a:chExt cx="0" cy="0"/>
        </a:xfrm>
      </p:grpSpPr>
      <p:sp>
        <p:nvSpPr>
          <p:cNvPr id="34" name="Rectangle 33"/>
          <p:cNvSpPr/>
          <p:nvPr/>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035437E8-32A4-92A3-447C-C4FA2C5B990E}"/>
              </a:ext>
            </a:extLst>
          </p:cNvPr>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Rectangle 47">
            <a:extLst>
              <a:ext uri="{FF2B5EF4-FFF2-40B4-BE49-F238E27FC236}">
                <a16:creationId xmlns:a16="http://schemas.microsoft.com/office/drawing/2014/main" id="{468BC88D-DBF3-1D96-C272-B6696BA0AABA}"/>
              </a:ext>
            </a:extLst>
          </p:cNvPr>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9" name="Rectangle 48">
            <a:extLst>
              <a:ext uri="{FF2B5EF4-FFF2-40B4-BE49-F238E27FC236}">
                <a16:creationId xmlns:a16="http://schemas.microsoft.com/office/drawing/2014/main" id="{11096E6E-1D73-56F4-B104-E06A5E4A3F5A}"/>
              </a:ext>
            </a:extLst>
          </p:cNvPr>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0" name="Rectangle 49">
            <a:extLst>
              <a:ext uri="{FF2B5EF4-FFF2-40B4-BE49-F238E27FC236}">
                <a16:creationId xmlns:a16="http://schemas.microsoft.com/office/drawing/2014/main" id="{1D31BA73-1FE0-5D13-EB52-93482077044A}"/>
              </a:ext>
            </a:extLst>
          </p:cNvPr>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1" name="Rectangle 50">
            <a:extLst>
              <a:ext uri="{FF2B5EF4-FFF2-40B4-BE49-F238E27FC236}">
                <a16:creationId xmlns:a16="http://schemas.microsoft.com/office/drawing/2014/main" id="{FBE8C686-BDA1-B4D1-E88E-7233E62E8762}"/>
              </a:ext>
            </a:extLst>
          </p:cNvPr>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Rectangle 51">
            <a:extLst>
              <a:ext uri="{FF2B5EF4-FFF2-40B4-BE49-F238E27FC236}">
                <a16:creationId xmlns:a16="http://schemas.microsoft.com/office/drawing/2014/main" id="{BF942FC9-C708-E098-DA0A-5F4B097B4066}"/>
              </a:ext>
            </a:extLst>
          </p:cNvPr>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3" name="Rectangle 52">
            <a:extLst>
              <a:ext uri="{FF2B5EF4-FFF2-40B4-BE49-F238E27FC236}">
                <a16:creationId xmlns:a16="http://schemas.microsoft.com/office/drawing/2014/main" id="{E6BBFAA8-579D-CBB3-01E6-6D110C270E43}"/>
              </a:ext>
            </a:extLst>
          </p:cNvPr>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4" name="Rectangle 53">
            <a:extLst>
              <a:ext uri="{FF2B5EF4-FFF2-40B4-BE49-F238E27FC236}">
                <a16:creationId xmlns:a16="http://schemas.microsoft.com/office/drawing/2014/main" id="{9BC7A53C-C0A2-FA1A-3CFD-2F963F6C6DD5}"/>
              </a:ext>
            </a:extLst>
          </p:cNvPr>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207779811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9-member Team">
    <p:spTree>
      <p:nvGrpSpPr>
        <p:cNvPr id="1" name=""/>
        <p:cNvGrpSpPr/>
        <p:nvPr/>
      </p:nvGrpSpPr>
      <p:grpSpPr>
        <a:xfrm>
          <a:off x="0" y="0"/>
          <a:ext cx="0" cy="0"/>
          <a:chOff x="0" y="0"/>
          <a:chExt cx="0" cy="0"/>
        </a:xfrm>
      </p:grpSpPr>
      <p:sp>
        <p:nvSpPr>
          <p:cNvPr id="34" name="Rectangle 33"/>
          <p:cNvSpPr/>
          <p:nvPr/>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0258FE22-0250-2946-6687-21E990096963}"/>
              </a:ext>
            </a:extLst>
          </p:cNvPr>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Rectangle 47">
            <a:extLst>
              <a:ext uri="{FF2B5EF4-FFF2-40B4-BE49-F238E27FC236}">
                <a16:creationId xmlns:a16="http://schemas.microsoft.com/office/drawing/2014/main" id="{B53045C7-C3BE-CA29-5FAC-6FE474EE0D40}"/>
              </a:ext>
            </a:extLst>
          </p:cNvPr>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9" name="Rectangle 48">
            <a:extLst>
              <a:ext uri="{FF2B5EF4-FFF2-40B4-BE49-F238E27FC236}">
                <a16:creationId xmlns:a16="http://schemas.microsoft.com/office/drawing/2014/main" id="{61838D47-2961-C9DE-1C53-B59222E32E18}"/>
              </a:ext>
            </a:extLst>
          </p:cNvPr>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0" name="Rectangle 49">
            <a:extLst>
              <a:ext uri="{FF2B5EF4-FFF2-40B4-BE49-F238E27FC236}">
                <a16:creationId xmlns:a16="http://schemas.microsoft.com/office/drawing/2014/main" id="{4200BFC0-CF39-5FFC-9894-16DE14FE466A}"/>
              </a:ext>
            </a:extLst>
          </p:cNvPr>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1" name="Rectangle 50">
            <a:extLst>
              <a:ext uri="{FF2B5EF4-FFF2-40B4-BE49-F238E27FC236}">
                <a16:creationId xmlns:a16="http://schemas.microsoft.com/office/drawing/2014/main" id="{6F7A1214-0BCA-4362-60C7-9B5C3AB67488}"/>
              </a:ext>
            </a:extLst>
          </p:cNvPr>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Rectangle 51">
            <a:extLst>
              <a:ext uri="{FF2B5EF4-FFF2-40B4-BE49-F238E27FC236}">
                <a16:creationId xmlns:a16="http://schemas.microsoft.com/office/drawing/2014/main" id="{171EE098-AEEE-FA69-9846-C5DF9842D4AC}"/>
              </a:ext>
            </a:extLst>
          </p:cNvPr>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3" name="Rectangle 52">
            <a:extLst>
              <a:ext uri="{FF2B5EF4-FFF2-40B4-BE49-F238E27FC236}">
                <a16:creationId xmlns:a16="http://schemas.microsoft.com/office/drawing/2014/main" id="{0FB1EDB4-530E-B590-AA97-CAF84CA163EC}"/>
              </a:ext>
            </a:extLst>
          </p:cNvPr>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4" name="Rectangle 53">
            <a:extLst>
              <a:ext uri="{FF2B5EF4-FFF2-40B4-BE49-F238E27FC236}">
                <a16:creationId xmlns:a16="http://schemas.microsoft.com/office/drawing/2014/main" id="{B8190A78-0636-5376-CFC3-8F677F5AB123}"/>
              </a:ext>
            </a:extLst>
          </p:cNvPr>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9" name="Rectangle 58">
            <a:extLst>
              <a:ext uri="{FF2B5EF4-FFF2-40B4-BE49-F238E27FC236}">
                <a16:creationId xmlns:a16="http://schemas.microsoft.com/office/drawing/2014/main" id="{4EC0EF5F-23DC-518C-F194-41A8BEF75832}"/>
              </a:ext>
            </a:extLst>
          </p:cNvPr>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Tree>
    <p:extLst>
      <p:ext uri="{BB962C8B-B14F-4D97-AF65-F5344CB8AC3E}">
        <p14:creationId xmlns:p14="http://schemas.microsoft.com/office/powerpoint/2010/main" val="1345248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Freeform 5">
            <a:extLst>
              <a:ext uri="{FF2B5EF4-FFF2-40B4-BE49-F238E27FC236}">
                <a16:creationId xmlns:a16="http://schemas.microsoft.com/office/drawing/2014/main" id="{372E06DB-0F7B-BFAF-BF81-82C1AD8F405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0" name="TextBox 12">
            <a:extLst>
              <a:ext uri="{FF2B5EF4-FFF2-40B4-BE49-F238E27FC236}">
                <a16:creationId xmlns:a16="http://schemas.microsoft.com/office/drawing/2014/main" id="{DC61C9C1-06D9-5C93-17D8-2AE43DD94952}"/>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11" name="図 5">
            <a:extLst>
              <a:ext uri="{FF2B5EF4-FFF2-40B4-BE49-F238E27FC236}">
                <a16:creationId xmlns:a16="http://schemas.microsoft.com/office/drawing/2014/main" id="{9497FB75-77CF-8A2D-D41C-73760EAAA0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3" name="TextBox 16">
            <a:extLst>
              <a:ext uri="{FF2B5EF4-FFF2-40B4-BE49-F238E27FC236}">
                <a16:creationId xmlns:a16="http://schemas.microsoft.com/office/drawing/2014/main" id="{F12C4C20-CEBB-31EE-31EF-30D37FAE074D}"/>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404623921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E0950842-D423-0B19-0223-7629C9BA190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F11D9E04-3168-A141-7C56-1DBBF584C0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E2E95AC7-466D-0D8D-D54F-D43A2E2A1912}"/>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65EE4312-E5B0-753A-2720-5A8F9ACB15EC}"/>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96474559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0" name="TextBox 12">
            <a:extLst>
              <a:ext uri="{FF2B5EF4-FFF2-40B4-BE49-F238E27FC236}">
                <a16:creationId xmlns:a16="http://schemas.microsoft.com/office/drawing/2014/main" id="{E775B17A-EF43-4BC4-BE6E-BAF5ABE8A510}"/>
              </a:ext>
            </a:extLst>
          </p:cNvPr>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7" name="Freeform 5">
            <a:extLst>
              <a:ext uri="{FF2B5EF4-FFF2-40B4-BE49-F238E27FC236}">
                <a16:creationId xmlns:a16="http://schemas.microsoft.com/office/drawing/2014/main" id="{BD4499DB-B98D-51F9-263D-C598A81DC227}"/>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8" name="TextBox 12">
            <a:extLst>
              <a:ext uri="{FF2B5EF4-FFF2-40B4-BE49-F238E27FC236}">
                <a16:creationId xmlns:a16="http://schemas.microsoft.com/office/drawing/2014/main" id="{537D5E2A-C63D-6A44-8CBC-D1A2B612997A}"/>
              </a:ext>
            </a:extLst>
          </p:cNvPr>
          <p:cNvSpPr txBox="1"/>
          <p:nvPr userDrawn="1"/>
        </p:nvSpPr>
        <p:spPr>
          <a:xfrm>
            <a:off x="231285" y="6593330"/>
            <a:ext cx="1616243"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a:t>
            </a:r>
          </a:p>
        </p:txBody>
      </p:sp>
      <p:pic>
        <p:nvPicPr>
          <p:cNvPr id="11" name="図 5">
            <a:extLst>
              <a:ext uri="{FF2B5EF4-FFF2-40B4-BE49-F238E27FC236}">
                <a16:creationId xmlns:a16="http://schemas.microsoft.com/office/drawing/2014/main" id="{AD79C0AD-8D04-4776-9FF4-D55EC237D4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3" name="TextBox 16">
            <a:extLst>
              <a:ext uri="{FF2B5EF4-FFF2-40B4-BE49-F238E27FC236}">
                <a16:creationId xmlns:a16="http://schemas.microsoft.com/office/drawing/2014/main" id="{0D1ADFDF-6294-67BF-DCEB-DE21CD5C1D5E}"/>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4" name="TextBox 12">
            <a:extLst>
              <a:ext uri="{FF2B5EF4-FFF2-40B4-BE49-F238E27FC236}">
                <a16:creationId xmlns:a16="http://schemas.microsoft.com/office/drawing/2014/main" id="{5B5C5283-D765-73E8-1B5F-8D16E3C9C3E1}"/>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61481363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B4FD6BBD-FC9B-4943-8404-B9846B89F4FB}"/>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A2C3EE8E-4392-335D-1BF3-43005873DC1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6BD5233B-44A4-C01F-2181-CEF500A6BF67}"/>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DEECEBE8-6272-D312-05DA-9C33FFE72E17}"/>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050778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80244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E4B45010-46B6-8618-DE01-3EFE2CF158A6}"/>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CA2C6AC8-E0E7-3034-7724-813D8834CE3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6138ED08-9AE1-D426-E79A-B49426327007}"/>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B20F12AB-6960-AF52-C10C-9B8BE965E74C}"/>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41732466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D43823D0-70A5-CF34-37FF-4668E6978FBE}"/>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7EC5E07F-7B4A-15CD-DD4D-704393D942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82388EE7-DDFA-1417-366A-9F1F5D7E458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0734BA5E-BB96-663F-B79D-3FCF119EA9DF}"/>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69142939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
        <p:nvSpPr>
          <p:cNvPr id="8" name="Freeform 5">
            <a:extLst>
              <a:ext uri="{FF2B5EF4-FFF2-40B4-BE49-F238E27FC236}">
                <a16:creationId xmlns:a16="http://schemas.microsoft.com/office/drawing/2014/main" id="{75ABF754-F9AF-8A97-E877-7882C8134672}"/>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0" name="図 5">
            <a:extLst>
              <a:ext uri="{FF2B5EF4-FFF2-40B4-BE49-F238E27FC236}">
                <a16:creationId xmlns:a16="http://schemas.microsoft.com/office/drawing/2014/main" id="{8A4DDA9C-E3A2-6692-8EF2-FA660C3689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1" name="TextBox 16">
            <a:extLst>
              <a:ext uri="{FF2B5EF4-FFF2-40B4-BE49-F238E27FC236}">
                <a16:creationId xmlns:a16="http://schemas.microsoft.com/office/drawing/2014/main" id="{9491373C-1030-C260-69B5-AB88F65CBC61}"/>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13" name="TextBox 12">
            <a:extLst>
              <a:ext uri="{FF2B5EF4-FFF2-40B4-BE49-F238E27FC236}">
                <a16:creationId xmlns:a16="http://schemas.microsoft.com/office/drawing/2014/main" id="{0FA718CA-3C5F-17C4-73A1-DD5DF043C6B9}"/>
              </a:ext>
            </a:extLst>
          </p:cNvPr>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75963128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9E40F84-9696-EC34-FC71-B0F9C6F538A8}"/>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381266579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TextBox 3">
            <a:extLst>
              <a:ext uri="{FF2B5EF4-FFF2-40B4-BE49-F238E27FC236}">
                <a16:creationId xmlns:a16="http://schemas.microsoft.com/office/drawing/2014/main" id="{84F85BEF-7AAA-5008-724C-B80B3C7FDCD2}"/>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12616962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24684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39083606-66D7-9538-4E95-D1BCB14891F7}"/>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92561889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8564336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92040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a:extLst>
              <a:ext uri="{FF2B5EF4-FFF2-40B4-BE49-F238E27FC236}">
                <a16:creationId xmlns:a16="http://schemas.microsoft.com/office/drawing/2014/main" id="{FCD3DA95-1D67-0E9A-4B59-2D2AF9AF6B3E}"/>
              </a:ext>
            </a:extLst>
          </p:cNvPr>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601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242219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1163969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24157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Bar and Content">
    <p:spTree>
      <p:nvGrpSpPr>
        <p:cNvPr id="1" name=""/>
        <p:cNvGrpSpPr/>
        <p:nvPr/>
      </p:nvGrpSpPr>
      <p:grpSpPr>
        <a:xfrm>
          <a:off x="0" y="0"/>
          <a:ext cx="0" cy="0"/>
          <a:chOff x="0" y="0"/>
          <a:chExt cx="0" cy="0"/>
        </a:xfrm>
      </p:grpSpPr>
      <p:sp>
        <p:nvSpPr>
          <p:cNvPr id="5" name="Rectangle 20"/>
          <p:cNvSpPr/>
          <p:nvPr/>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
            <a:extLst>
              <a:ext uri="{FF2B5EF4-FFF2-40B4-BE49-F238E27FC236}">
                <a16:creationId xmlns:a16="http://schemas.microsoft.com/office/drawing/2014/main" id="{8A4B63E3-0481-E0DF-F931-20867D9A38B9}"/>
              </a:ext>
            </a:extLst>
          </p:cNvPr>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Tree>
    <p:extLst>
      <p:ext uri="{BB962C8B-B14F-4D97-AF65-F5344CB8AC3E}">
        <p14:creationId xmlns:p14="http://schemas.microsoft.com/office/powerpoint/2010/main" val="326801011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Bar">
    <p:spTree>
      <p:nvGrpSpPr>
        <p:cNvPr id="1" name=""/>
        <p:cNvGrpSpPr/>
        <p:nvPr/>
      </p:nvGrpSpPr>
      <p:grpSpPr>
        <a:xfrm>
          <a:off x="0" y="0"/>
          <a:ext cx="0" cy="0"/>
          <a:chOff x="0" y="0"/>
          <a:chExt cx="0" cy="0"/>
        </a:xfrm>
      </p:grpSpPr>
      <p:sp>
        <p:nvSpPr>
          <p:cNvPr id="5" name="Rectangle 20"/>
          <p:cNvSpPr/>
          <p:nvPr/>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Rectangle 20">
            <a:extLst>
              <a:ext uri="{FF2B5EF4-FFF2-40B4-BE49-F238E27FC236}">
                <a16:creationId xmlns:a16="http://schemas.microsoft.com/office/drawing/2014/main" id="{569B32F3-4141-55E0-C3F6-D9759220CCAC}"/>
              </a:ext>
            </a:extLst>
          </p:cNvPr>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Tree>
    <p:extLst>
      <p:ext uri="{BB962C8B-B14F-4D97-AF65-F5344CB8AC3E}">
        <p14:creationId xmlns:p14="http://schemas.microsoft.com/office/powerpoint/2010/main" val="61802884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ase Study 1">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7"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styles</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styles</a:t>
            </a:r>
          </a:p>
        </p:txBody>
      </p:sp>
      <p:sp>
        <p:nvSpPr>
          <p:cNvPr id="22" name="Rectangle 21">
            <a:extLst>
              <a:ext uri="{FF2B5EF4-FFF2-40B4-BE49-F238E27FC236}">
                <a16:creationId xmlns:a16="http://schemas.microsoft.com/office/drawing/2014/main" id="{A07569C7-826F-79C4-9620-88A960E405A1}"/>
              </a:ext>
            </a:extLst>
          </p:cNvPr>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3" name="Rectangle 22">
            <a:extLst>
              <a:ext uri="{FF2B5EF4-FFF2-40B4-BE49-F238E27FC236}">
                <a16:creationId xmlns:a16="http://schemas.microsoft.com/office/drawing/2014/main" id="{3868E424-C77A-80D6-26AA-6F9B81A4967D}"/>
              </a:ext>
            </a:extLst>
          </p:cNvPr>
          <p:cNvSpPr/>
          <p:nvPr userDrawn="1"/>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27" name="TextBox 26">
            <a:extLst>
              <a:ext uri="{FF2B5EF4-FFF2-40B4-BE49-F238E27FC236}">
                <a16:creationId xmlns:a16="http://schemas.microsoft.com/office/drawing/2014/main" id="{8A4B39AF-92D2-B407-01B3-2090CD6D405D}"/>
              </a:ext>
            </a:extLst>
          </p:cNvPr>
          <p:cNvSpPr txBox="1"/>
          <p:nvPr userDrawn="1"/>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28" name="Rectangle 27">
            <a:extLst>
              <a:ext uri="{FF2B5EF4-FFF2-40B4-BE49-F238E27FC236}">
                <a16:creationId xmlns:a16="http://schemas.microsoft.com/office/drawing/2014/main" id="{987910E6-CCF5-3681-6134-094F5785869B}"/>
              </a:ext>
            </a:extLst>
          </p:cNvPr>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29" name="TextBox 12">
            <a:extLst>
              <a:ext uri="{FF2B5EF4-FFF2-40B4-BE49-F238E27FC236}">
                <a16:creationId xmlns:a16="http://schemas.microsoft.com/office/drawing/2014/main" id="{6932B01F-71E4-B100-88B0-F5416595F20B}"/>
              </a:ext>
            </a:extLst>
          </p:cNvPr>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30" name="TextBox 16">
            <a:extLst>
              <a:ext uri="{FF2B5EF4-FFF2-40B4-BE49-F238E27FC236}">
                <a16:creationId xmlns:a16="http://schemas.microsoft.com/office/drawing/2014/main" id="{DD1E4698-958E-BED8-889E-BE6F21E2B925}"/>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31" name="図 3">
            <a:extLst>
              <a:ext uri="{FF2B5EF4-FFF2-40B4-BE49-F238E27FC236}">
                <a16:creationId xmlns:a16="http://schemas.microsoft.com/office/drawing/2014/main" id="{957D7353-3628-DCEA-920E-C9216F0536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32" name="図 19">
            <a:extLst>
              <a:ext uri="{FF2B5EF4-FFF2-40B4-BE49-F238E27FC236}">
                <a16:creationId xmlns:a16="http://schemas.microsoft.com/office/drawing/2014/main" id="{C569E4AA-EC39-A6CC-79EB-926A435CB67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33" name="Rectangle 32">
            <a:extLst>
              <a:ext uri="{FF2B5EF4-FFF2-40B4-BE49-F238E27FC236}">
                <a16:creationId xmlns:a16="http://schemas.microsoft.com/office/drawing/2014/main" id="{465468E3-9671-7A74-7959-80068C4012BB}"/>
              </a:ext>
            </a:extLst>
          </p:cNvPr>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34" name="Rectangle 33">
            <a:extLst>
              <a:ext uri="{FF2B5EF4-FFF2-40B4-BE49-F238E27FC236}">
                <a16:creationId xmlns:a16="http://schemas.microsoft.com/office/drawing/2014/main" id="{07A52F41-4626-43FE-4B8D-46ECDC2BDAEA}"/>
              </a:ext>
            </a:extLst>
          </p:cNvPr>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35" name="TextBox 12">
            <a:extLst>
              <a:ext uri="{FF2B5EF4-FFF2-40B4-BE49-F238E27FC236}">
                <a16:creationId xmlns:a16="http://schemas.microsoft.com/office/drawing/2014/main" id="{669654A9-A436-21DB-8E25-B5D2D99093FF}"/>
              </a:ext>
            </a:extLst>
          </p:cNvPr>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Tree>
    <p:extLst>
      <p:ext uri="{BB962C8B-B14F-4D97-AF65-F5344CB8AC3E}">
        <p14:creationId xmlns:p14="http://schemas.microsoft.com/office/powerpoint/2010/main" val="376876115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385101802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ase Study Detailed">
    <p:spTree>
      <p:nvGrpSpPr>
        <p:cNvPr id="1" name=""/>
        <p:cNvGrpSpPr/>
        <p:nvPr/>
      </p:nvGrpSpPr>
      <p:grpSpPr>
        <a:xfrm>
          <a:off x="0" y="0"/>
          <a:ext cx="0" cy="0"/>
          <a:chOff x="0" y="0"/>
          <a:chExt cx="0" cy="0"/>
        </a:xfrm>
      </p:grpSpPr>
      <p:sp>
        <p:nvSpPr>
          <p:cNvPr id="6" name="Rectangle 5"/>
          <p:cNvSpPr>
            <a:spLocks noChangeArrowheads="1"/>
          </p:cNvSpPr>
          <p:nvPr/>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p:nvGrpSpPr>
        <p:grpSpPr>
          <a:xfrm>
            <a:off x="499234" y="1793062"/>
            <a:ext cx="11195567" cy="3997277"/>
            <a:chOff x="449670" y="1667472"/>
            <a:chExt cx="11195567" cy="3997277"/>
          </a:xfrm>
        </p:grpSpPr>
        <p:grpSp>
          <p:nvGrpSpPr>
            <p:cNvPr id="17" name="Group 16"/>
            <p:cNvGrpSpPr/>
            <p:nvPr/>
          </p:nvGrpSpPr>
          <p:grpSpPr>
            <a:xfrm>
              <a:off x="4264373" y="1667472"/>
              <a:ext cx="3566160" cy="3997277"/>
              <a:chOff x="4278473" y="1669212"/>
              <a:chExt cx="3566160" cy="3997277"/>
            </a:xfrm>
          </p:grpSpPr>
          <p:sp>
            <p:nvSpPr>
              <p:cNvPr id="15" name="Rectangle 14"/>
              <p:cNvSpPr>
                <a:spLocks noChangeArrowheads="1"/>
              </p:cNvSpPr>
              <p:nvPr/>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449670" y="1667472"/>
              <a:ext cx="3566160" cy="3997277"/>
              <a:chOff x="449670" y="1669212"/>
              <a:chExt cx="3566160" cy="3997277"/>
            </a:xfrm>
          </p:grpSpPr>
          <p:sp>
            <p:nvSpPr>
              <p:cNvPr id="14" name="Rectangle 13"/>
              <p:cNvSpPr>
                <a:spLocks noChangeArrowheads="1"/>
              </p:cNvSpPr>
              <p:nvPr/>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8079077" y="1667472"/>
              <a:ext cx="3566160" cy="3997277"/>
              <a:chOff x="8079077" y="1669212"/>
              <a:chExt cx="3566160" cy="3997277"/>
            </a:xfrm>
          </p:grpSpPr>
          <p:sp>
            <p:nvSpPr>
              <p:cNvPr id="16" name="Rectangle 15"/>
              <p:cNvSpPr>
                <a:spLocks noChangeArrowheads="1"/>
              </p:cNvSpPr>
              <p:nvPr/>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Click to edit Master text styles</a:t>
            </a:r>
          </a:p>
        </p:txBody>
      </p:sp>
      <p:sp>
        <p:nvSpPr>
          <p:cNvPr id="28" name="TextBox 27"/>
          <p:cNvSpPr txBox="1"/>
          <p:nvPr/>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Rectangle 23">
            <a:extLst>
              <a:ext uri="{FF2B5EF4-FFF2-40B4-BE49-F238E27FC236}">
                <a16:creationId xmlns:a16="http://schemas.microsoft.com/office/drawing/2014/main" id="{48FC616B-C792-F31E-0710-BD480AD3C0B6}"/>
              </a:ext>
            </a:extLst>
          </p:cNvPr>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66D597BF-BA7D-2E43-C41B-B89B2F755D5B}"/>
              </a:ext>
            </a:extLst>
          </p:cNvPr>
          <p:cNvGrpSpPr/>
          <p:nvPr userDrawn="1"/>
        </p:nvGrpSpPr>
        <p:grpSpPr>
          <a:xfrm>
            <a:off x="499234" y="1793062"/>
            <a:ext cx="11195567" cy="3997277"/>
            <a:chOff x="449670" y="1667472"/>
            <a:chExt cx="11195567" cy="3997277"/>
          </a:xfrm>
        </p:grpSpPr>
        <p:grpSp>
          <p:nvGrpSpPr>
            <p:cNvPr id="26" name="Group 25">
              <a:extLst>
                <a:ext uri="{FF2B5EF4-FFF2-40B4-BE49-F238E27FC236}">
                  <a16:creationId xmlns:a16="http://schemas.microsoft.com/office/drawing/2014/main" id="{109813B6-800F-EB53-A6B5-023DED5FF136}"/>
                </a:ext>
              </a:extLst>
            </p:cNvPr>
            <p:cNvGrpSpPr/>
            <p:nvPr userDrawn="1"/>
          </p:nvGrpSpPr>
          <p:grpSpPr>
            <a:xfrm>
              <a:off x="4264373" y="1667472"/>
              <a:ext cx="3566160" cy="3997277"/>
              <a:chOff x="4278473" y="1669212"/>
              <a:chExt cx="3566160" cy="3997277"/>
            </a:xfrm>
          </p:grpSpPr>
          <p:sp>
            <p:nvSpPr>
              <p:cNvPr id="37" name="Rectangle 36">
                <a:extLst>
                  <a:ext uri="{FF2B5EF4-FFF2-40B4-BE49-F238E27FC236}">
                    <a16:creationId xmlns:a16="http://schemas.microsoft.com/office/drawing/2014/main" id="{A0804014-D3D7-9950-04F3-9E41EE25F889}"/>
                  </a:ext>
                </a:extLst>
              </p:cNvPr>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8" name="Rectangle 37">
                <a:extLst>
                  <a:ext uri="{FF2B5EF4-FFF2-40B4-BE49-F238E27FC236}">
                    <a16:creationId xmlns:a16="http://schemas.microsoft.com/office/drawing/2014/main" id="{5A65F97C-1AD6-739F-D855-C21D2D81FA08}"/>
                  </a:ext>
                </a:extLst>
              </p:cNvPr>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39" name="Rectangle 38">
                <a:extLst>
                  <a:ext uri="{FF2B5EF4-FFF2-40B4-BE49-F238E27FC236}">
                    <a16:creationId xmlns:a16="http://schemas.microsoft.com/office/drawing/2014/main" id="{013CD697-A185-C66D-8831-F03F77399EE6}"/>
                  </a:ext>
                </a:extLst>
              </p:cNvPr>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363F83C0-1EC9-F2C4-24FE-74A93355DF60}"/>
                </a:ext>
              </a:extLst>
            </p:cNvPr>
            <p:cNvGrpSpPr/>
            <p:nvPr userDrawn="1"/>
          </p:nvGrpSpPr>
          <p:grpSpPr>
            <a:xfrm>
              <a:off x="449670" y="1667472"/>
              <a:ext cx="3566160" cy="3997277"/>
              <a:chOff x="449670" y="1669212"/>
              <a:chExt cx="3566160" cy="3997277"/>
            </a:xfrm>
          </p:grpSpPr>
          <p:sp>
            <p:nvSpPr>
              <p:cNvPr id="34" name="Rectangle 33">
                <a:extLst>
                  <a:ext uri="{FF2B5EF4-FFF2-40B4-BE49-F238E27FC236}">
                    <a16:creationId xmlns:a16="http://schemas.microsoft.com/office/drawing/2014/main" id="{07A243F9-3738-FB39-7FD3-B9FE62DDB917}"/>
                  </a:ext>
                </a:extLst>
              </p:cNvPr>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5" name="Rectangle 34">
                <a:extLst>
                  <a:ext uri="{FF2B5EF4-FFF2-40B4-BE49-F238E27FC236}">
                    <a16:creationId xmlns:a16="http://schemas.microsoft.com/office/drawing/2014/main" id="{2FDDC32B-619D-7FAC-0962-FF05C325AD58}"/>
                  </a:ext>
                </a:extLst>
              </p:cNvPr>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36" name="Rectangle 35">
                <a:extLst>
                  <a:ext uri="{FF2B5EF4-FFF2-40B4-BE49-F238E27FC236}">
                    <a16:creationId xmlns:a16="http://schemas.microsoft.com/office/drawing/2014/main" id="{61461013-21C8-7EA4-0216-13CB95CDA38D}"/>
                  </a:ext>
                </a:extLst>
              </p:cNvPr>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AFC9DB38-8A51-C9D7-1E8D-BB2BE5B0447A}"/>
                </a:ext>
              </a:extLst>
            </p:cNvPr>
            <p:cNvGrpSpPr/>
            <p:nvPr userDrawn="1"/>
          </p:nvGrpSpPr>
          <p:grpSpPr>
            <a:xfrm>
              <a:off x="8079077" y="1667472"/>
              <a:ext cx="3566160" cy="3997277"/>
              <a:chOff x="8079077" y="1669212"/>
              <a:chExt cx="3566160" cy="3997277"/>
            </a:xfrm>
          </p:grpSpPr>
          <p:sp>
            <p:nvSpPr>
              <p:cNvPr id="31" name="Rectangle 30">
                <a:extLst>
                  <a:ext uri="{FF2B5EF4-FFF2-40B4-BE49-F238E27FC236}">
                    <a16:creationId xmlns:a16="http://schemas.microsoft.com/office/drawing/2014/main" id="{B2B64C41-8332-B827-6A9D-C970441034BF}"/>
                  </a:ext>
                </a:extLst>
              </p:cNvPr>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32" name="Rectangle 31">
                <a:extLst>
                  <a:ext uri="{FF2B5EF4-FFF2-40B4-BE49-F238E27FC236}">
                    <a16:creationId xmlns:a16="http://schemas.microsoft.com/office/drawing/2014/main" id="{2C9FB73B-C42F-4DB4-9A1D-EEF294E8AF87}"/>
                  </a:ext>
                </a:extLst>
              </p:cNvPr>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33" name="Rectangle 32">
                <a:extLst>
                  <a:ext uri="{FF2B5EF4-FFF2-40B4-BE49-F238E27FC236}">
                    <a16:creationId xmlns:a16="http://schemas.microsoft.com/office/drawing/2014/main" id="{8108E466-5FEF-5732-A8E7-9D9AFEF34A3E}"/>
                  </a:ext>
                </a:extLst>
              </p:cNvPr>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40" name="TextBox 39">
            <a:extLst>
              <a:ext uri="{FF2B5EF4-FFF2-40B4-BE49-F238E27FC236}">
                <a16:creationId xmlns:a16="http://schemas.microsoft.com/office/drawing/2014/main" id="{9DA57040-3958-56FD-19B0-47E1760AC1B0}"/>
              </a:ext>
            </a:extLst>
          </p:cNvPr>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Tree>
    <p:extLst>
      <p:ext uri="{BB962C8B-B14F-4D97-AF65-F5344CB8AC3E}">
        <p14:creationId xmlns:p14="http://schemas.microsoft.com/office/powerpoint/2010/main" val="224893232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Success Story (Unname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4529569" y="1672662"/>
            <a:ext cx="3533775" cy="4612736"/>
          </a:xfrm>
        </p:spPr>
        <p:txBody>
          <a:bodyPr lIns="0" tIns="0" rIns="0" bIns="0">
            <a:normAutofit/>
          </a:bodyPr>
          <a:lstStyle>
            <a:lvl1pPr marL="0" indent="0">
              <a:buNone/>
              <a:defRPr sz="1100"/>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graphicFrame>
        <p:nvGraphicFramePr>
          <p:cNvPr id="8" name="Body Copy">
            <a:extLst>
              <a:ext uri="{FF2B5EF4-FFF2-40B4-BE49-F238E27FC236}">
                <a16:creationId xmlns:a16="http://schemas.microsoft.com/office/drawing/2014/main" id="{9B92469F-F6B8-4A5B-A69A-AA795CB1E324}"/>
              </a:ext>
            </a:extLst>
          </p:cNvPr>
          <p:cNvGraphicFramePr>
            <a:graphicFrameLocks noGrp="1"/>
          </p:cNvGraphicFramePr>
          <p:nvPr>
            <p:extLst>
              <p:ext uri="{D42A27DB-BD31-4B8C-83A1-F6EECF244321}">
                <p14:modId xmlns:p14="http://schemas.microsoft.com/office/powerpoint/2010/main" val="554197582"/>
              </p:ext>
            </p:extLst>
          </p:nvPr>
        </p:nvGraphicFramePr>
        <p:xfrm>
          <a:off x="673446" y="1184994"/>
          <a:ext cx="11213756" cy="416716"/>
        </p:xfrm>
        <a:graphic>
          <a:graphicData uri="http://schemas.openxmlformats.org/drawingml/2006/table">
            <a:tbl>
              <a:tblPr firstRow="1" bandRow="1">
                <a:tableStyleId>{5C22544A-7EE6-4342-B048-85BDC9FD1C3A}</a:tableStyleId>
              </a:tblPr>
              <a:tblGrid>
                <a:gridCol w="3545076">
                  <a:extLst>
                    <a:ext uri="{9D8B030D-6E8A-4147-A177-3AD203B41FA5}">
                      <a16:colId xmlns:a16="http://schemas.microsoft.com/office/drawing/2014/main" val="946091691"/>
                    </a:ext>
                  </a:extLst>
                </a:gridCol>
                <a:gridCol w="289264">
                  <a:extLst>
                    <a:ext uri="{9D8B030D-6E8A-4147-A177-3AD203B41FA5}">
                      <a16:colId xmlns:a16="http://schemas.microsoft.com/office/drawing/2014/main" val="1729550602"/>
                    </a:ext>
                  </a:extLst>
                </a:gridCol>
                <a:gridCol w="3545076">
                  <a:extLst>
                    <a:ext uri="{9D8B030D-6E8A-4147-A177-3AD203B41FA5}">
                      <a16:colId xmlns:a16="http://schemas.microsoft.com/office/drawing/2014/main" val="1614543895"/>
                    </a:ext>
                  </a:extLst>
                </a:gridCol>
                <a:gridCol w="289264">
                  <a:extLst>
                    <a:ext uri="{9D8B030D-6E8A-4147-A177-3AD203B41FA5}">
                      <a16:colId xmlns:a16="http://schemas.microsoft.com/office/drawing/2014/main" val="4208229438"/>
                    </a:ext>
                  </a:extLst>
                </a:gridCol>
                <a:gridCol w="3545076">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   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523702" y="0"/>
            <a:ext cx="11363498" cy="552204"/>
          </a:xfrm>
          <a:prstGeom prst="rect">
            <a:avLst/>
          </a:prstGeom>
        </p:spPr>
        <p:txBody>
          <a:bodyPr lIns="0" tIns="0" rIns="0" bIns="0" anchor="ctr" anchorCtr="0"/>
          <a:lstStyle>
            <a:lvl1pPr marL="0" indent="0">
              <a:defRPr lang="en-US" b="1" dirty="0">
                <a:solidFill>
                  <a:schemeClr val="accent2">
                    <a:lumMod val="75000"/>
                  </a:schemeClr>
                </a:solidFill>
                <a:latin typeface="+mj-lt"/>
              </a:defRPr>
            </a:lvl1pPr>
          </a:lstStyle>
          <a:p>
            <a:r>
              <a:rPr lang="en-US"/>
              <a:t>Generic Description of Client (Title Case)</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523702" y="655320"/>
            <a:ext cx="11363498"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2" name="TextBox 1">
            <a:extLst>
              <a:ext uri="{FF2B5EF4-FFF2-40B4-BE49-F238E27FC236}">
                <a16:creationId xmlns:a16="http://schemas.microsoft.com/office/drawing/2014/main" id="{FD5B7EF0-0547-1046-37B9-1EC601748635}"/>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
        <p:nvSpPr>
          <p:cNvPr id="4" name="Slide Number Placeholder 3">
            <a:extLst>
              <a:ext uri="{FF2B5EF4-FFF2-40B4-BE49-F238E27FC236}">
                <a16:creationId xmlns:a16="http://schemas.microsoft.com/office/drawing/2014/main" id="{3D818B48-666B-C945-6321-CC0D2CFE9F93}"/>
              </a:ext>
            </a:extLst>
          </p:cNvPr>
          <p:cNvSpPr>
            <a:spLocks noGrp="1"/>
          </p:cNvSpPr>
          <p:nvPr>
            <p:ph type="sldNum" sz="quarter" idx="21"/>
          </p:nvPr>
        </p:nvSpPr>
        <p:spPr/>
        <p:txBody>
          <a:bodyPr/>
          <a:lstStyle/>
          <a:p>
            <a:fld id="{DF20E340-CD86-425B-AC5B-183132B4E257}" type="slidenum">
              <a:rPr lang="en-US" smtClean="0"/>
              <a:t>‹#›</a:t>
            </a:fld>
            <a:endParaRPr lang="en-US"/>
          </a:p>
        </p:txBody>
      </p:sp>
      <p:sp>
        <p:nvSpPr>
          <p:cNvPr id="5" name="Text Placeholder 2">
            <a:extLst>
              <a:ext uri="{FF2B5EF4-FFF2-40B4-BE49-F238E27FC236}">
                <a16:creationId xmlns:a16="http://schemas.microsoft.com/office/drawing/2014/main" id="{E69E0CAD-B30B-C44D-8A03-9D428D15D801}"/>
              </a:ext>
            </a:extLst>
          </p:cNvPr>
          <p:cNvSpPr>
            <a:spLocks noGrp="1"/>
          </p:cNvSpPr>
          <p:nvPr>
            <p:ph type="body" sz="quarter" idx="22" hasCustomPrompt="1"/>
          </p:nvPr>
        </p:nvSpPr>
        <p:spPr>
          <a:xfrm>
            <a:off x="673446" y="1672662"/>
            <a:ext cx="3533775" cy="4612736"/>
          </a:xfrm>
        </p:spPr>
        <p:txBody>
          <a:bodyPr lIns="0" tIns="0" rIns="0" bIns="0">
            <a:normAutofit/>
          </a:bodyPr>
          <a:lstStyle>
            <a:lvl1pPr marL="0" indent="0">
              <a:buNone/>
              <a:defRPr sz="1100"/>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6" name="Text Placeholder 2">
            <a:extLst>
              <a:ext uri="{FF2B5EF4-FFF2-40B4-BE49-F238E27FC236}">
                <a16:creationId xmlns:a16="http://schemas.microsoft.com/office/drawing/2014/main" id="{3A648C31-75FC-A14D-F3D1-71E580BCF1AD}"/>
              </a:ext>
            </a:extLst>
          </p:cNvPr>
          <p:cNvSpPr>
            <a:spLocks noGrp="1"/>
          </p:cNvSpPr>
          <p:nvPr>
            <p:ph type="body" sz="quarter" idx="23" hasCustomPrompt="1"/>
          </p:nvPr>
        </p:nvSpPr>
        <p:spPr>
          <a:xfrm>
            <a:off x="8385692" y="1672662"/>
            <a:ext cx="3533775" cy="4612736"/>
          </a:xfrm>
        </p:spPr>
        <p:txBody>
          <a:bodyPr lIns="0" tIns="0" rIns="0" bIns="0">
            <a:normAutofit/>
          </a:bodyPr>
          <a:lstStyle>
            <a:lvl1pPr marL="0" indent="0">
              <a:buNone/>
              <a:defRPr sz="1100"/>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Tree>
    <p:extLst>
      <p:ext uri="{BB962C8B-B14F-4D97-AF65-F5344CB8AC3E}">
        <p14:creationId xmlns:p14="http://schemas.microsoft.com/office/powerpoint/2010/main" val="391704345"/>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Bio 1">
    <p:spTree>
      <p:nvGrpSpPr>
        <p:cNvPr id="1" name=""/>
        <p:cNvGrpSpPr/>
        <p:nvPr/>
      </p:nvGrpSpPr>
      <p:grpSpPr>
        <a:xfrm>
          <a:off x="0" y="0"/>
          <a:ext cx="0" cy="0"/>
          <a:chOff x="0" y="0"/>
          <a:chExt cx="0" cy="0"/>
        </a:xfrm>
      </p:grpSpPr>
      <p:sp>
        <p:nvSpPr>
          <p:cNvPr id="2" name="Rectangle 1"/>
          <p:cNvSpPr/>
          <p:nvPr/>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
        <p:nvSpPr>
          <p:cNvPr id="10" name="Rectangle 9">
            <a:extLst>
              <a:ext uri="{FF2B5EF4-FFF2-40B4-BE49-F238E27FC236}">
                <a16:creationId xmlns:a16="http://schemas.microsoft.com/office/drawing/2014/main" id="{6BAE99E4-C054-15EB-310D-D16E48B1ABA7}"/>
              </a:ext>
            </a:extLst>
          </p:cNvPr>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12" name="図 8">
            <a:extLst>
              <a:ext uri="{FF2B5EF4-FFF2-40B4-BE49-F238E27FC236}">
                <a16:creationId xmlns:a16="http://schemas.microsoft.com/office/drawing/2014/main" id="{2E6B6915-D3A1-2D6B-92FA-0C85D5DCDF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3" name="TextBox 16">
            <a:extLst>
              <a:ext uri="{FF2B5EF4-FFF2-40B4-BE49-F238E27FC236}">
                <a16:creationId xmlns:a16="http://schemas.microsoft.com/office/drawing/2014/main" id="{08D9919D-4AA5-0FE5-3286-88D285B1787B}"/>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5" name="TextBox 12">
            <a:extLst>
              <a:ext uri="{FF2B5EF4-FFF2-40B4-BE49-F238E27FC236}">
                <a16:creationId xmlns:a16="http://schemas.microsoft.com/office/drawing/2014/main" id="{EE07D947-E73A-9B6E-11EF-E5442AF787DD}"/>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40019588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io 2">
    <p:spTree>
      <p:nvGrpSpPr>
        <p:cNvPr id="1" name=""/>
        <p:cNvGrpSpPr/>
        <p:nvPr/>
      </p:nvGrpSpPr>
      <p:grpSpPr>
        <a:xfrm>
          <a:off x="0" y="0"/>
          <a:ext cx="0" cy="0"/>
          <a:chOff x="0" y="0"/>
          <a:chExt cx="0" cy="0"/>
        </a:xfrm>
      </p:grpSpPr>
      <p:sp>
        <p:nvSpPr>
          <p:cNvPr id="3" name="Rectangle 2"/>
          <p:cNvSpPr/>
          <p:nvPr/>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Arial" panose="020B0604020202020204" pitchFamily="34" charset="0"/>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
        <p:nvSpPr>
          <p:cNvPr id="11" name="Rectangle 10">
            <a:extLst>
              <a:ext uri="{FF2B5EF4-FFF2-40B4-BE49-F238E27FC236}">
                <a16:creationId xmlns:a16="http://schemas.microsoft.com/office/drawing/2014/main" id="{6AB611EE-3238-8C7C-34CA-1FBB021ABEE2}"/>
              </a:ext>
            </a:extLst>
          </p:cNvPr>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Arial" panose="020B0604020202020204" pitchFamily="34" charset="0"/>
              <a:cs typeface="+mn-cs"/>
            </a:endParaRPr>
          </a:p>
        </p:txBody>
      </p:sp>
      <p:cxnSp>
        <p:nvCxnSpPr>
          <p:cNvPr id="14" name="Straight Connector 19">
            <a:extLst>
              <a:ext uri="{FF2B5EF4-FFF2-40B4-BE49-F238E27FC236}">
                <a16:creationId xmlns:a16="http://schemas.microsoft.com/office/drawing/2014/main" id="{831FDC22-5B20-7305-4209-403983AFD6D6}"/>
              </a:ext>
            </a:extLst>
          </p:cNvPr>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5" name="TextBox 14">
            <a:extLst>
              <a:ext uri="{FF2B5EF4-FFF2-40B4-BE49-F238E27FC236}">
                <a16:creationId xmlns:a16="http://schemas.microsoft.com/office/drawing/2014/main" id="{5167B5D2-E168-8865-D763-6647D52856AD}"/>
              </a:ext>
            </a:extLst>
          </p:cNvPr>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145792314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onsultant Profile 1">
    <p:spTree>
      <p:nvGrpSpPr>
        <p:cNvPr id="1" name=""/>
        <p:cNvGrpSpPr/>
        <p:nvPr/>
      </p:nvGrpSpPr>
      <p:grpSpPr>
        <a:xfrm>
          <a:off x="0" y="0"/>
          <a:ext cx="0" cy="0"/>
          <a:chOff x="0" y="0"/>
          <a:chExt cx="0" cy="0"/>
        </a:xfrm>
      </p:grpSpPr>
      <p:sp>
        <p:nvSpPr>
          <p:cNvPr id="14" name="Text Placeholder 2"/>
          <p:cNvSpPr txBox="1">
            <a:spLocks/>
          </p:cNvSpPr>
          <p:nvPr/>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
        <p:nvSpPr>
          <p:cNvPr id="13" name="Text Placeholder 2">
            <a:extLst>
              <a:ext uri="{FF2B5EF4-FFF2-40B4-BE49-F238E27FC236}">
                <a16:creationId xmlns:a16="http://schemas.microsoft.com/office/drawing/2014/main" id="{4CA9A1FB-7092-284E-D7EB-E0A295D7F787}"/>
              </a:ext>
            </a:extLst>
          </p:cNvPr>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Rectangle 14">
            <a:extLst>
              <a:ext uri="{FF2B5EF4-FFF2-40B4-BE49-F238E27FC236}">
                <a16:creationId xmlns:a16="http://schemas.microsoft.com/office/drawing/2014/main" id="{17CC5E37-B2D0-F34F-D4AE-F133F65BE037}"/>
              </a:ext>
            </a:extLst>
          </p:cNvPr>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16" name="Rectangle 15">
            <a:extLst>
              <a:ext uri="{FF2B5EF4-FFF2-40B4-BE49-F238E27FC236}">
                <a16:creationId xmlns:a16="http://schemas.microsoft.com/office/drawing/2014/main" id="{CD61A1A9-1FE4-A8EF-FE86-3AC3423886E4}"/>
              </a:ext>
            </a:extLst>
          </p:cNvPr>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17" name="Rectangle 16">
            <a:extLst>
              <a:ext uri="{FF2B5EF4-FFF2-40B4-BE49-F238E27FC236}">
                <a16:creationId xmlns:a16="http://schemas.microsoft.com/office/drawing/2014/main" id="{9642EEE6-B620-6C4E-9A71-ECA428ACDF01}"/>
              </a:ext>
            </a:extLst>
          </p:cNvPr>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Tree>
    <p:extLst>
      <p:ext uri="{BB962C8B-B14F-4D97-AF65-F5344CB8AC3E}">
        <p14:creationId xmlns:p14="http://schemas.microsoft.com/office/powerpoint/2010/main" val="5236569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7586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onsultant Profile 2">
    <p:spTree>
      <p:nvGrpSpPr>
        <p:cNvPr id="1" name=""/>
        <p:cNvGrpSpPr/>
        <p:nvPr/>
      </p:nvGrpSpPr>
      <p:grpSpPr>
        <a:xfrm>
          <a:off x="0" y="0"/>
          <a:ext cx="0" cy="0"/>
          <a:chOff x="0" y="0"/>
          <a:chExt cx="0" cy="0"/>
        </a:xfrm>
      </p:grpSpPr>
      <p:sp>
        <p:nvSpPr>
          <p:cNvPr id="14" name="Text Placeholder 2"/>
          <p:cNvSpPr txBox="1">
            <a:spLocks/>
          </p:cNvSpPr>
          <p:nvPr/>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
        <p:nvSpPr>
          <p:cNvPr id="13" name="Text Placeholder 2">
            <a:extLst>
              <a:ext uri="{FF2B5EF4-FFF2-40B4-BE49-F238E27FC236}">
                <a16:creationId xmlns:a16="http://schemas.microsoft.com/office/drawing/2014/main" id="{581682AA-A428-08F4-371B-C4ABAA032391}"/>
              </a:ext>
            </a:extLst>
          </p:cNvPr>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5" name="Rectangle 14">
            <a:extLst>
              <a:ext uri="{FF2B5EF4-FFF2-40B4-BE49-F238E27FC236}">
                <a16:creationId xmlns:a16="http://schemas.microsoft.com/office/drawing/2014/main" id="{A932E3E3-949D-30E6-B7FD-7DC6C1757094}"/>
              </a:ext>
            </a:extLst>
          </p:cNvPr>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16" name="Rectangle 15">
            <a:extLst>
              <a:ext uri="{FF2B5EF4-FFF2-40B4-BE49-F238E27FC236}">
                <a16:creationId xmlns:a16="http://schemas.microsoft.com/office/drawing/2014/main" id="{8FBD2DE8-ECD8-84F0-112B-A66EB0110CA7}"/>
              </a:ext>
            </a:extLst>
          </p:cNvPr>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17" name="Rectangle 16">
            <a:extLst>
              <a:ext uri="{FF2B5EF4-FFF2-40B4-BE49-F238E27FC236}">
                <a16:creationId xmlns:a16="http://schemas.microsoft.com/office/drawing/2014/main" id="{2182DED4-FC39-14F1-379D-6DF81DED17D2}"/>
              </a:ext>
            </a:extLst>
          </p:cNvPr>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18" name="Rectangle 17">
            <a:extLst>
              <a:ext uri="{FF2B5EF4-FFF2-40B4-BE49-F238E27FC236}">
                <a16:creationId xmlns:a16="http://schemas.microsoft.com/office/drawing/2014/main" id="{317D4805-8257-1BE7-0D57-40E06356B631}"/>
              </a:ext>
            </a:extLst>
          </p:cNvPr>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Tree>
    <p:extLst>
      <p:ext uri="{BB962C8B-B14F-4D97-AF65-F5344CB8AC3E}">
        <p14:creationId xmlns:p14="http://schemas.microsoft.com/office/powerpoint/2010/main" val="355808581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
        <p:nvSpPr>
          <p:cNvPr id="6" name="TextBox 16">
            <a:extLst>
              <a:ext uri="{FF2B5EF4-FFF2-40B4-BE49-F238E27FC236}">
                <a16:creationId xmlns:a16="http://schemas.microsoft.com/office/drawing/2014/main" id="{9CBCFBB1-EC94-6276-ABED-DB66F13D5A86}"/>
              </a:ext>
            </a:extLst>
          </p:cNvPr>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8" name="TextBox 12">
            <a:extLst>
              <a:ext uri="{FF2B5EF4-FFF2-40B4-BE49-F238E27FC236}">
                <a16:creationId xmlns:a16="http://schemas.microsoft.com/office/drawing/2014/main" id="{7E61B97D-B721-FE7A-BFF9-859F374B8CF6}"/>
              </a:ext>
            </a:extLst>
          </p:cNvPr>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9" name="図 10">
            <a:extLst>
              <a:ext uri="{FF2B5EF4-FFF2-40B4-BE49-F238E27FC236}">
                <a16:creationId xmlns:a16="http://schemas.microsoft.com/office/drawing/2014/main" id="{15179243-4BCB-9549-CE0D-60E70A1E44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Tree>
    <p:extLst>
      <p:ext uri="{BB962C8B-B14F-4D97-AF65-F5344CB8AC3E}">
        <p14:creationId xmlns:p14="http://schemas.microsoft.com/office/powerpoint/2010/main" val="31757813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Closing Text">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7" name="図 1">
            <a:extLst>
              <a:ext uri="{FF2B5EF4-FFF2-40B4-BE49-F238E27FC236}">
                <a16:creationId xmlns:a16="http://schemas.microsoft.com/office/drawing/2014/main" id="{97838867-E620-D696-117F-BB032B2793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6">
            <a:extLst>
              <a:ext uri="{FF2B5EF4-FFF2-40B4-BE49-F238E27FC236}">
                <a16:creationId xmlns:a16="http://schemas.microsoft.com/office/drawing/2014/main" id="{2A16058B-254B-C3AA-D529-37416E5ECB2C}"/>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10" name="TextBox 12">
            <a:extLst>
              <a:ext uri="{FF2B5EF4-FFF2-40B4-BE49-F238E27FC236}">
                <a16:creationId xmlns:a16="http://schemas.microsoft.com/office/drawing/2014/main" id="{02D0F489-EDF8-190C-110F-E177673BB7B2}"/>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34687362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p:nvPicPr>
        <p:blipFill>
          <a:blip r:embed="rId3"/>
          <a:stretch>
            <a:fillRect/>
          </a:stretch>
        </p:blipFill>
        <p:spPr>
          <a:xfrm>
            <a:off x="4032504" y="2720340"/>
            <a:ext cx="4126992" cy="1417320"/>
          </a:xfrm>
          <a:prstGeom prst="rect">
            <a:avLst/>
          </a:prstGeom>
        </p:spPr>
      </p:pic>
      <p:pic>
        <p:nvPicPr>
          <p:cNvPr id="7" name="図 1">
            <a:extLst>
              <a:ext uri="{FF2B5EF4-FFF2-40B4-BE49-F238E27FC236}">
                <a16:creationId xmlns:a16="http://schemas.microsoft.com/office/drawing/2014/main" id="{680B0B74-6FBA-7756-6E32-83D5D3BE24A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8" name="TextBox 12">
            <a:extLst>
              <a:ext uri="{FF2B5EF4-FFF2-40B4-BE49-F238E27FC236}">
                <a16:creationId xmlns:a16="http://schemas.microsoft.com/office/drawing/2014/main" id="{BD2E21BF-3C12-88B7-A552-F95D8FE7E653}"/>
              </a:ext>
            </a:extLst>
          </p:cNvPr>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9" name="Picture 8">
            <a:extLst>
              <a:ext uri="{FF2B5EF4-FFF2-40B4-BE49-F238E27FC236}">
                <a16:creationId xmlns:a16="http://schemas.microsoft.com/office/drawing/2014/main" id="{36D395CA-66CD-E818-3260-9DF26263F9C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173881804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pic>
        <p:nvPicPr>
          <p:cNvPr id="13" name="Picture 12" descr="A hand holding a light bulb&#10;&#10;Description automatically generated with low confidence">
            <a:extLst>
              <a:ext uri="{FF2B5EF4-FFF2-40B4-BE49-F238E27FC236}">
                <a16:creationId xmlns:a16="http://schemas.microsoft.com/office/drawing/2014/main" id="{7E193F5C-69E8-5B67-3F29-436FABFA45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892518" cy="6858000"/>
          </a:xfrm>
          <a:prstGeom prst="rect">
            <a:avLst/>
          </a:prstGeom>
        </p:spPr>
      </p:pic>
      <p:sp>
        <p:nvSpPr>
          <p:cNvPr id="4" name="Rectangle 3">
            <a:extLst>
              <a:ext uri="{FF2B5EF4-FFF2-40B4-BE49-F238E27FC236}">
                <a16:creationId xmlns:a16="http://schemas.microsoft.com/office/drawing/2014/main" id="{B14D9168-9FC5-4C0C-9674-369D1D872AB0}"/>
              </a:ext>
            </a:extLst>
          </p:cNvPr>
          <p:cNvSpPr/>
          <p:nvPr userDrawn="1"/>
        </p:nvSpPr>
        <p:spPr>
          <a:xfrm>
            <a:off x="0" y="0"/>
            <a:ext cx="12192000" cy="6858000"/>
          </a:xfrm>
          <a:prstGeom prst="rect">
            <a:avLst/>
          </a:prstGeom>
          <a:gradFill flip="none" rotWithShape="1">
            <a:gsLst>
              <a:gs pos="80000">
                <a:schemeClr val="accent2">
                  <a:lumMod val="75000"/>
                  <a:alpha val="55000"/>
                </a:schemeClr>
              </a:gs>
              <a:gs pos="47000">
                <a:schemeClr val="accent2">
                  <a:lumMod val="50000"/>
                  <a:alpha val="96000"/>
                </a:schemeClr>
              </a:gs>
              <a:gs pos="9000">
                <a:schemeClr val="tx2"/>
              </a:gs>
              <a:gs pos="100000">
                <a:schemeClr val="accent2">
                  <a:lumMod val="75000"/>
                  <a:alpha val="56000"/>
                </a:schemeClr>
              </a:gs>
            </a:gsLst>
            <a:lin ang="108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descr="A picture containing light, night, laser, night sky&#10;&#10;Description automatically generated">
            <a:extLst>
              <a:ext uri="{FF2B5EF4-FFF2-40B4-BE49-F238E27FC236}">
                <a16:creationId xmlns:a16="http://schemas.microsoft.com/office/drawing/2014/main" id="{BD21C8DC-AE9A-49BA-A8C5-99A1C6C7F30C}"/>
              </a:ext>
            </a:extLst>
          </p:cNvPr>
          <p:cNvPicPr>
            <a:picLocks noChangeAspect="1"/>
          </p:cNvPicPr>
          <p:nvPr userDrawn="1"/>
        </p:nvPicPr>
        <p:blipFill rotWithShape="1">
          <a:blip r:embed="rId3" cstate="email">
            <a:alphaModFix amt="5000"/>
            <a:extLst>
              <a:ext uri="{28A0092B-C50C-407E-A947-70E740481C1C}">
                <a14:useLocalDpi xmlns:a14="http://schemas.microsoft.com/office/drawing/2010/main"/>
              </a:ext>
            </a:extLst>
          </a:blip>
          <a:srcRect l="-95" t="21203" r="19869" b="11104"/>
          <a:stretch/>
        </p:blipFill>
        <p:spPr>
          <a:xfrm>
            <a:off x="1" y="0"/>
            <a:ext cx="12191999" cy="6858000"/>
          </a:xfrm>
          <a:prstGeom prst="rect">
            <a:avLst/>
          </a:prstGeom>
        </p:spPr>
      </p:pic>
      <p:sp>
        <p:nvSpPr>
          <p:cNvPr id="6" name="TextBox 12">
            <a:extLst>
              <a:ext uri="{FF2B5EF4-FFF2-40B4-BE49-F238E27FC236}">
                <a16:creationId xmlns:a16="http://schemas.microsoft.com/office/drawing/2014/main" id="{5418F5E3-4845-4574-82DE-E32F9613BF9E}"/>
              </a:ext>
            </a:extLst>
          </p:cNvPr>
          <p:cNvSpPr txBox="1"/>
          <p:nvPr userDrawn="1"/>
        </p:nvSpPr>
        <p:spPr>
          <a:xfrm>
            <a:off x="9892518" y="6597352"/>
            <a:ext cx="2156361"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t>© 2022 NTT DATA, Inc. All rights reserved.</a:t>
            </a:r>
          </a:p>
        </p:txBody>
      </p:sp>
      <p:sp>
        <p:nvSpPr>
          <p:cNvPr id="7" name="TextBox 16">
            <a:extLst>
              <a:ext uri="{FF2B5EF4-FFF2-40B4-BE49-F238E27FC236}">
                <a16:creationId xmlns:a16="http://schemas.microsoft.com/office/drawing/2014/main" id="{F55C9DCD-440A-4321-8B14-89BD034D721A}"/>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endParaRPr>
          </a:p>
        </p:txBody>
      </p:sp>
      <p:sp>
        <p:nvSpPr>
          <p:cNvPr id="11" name="タイトル 1">
            <a:extLst>
              <a:ext uri="{FF2B5EF4-FFF2-40B4-BE49-F238E27FC236}">
                <a16:creationId xmlns:a16="http://schemas.microsoft.com/office/drawing/2014/main" id="{6E3FF2AC-5D67-4162-B0F8-69725DA19A2F}"/>
              </a:ext>
            </a:extLst>
          </p:cNvPr>
          <p:cNvSpPr>
            <a:spLocks noGrp="1"/>
          </p:cNvSpPr>
          <p:nvPr>
            <p:ph type="title" hasCustomPrompt="1"/>
          </p:nvPr>
        </p:nvSpPr>
        <p:spPr>
          <a:xfrm>
            <a:off x="0" y="2412500"/>
            <a:ext cx="12192000" cy="1971771"/>
          </a:xfrm>
          <a:prstGeom prst="rect">
            <a:avLst/>
          </a:prstGeom>
          <a:solidFill>
            <a:schemeClr val="tx2">
              <a:alpha val="48000"/>
            </a:schemeClr>
          </a:solidFill>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9" name="Rectangle 8">
            <a:extLst>
              <a:ext uri="{FF2B5EF4-FFF2-40B4-BE49-F238E27FC236}">
                <a16:creationId xmlns:a16="http://schemas.microsoft.com/office/drawing/2014/main" id="{70E1ED19-1F1F-44E1-B637-BD55271D8E78}"/>
              </a:ext>
            </a:extLst>
          </p:cNvPr>
          <p:cNvSpPr/>
          <p:nvPr userDrawn="1"/>
        </p:nvSpPr>
        <p:spPr>
          <a:xfrm>
            <a:off x="1" y="2243365"/>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4570059-F7CE-499D-9459-FBDE676C7446}"/>
              </a:ext>
            </a:extLst>
          </p:cNvPr>
          <p:cNvSpPr/>
          <p:nvPr userDrawn="1"/>
        </p:nvSpPr>
        <p:spPr>
          <a:xfrm>
            <a:off x="1" y="4422776"/>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図 8">
            <a:extLst>
              <a:ext uri="{FF2B5EF4-FFF2-40B4-BE49-F238E27FC236}">
                <a16:creationId xmlns:a16="http://schemas.microsoft.com/office/drawing/2014/main" id="{A66960F6-1578-46E9-A3AC-60E42FDC1B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4731"/>
            <a:ext cx="3857070" cy="6942731"/>
          </a:xfrm>
          <a:prstGeom prst="rect">
            <a:avLst/>
          </a:prstGeom>
        </p:spPr>
      </p:pic>
    </p:spTree>
    <p:extLst>
      <p:ext uri="{BB962C8B-B14F-4D97-AF65-F5344CB8AC3E}">
        <p14:creationId xmlns:p14="http://schemas.microsoft.com/office/powerpoint/2010/main" val="410611200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10_Section Break">
    <p:bg>
      <p:bgPr>
        <a:solidFill>
          <a:schemeClr val="tx2"/>
        </a:solidFill>
        <a:effectLst/>
      </p:bgPr>
    </p:bg>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F19DCE3D-D971-4DEA-8EC0-D65C55A8B6CF}"/>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72" name="Group 71">
            <a:extLst>
              <a:ext uri="{FF2B5EF4-FFF2-40B4-BE49-F238E27FC236}">
                <a16:creationId xmlns:a16="http://schemas.microsoft.com/office/drawing/2014/main" id="{485F84F8-9765-454E-9676-192A1CD047AF}"/>
              </a:ext>
            </a:extLst>
          </p:cNvPr>
          <p:cNvGrpSpPr/>
          <p:nvPr userDrawn="1"/>
        </p:nvGrpSpPr>
        <p:grpSpPr>
          <a:xfrm>
            <a:off x="3175" y="0"/>
            <a:ext cx="12192000" cy="6858000"/>
            <a:chOff x="3175" y="0"/>
            <a:chExt cx="12192000" cy="6858000"/>
          </a:xfrm>
        </p:grpSpPr>
        <p:pic>
          <p:nvPicPr>
            <p:cNvPr id="73" name="Picture 72">
              <a:extLst>
                <a:ext uri="{FF2B5EF4-FFF2-40B4-BE49-F238E27FC236}">
                  <a16:creationId xmlns:a16="http://schemas.microsoft.com/office/drawing/2014/main" id="{96A0DD71-15E8-4F71-9A27-2F1694AD12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175" y="0"/>
              <a:ext cx="12192000" cy="6858000"/>
            </a:xfrm>
            <a:prstGeom prst="rect">
              <a:avLst/>
            </a:prstGeom>
          </p:spPr>
        </p:pic>
        <p:sp>
          <p:nvSpPr>
            <p:cNvPr id="74" name="Graphic 7">
              <a:extLst>
                <a:ext uri="{FF2B5EF4-FFF2-40B4-BE49-F238E27FC236}">
                  <a16:creationId xmlns:a16="http://schemas.microsoft.com/office/drawing/2014/main" id="{EE8BF8DF-42E5-4B96-B887-C1CE9E00B6A1}"/>
                </a:ext>
              </a:extLst>
            </p:cNvPr>
            <p:cNvSpPr/>
            <p:nvPr/>
          </p:nvSpPr>
          <p:spPr>
            <a:xfrm>
              <a:off x="6930300" y="510499"/>
              <a:ext cx="528828" cy="1029747"/>
            </a:xfrm>
            <a:custGeom>
              <a:avLst/>
              <a:gdLst>
                <a:gd name="connsiteX0" fmla="*/ 263747 w 528828"/>
                <a:gd name="connsiteY0" fmla="*/ 722662 h 1029747"/>
                <a:gd name="connsiteX1" fmla="*/ 215170 w 528828"/>
                <a:gd name="connsiteY1" fmla="*/ 722662 h 1029747"/>
                <a:gd name="connsiteX2" fmla="*/ 214503 w 528828"/>
                <a:gd name="connsiteY2" fmla="*/ 676085 h 1029747"/>
                <a:gd name="connsiteX3" fmla="*/ 226124 w 528828"/>
                <a:gd name="connsiteY3" fmla="*/ 555308 h 1029747"/>
                <a:gd name="connsiteX4" fmla="*/ 271082 w 528828"/>
                <a:gd name="connsiteY4" fmla="*/ 445199 h 1029747"/>
                <a:gd name="connsiteX5" fmla="*/ 327660 w 528828"/>
                <a:gd name="connsiteY5" fmla="*/ 324136 h 1029747"/>
                <a:gd name="connsiteX6" fmla="*/ 341662 w 528828"/>
                <a:gd name="connsiteY6" fmla="*/ 224314 h 1029747"/>
                <a:gd name="connsiteX7" fmla="*/ 308039 w 528828"/>
                <a:gd name="connsiteY7" fmla="*/ 102584 h 1029747"/>
                <a:gd name="connsiteX8" fmla="*/ 220409 w 528828"/>
                <a:gd name="connsiteY8" fmla="*/ 60674 h 1029747"/>
                <a:gd name="connsiteX9" fmla="*/ 150114 w 528828"/>
                <a:gd name="connsiteY9" fmla="*/ 82010 h 1029747"/>
                <a:gd name="connsiteX10" fmla="*/ 121825 w 528828"/>
                <a:gd name="connsiteY10" fmla="*/ 124682 h 1029747"/>
                <a:gd name="connsiteX11" fmla="*/ 143161 w 528828"/>
                <a:gd name="connsiteY11" fmla="*/ 156019 h 1029747"/>
                <a:gd name="connsiteX12" fmla="*/ 189738 w 528828"/>
                <a:gd name="connsiteY12" fmla="*/ 192024 h 1029747"/>
                <a:gd name="connsiteX13" fmla="*/ 205740 w 528828"/>
                <a:gd name="connsiteY13" fmla="*/ 245269 h 1029747"/>
                <a:gd name="connsiteX14" fmla="*/ 176403 w 528828"/>
                <a:gd name="connsiteY14" fmla="*/ 315849 h 1029747"/>
                <a:gd name="connsiteX15" fmla="*/ 107156 w 528828"/>
                <a:gd name="connsiteY15" fmla="*/ 345853 h 1029747"/>
                <a:gd name="connsiteX16" fmla="*/ 31528 w 528828"/>
                <a:gd name="connsiteY16" fmla="*/ 311563 h 1029747"/>
                <a:gd name="connsiteX17" fmla="*/ 0 w 528828"/>
                <a:gd name="connsiteY17" fmla="*/ 221171 h 1029747"/>
                <a:gd name="connsiteX18" fmla="*/ 72962 w 528828"/>
                <a:gd name="connsiteY18" fmla="*/ 65342 h 1029747"/>
                <a:gd name="connsiteX19" fmla="*/ 263747 w 528828"/>
                <a:gd name="connsiteY19" fmla="*/ 0 h 1029747"/>
                <a:gd name="connsiteX20" fmla="*/ 454247 w 528828"/>
                <a:gd name="connsiteY20" fmla="*/ 70580 h 1029747"/>
                <a:gd name="connsiteX21" fmla="*/ 528828 w 528828"/>
                <a:gd name="connsiteY21" fmla="*/ 240887 h 1029747"/>
                <a:gd name="connsiteX22" fmla="*/ 515493 w 528828"/>
                <a:gd name="connsiteY22" fmla="*/ 321755 h 1029747"/>
                <a:gd name="connsiteX23" fmla="*/ 479489 w 528828"/>
                <a:gd name="connsiteY23" fmla="*/ 391954 h 1029747"/>
                <a:gd name="connsiteX24" fmla="*/ 394907 w 528828"/>
                <a:gd name="connsiteY24" fmla="*/ 473774 h 1029747"/>
                <a:gd name="connsiteX25" fmla="*/ 311277 w 528828"/>
                <a:gd name="connsiteY25" fmla="*/ 555974 h 1029747"/>
                <a:gd name="connsiteX26" fmla="*/ 275939 w 528828"/>
                <a:gd name="connsiteY26" fmla="*/ 627221 h 1029747"/>
                <a:gd name="connsiteX27" fmla="*/ 263747 w 528828"/>
                <a:gd name="connsiteY27" fmla="*/ 722662 h 1029747"/>
                <a:gd name="connsiteX28" fmla="*/ 241078 w 528828"/>
                <a:gd name="connsiteY28" fmla="*/ 799243 h 1029747"/>
                <a:gd name="connsiteX29" fmla="*/ 322326 w 528828"/>
                <a:gd name="connsiteY29" fmla="*/ 832866 h 1029747"/>
                <a:gd name="connsiteX30" fmla="*/ 355664 w 528828"/>
                <a:gd name="connsiteY30" fmla="*/ 914495 h 1029747"/>
                <a:gd name="connsiteX31" fmla="*/ 322040 w 528828"/>
                <a:gd name="connsiteY31" fmla="*/ 996125 h 1029747"/>
                <a:gd name="connsiteX32" fmla="*/ 241078 w 528828"/>
                <a:gd name="connsiteY32" fmla="*/ 1029748 h 1029747"/>
                <a:gd name="connsiteX33" fmla="*/ 160115 w 528828"/>
                <a:gd name="connsiteY33" fmla="*/ 996125 h 1029747"/>
                <a:gd name="connsiteX34" fmla="*/ 126492 w 528828"/>
                <a:gd name="connsiteY34" fmla="*/ 914495 h 1029747"/>
                <a:gd name="connsiteX35" fmla="*/ 160115 w 528828"/>
                <a:gd name="connsiteY35" fmla="*/ 832866 h 1029747"/>
                <a:gd name="connsiteX36" fmla="*/ 241078 w 528828"/>
                <a:gd name="connsiteY36" fmla="*/ 799243 h 1029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8828" h="1029747">
                  <a:moveTo>
                    <a:pt x="263747" y="722662"/>
                  </a:moveTo>
                  <a:lnTo>
                    <a:pt x="215170" y="722662"/>
                  </a:lnTo>
                  <a:lnTo>
                    <a:pt x="214503" y="676085"/>
                  </a:lnTo>
                  <a:cubicBezTo>
                    <a:pt x="214503" y="627698"/>
                    <a:pt x="218408" y="587502"/>
                    <a:pt x="226124" y="555308"/>
                  </a:cubicBezTo>
                  <a:cubicBezTo>
                    <a:pt x="233839" y="523113"/>
                    <a:pt x="248888" y="486442"/>
                    <a:pt x="271082" y="445199"/>
                  </a:cubicBezTo>
                  <a:cubicBezTo>
                    <a:pt x="302133" y="388430"/>
                    <a:pt x="320993" y="348044"/>
                    <a:pt x="327660" y="324136"/>
                  </a:cubicBezTo>
                  <a:cubicBezTo>
                    <a:pt x="336995" y="291275"/>
                    <a:pt x="341662" y="258032"/>
                    <a:pt x="341662" y="224314"/>
                  </a:cubicBezTo>
                  <a:cubicBezTo>
                    <a:pt x="341662" y="171069"/>
                    <a:pt x="330422" y="130493"/>
                    <a:pt x="308039" y="102584"/>
                  </a:cubicBezTo>
                  <a:cubicBezTo>
                    <a:pt x="285655" y="74676"/>
                    <a:pt x="256413" y="60674"/>
                    <a:pt x="220409" y="60674"/>
                  </a:cubicBezTo>
                  <a:cubicBezTo>
                    <a:pt x="192405" y="60674"/>
                    <a:pt x="168974" y="67818"/>
                    <a:pt x="150114" y="82010"/>
                  </a:cubicBezTo>
                  <a:cubicBezTo>
                    <a:pt x="131255" y="96203"/>
                    <a:pt x="121825" y="110395"/>
                    <a:pt x="121825" y="124682"/>
                  </a:cubicBezTo>
                  <a:cubicBezTo>
                    <a:pt x="121825" y="136208"/>
                    <a:pt x="128969" y="146685"/>
                    <a:pt x="143161" y="156019"/>
                  </a:cubicBezTo>
                  <a:cubicBezTo>
                    <a:pt x="168021" y="172022"/>
                    <a:pt x="183547" y="184023"/>
                    <a:pt x="189738" y="192024"/>
                  </a:cubicBezTo>
                  <a:cubicBezTo>
                    <a:pt x="200406" y="207169"/>
                    <a:pt x="205740" y="224885"/>
                    <a:pt x="205740" y="245269"/>
                  </a:cubicBezTo>
                  <a:cubicBezTo>
                    <a:pt x="205740" y="272320"/>
                    <a:pt x="195929" y="295847"/>
                    <a:pt x="176403" y="315849"/>
                  </a:cubicBezTo>
                  <a:cubicBezTo>
                    <a:pt x="156877" y="335851"/>
                    <a:pt x="133731" y="345853"/>
                    <a:pt x="107156" y="345853"/>
                  </a:cubicBezTo>
                  <a:cubicBezTo>
                    <a:pt x="77819" y="345853"/>
                    <a:pt x="52673" y="334423"/>
                    <a:pt x="31528" y="311563"/>
                  </a:cubicBezTo>
                  <a:cubicBezTo>
                    <a:pt x="10573" y="288512"/>
                    <a:pt x="0" y="258413"/>
                    <a:pt x="0" y="221171"/>
                  </a:cubicBezTo>
                  <a:cubicBezTo>
                    <a:pt x="0" y="160782"/>
                    <a:pt x="24289" y="108871"/>
                    <a:pt x="72962" y="65342"/>
                  </a:cubicBezTo>
                  <a:cubicBezTo>
                    <a:pt x="121539" y="21717"/>
                    <a:pt x="185166" y="0"/>
                    <a:pt x="263747" y="0"/>
                  </a:cubicBezTo>
                  <a:cubicBezTo>
                    <a:pt x="340995" y="0"/>
                    <a:pt x="404527" y="23527"/>
                    <a:pt x="454247" y="70580"/>
                  </a:cubicBezTo>
                  <a:cubicBezTo>
                    <a:pt x="503968" y="117634"/>
                    <a:pt x="528828" y="174403"/>
                    <a:pt x="528828" y="240887"/>
                  </a:cubicBezTo>
                  <a:cubicBezTo>
                    <a:pt x="528828" y="267938"/>
                    <a:pt x="524351" y="294894"/>
                    <a:pt x="515493" y="321755"/>
                  </a:cubicBezTo>
                  <a:cubicBezTo>
                    <a:pt x="506635" y="348615"/>
                    <a:pt x="494633" y="372047"/>
                    <a:pt x="479489" y="391954"/>
                  </a:cubicBezTo>
                  <a:cubicBezTo>
                    <a:pt x="464344" y="411956"/>
                    <a:pt x="436150" y="439198"/>
                    <a:pt x="394907" y="473774"/>
                  </a:cubicBezTo>
                  <a:cubicBezTo>
                    <a:pt x="354521" y="507492"/>
                    <a:pt x="326612" y="534924"/>
                    <a:pt x="311277" y="555974"/>
                  </a:cubicBezTo>
                  <a:cubicBezTo>
                    <a:pt x="295942" y="577025"/>
                    <a:pt x="284226" y="600837"/>
                    <a:pt x="275939" y="627221"/>
                  </a:cubicBezTo>
                  <a:cubicBezTo>
                    <a:pt x="267843" y="653606"/>
                    <a:pt x="263747" y="685419"/>
                    <a:pt x="263747" y="722662"/>
                  </a:cubicBezTo>
                  <a:close/>
                  <a:moveTo>
                    <a:pt x="241078" y="799243"/>
                  </a:moveTo>
                  <a:cubicBezTo>
                    <a:pt x="273082" y="799243"/>
                    <a:pt x="300133" y="810482"/>
                    <a:pt x="322326" y="832866"/>
                  </a:cubicBezTo>
                  <a:cubicBezTo>
                    <a:pt x="344519" y="855250"/>
                    <a:pt x="355664" y="882491"/>
                    <a:pt x="355664" y="914495"/>
                  </a:cubicBezTo>
                  <a:cubicBezTo>
                    <a:pt x="355664" y="946499"/>
                    <a:pt x="344424" y="973646"/>
                    <a:pt x="322040" y="996125"/>
                  </a:cubicBezTo>
                  <a:cubicBezTo>
                    <a:pt x="299657" y="1018508"/>
                    <a:pt x="272606" y="1029748"/>
                    <a:pt x="241078" y="1029748"/>
                  </a:cubicBezTo>
                  <a:cubicBezTo>
                    <a:pt x="209550" y="1029748"/>
                    <a:pt x="182594" y="1018508"/>
                    <a:pt x="160115" y="996125"/>
                  </a:cubicBezTo>
                  <a:cubicBezTo>
                    <a:pt x="137732" y="973741"/>
                    <a:pt x="126492" y="946499"/>
                    <a:pt x="126492" y="914495"/>
                  </a:cubicBezTo>
                  <a:cubicBezTo>
                    <a:pt x="126492" y="882491"/>
                    <a:pt x="137732" y="855345"/>
                    <a:pt x="160115" y="832866"/>
                  </a:cubicBezTo>
                  <a:cubicBezTo>
                    <a:pt x="182594" y="810482"/>
                    <a:pt x="209550" y="799243"/>
                    <a:pt x="241078" y="799243"/>
                  </a:cubicBezTo>
                  <a:close/>
                </a:path>
              </a:pathLst>
            </a:custGeom>
            <a:solidFill>
              <a:schemeClr val="tx2">
                <a:alpha val="75000"/>
              </a:schemeClr>
            </a:solidFill>
            <a:ln w="21989" cap="flat">
              <a:noFill/>
              <a:prstDash val="solid"/>
              <a:miter/>
            </a:ln>
            <a:scene3d>
              <a:camera prst="perspectiveLeft">
                <a:rot lat="0" lon="720000" rev="0"/>
              </a:camera>
              <a:lightRig rig="threePt" dir="t"/>
            </a:scene3d>
          </p:spPr>
          <p:txBody>
            <a:bodyPr rtlCol="0" anchor="ctr"/>
            <a:lstStyle/>
            <a:p>
              <a:endParaRPr lang="en-US"/>
            </a:p>
          </p:txBody>
        </p:sp>
        <p:sp>
          <p:nvSpPr>
            <p:cNvPr id="75" name="Graphic 5">
              <a:extLst>
                <a:ext uri="{FF2B5EF4-FFF2-40B4-BE49-F238E27FC236}">
                  <a16:creationId xmlns:a16="http://schemas.microsoft.com/office/drawing/2014/main" id="{68EF217A-C0E6-46F2-9BAF-7C4EB44CA431}"/>
                </a:ext>
              </a:extLst>
            </p:cNvPr>
            <p:cNvSpPr/>
            <p:nvPr/>
          </p:nvSpPr>
          <p:spPr>
            <a:xfrm>
              <a:off x="8055777" y="1424540"/>
              <a:ext cx="2062963" cy="2053723"/>
            </a:xfrm>
            <a:custGeom>
              <a:avLst/>
              <a:gdLst>
                <a:gd name="connsiteX0" fmla="*/ 1891856 w 2062963"/>
                <a:gd name="connsiteY0" fmla="*/ 1857324 h 2053723"/>
                <a:gd name="connsiteX1" fmla="*/ 1256692 w 2062963"/>
                <a:gd name="connsiteY1" fmla="*/ 0 h 2053723"/>
                <a:gd name="connsiteX2" fmla="*/ 878629 w 2062963"/>
                <a:gd name="connsiteY2" fmla="*/ 0 h 2053723"/>
                <a:gd name="connsiteX3" fmla="*/ 249403 w 2062963"/>
                <a:gd name="connsiteY3" fmla="*/ 1831592 h 2053723"/>
                <a:gd name="connsiteX4" fmla="*/ 0 w 2062963"/>
                <a:gd name="connsiteY4" fmla="*/ 1867661 h 2053723"/>
                <a:gd name="connsiteX5" fmla="*/ 0 w 2062963"/>
                <a:gd name="connsiteY5" fmla="*/ 2053504 h 2053723"/>
                <a:gd name="connsiteX6" fmla="*/ 173307 w 2062963"/>
                <a:gd name="connsiteY6" fmla="*/ 2053504 h 2053723"/>
                <a:gd name="connsiteX7" fmla="*/ 374984 w 2062963"/>
                <a:gd name="connsiteY7" fmla="*/ 2053504 h 2053723"/>
                <a:gd name="connsiteX8" fmla="*/ 661556 w 2062963"/>
                <a:gd name="connsiteY8" fmla="*/ 2053504 h 2053723"/>
                <a:gd name="connsiteX9" fmla="*/ 661556 w 2062963"/>
                <a:gd name="connsiteY9" fmla="*/ 1867661 h 2053723"/>
                <a:gd name="connsiteX10" fmla="*/ 445802 w 2062963"/>
                <a:gd name="connsiteY10" fmla="*/ 1831372 h 2053723"/>
                <a:gd name="connsiteX11" fmla="*/ 555769 w 2062963"/>
                <a:gd name="connsiteY11" fmla="*/ 1486739 h 2053723"/>
                <a:gd name="connsiteX12" fmla="*/ 1150245 w 2062963"/>
                <a:gd name="connsiteY12" fmla="*/ 1486739 h 2053723"/>
                <a:gd name="connsiteX13" fmla="*/ 1261971 w 2062963"/>
                <a:gd name="connsiteY13" fmla="*/ 1847207 h 2053723"/>
                <a:gd name="connsiteX14" fmla="*/ 1045557 w 2062963"/>
                <a:gd name="connsiteY14" fmla="*/ 1877338 h 2053723"/>
                <a:gd name="connsiteX15" fmla="*/ 1045557 w 2062963"/>
                <a:gd name="connsiteY15" fmla="*/ 2053723 h 2053723"/>
                <a:gd name="connsiteX16" fmla="*/ 1325971 w 2062963"/>
                <a:gd name="connsiteY16" fmla="*/ 2053723 h 2053723"/>
                <a:gd name="connsiteX17" fmla="*/ 1958936 w 2062963"/>
                <a:gd name="connsiteY17" fmla="*/ 2053723 h 2053723"/>
                <a:gd name="connsiteX18" fmla="*/ 2062963 w 2062963"/>
                <a:gd name="connsiteY18" fmla="*/ 2053723 h 2053723"/>
                <a:gd name="connsiteX19" fmla="*/ 2062963 w 2062963"/>
                <a:gd name="connsiteY19" fmla="*/ 1877338 h 2053723"/>
                <a:gd name="connsiteX20" fmla="*/ 1891856 w 2062963"/>
                <a:gd name="connsiteY20" fmla="*/ 1857324 h 2053723"/>
                <a:gd name="connsiteX21" fmla="*/ 618889 w 2062963"/>
                <a:gd name="connsiteY21" fmla="*/ 1288141 h 2053723"/>
                <a:gd name="connsiteX22" fmla="*/ 857076 w 2062963"/>
                <a:gd name="connsiteY22" fmla="*/ 541252 h 2053723"/>
                <a:gd name="connsiteX23" fmla="*/ 1088664 w 2062963"/>
                <a:gd name="connsiteY23" fmla="*/ 1288141 h 2053723"/>
                <a:gd name="connsiteX24" fmla="*/ 618889 w 2062963"/>
                <a:gd name="connsiteY24" fmla="*/ 1288141 h 205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2963" h="2053723">
                  <a:moveTo>
                    <a:pt x="1891856" y="1857324"/>
                  </a:moveTo>
                  <a:lnTo>
                    <a:pt x="1256692" y="0"/>
                  </a:lnTo>
                  <a:lnTo>
                    <a:pt x="878629" y="0"/>
                  </a:lnTo>
                  <a:lnTo>
                    <a:pt x="249403" y="1831592"/>
                  </a:lnTo>
                  <a:lnTo>
                    <a:pt x="0" y="1867661"/>
                  </a:lnTo>
                  <a:lnTo>
                    <a:pt x="0" y="2053504"/>
                  </a:lnTo>
                  <a:lnTo>
                    <a:pt x="173307" y="2053504"/>
                  </a:lnTo>
                  <a:lnTo>
                    <a:pt x="374984" y="2053504"/>
                  </a:lnTo>
                  <a:lnTo>
                    <a:pt x="661556" y="2053504"/>
                  </a:lnTo>
                  <a:lnTo>
                    <a:pt x="661556" y="1867661"/>
                  </a:lnTo>
                  <a:lnTo>
                    <a:pt x="445802" y="1831372"/>
                  </a:lnTo>
                  <a:lnTo>
                    <a:pt x="555769" y="1486739"/>
                  </a:lnTo>
                  <a:lnTo>
                    <a:pt x="1150245" y="1486739"/>
                  </a:lnTo>
                  <a:lnTo>
                    <a:pt x="1261971" y="1847207"/>
                  </a:lnTo>
                  <a:lnTo>
                    <a:pt x="1045557" y="1877338"/>
                  </a:lnTo>
                  <a:lnTo>
                    <a:pt x="1045557" y="2053723"/>
                  </a:lnTo>
                  <a:lnTo>
                    <a:pt x="1325971" y="2053723"/>
                  </a:lnTo>
                  <a:lnTo>
                    <a:pt x="1958936" y="2053723"/>
                  </a:lnTo>
                  <a:lnTo>
                    <a:pt x="2062963" y="2053723"/>
                  </a:lnTo>
                  <a:lnTo>
                    <a:pt x="2062963" y="1877338"/>
                  </a:lnTo>
                  <a:lnTo>
                    <a:pt x="1891856" y="1857324"/>
                  </a:lnTo>
                  <a:close/>
                  <a:moveTo>
                    <a:pt x="618889" y="1288141"/>
                  </a:moveTo>
                  <a:lnTo>
                    <a:pt x="857076" y="541252"/>
                  </a:lnTo>
                  <a:lnTo>
                    <a:pt x="1088664" y="1288141"/>
                  </a:lnTo>
                  <a:lnTo>
                    <a:pt x="618889" y="1288141"/>
                  </a:lnTo>
                  <a:close/>
                </a:path>
              </a:pathLst>
            </a:custGeom>
            <a:solidFill>
              <a:schemeClr val="tx2">
                <a:alpha val="80000"/>
              </a:schemeClr>
            </a:solidFill>
            <a:ln w="21989" cap="flat">
              <a:noFill/>
              <a:prstDash val="solid"/>
              <a:miter/>
            </a:ln>
            <a:scene3d>
              <a:camera prst="perspectiveLeft" fov="2700000">
                <a:rot lat="0" lon="720000" rev="0"/>
              </a:camera>
              <a:lightRig rig="threePt" dir="t"/>
            </a:scene3d>
          </p:spPr>
          <p:txBody>
            <a:bodyPr rtlCol="0" anchor="ctr"/>
            <a:lstStyle/>
            <a:p>
              <a:endParaRPr lang="en-US"/>
            </a:p>
          </p:txBody>
        </p:sp>
        <p:grpSp>
          <p:nvGrpSpPr>
            <p:cNvPr id="76" name="Group 75">
              <a:extLst>
                <a:ext uri="{FF2B5EF4-FFF2-40B4-BE49-F238E27FC236}">
                  <a16:creationId xmlns:a16="http://schemas.microsoft.com/office/drawing/2014/main" id="{623EBB97-3A75-49E5-8AD2-DBEE11985231}"/>
                </a:ext>
              </a:extLst>
            </p:cNvPr>
            <p:cNvGrpSpPr/>
            <p:nvPr userDrawn="1"/>
          </p:nvGrpSpPr>
          <p:grpSpPr>
            <a:xfrm>
              <a:off x="231285" y="807509"/>
              <a:ext cx="6907030" cy="3980215"/>
              <a:chOff x="231285" y="807509"/>
              <a:chExt cx="6907030" cy="3980215"/>
            </a:xfrm>
            <a:gradFill>
              <a:gsLst>
                <a:gs pos="0">
                  <a:schemeClr val="bg1">
                    <a:alpha val="0"/>
                  </a:schemeClr>
                </a:gs>
                <a:gs pos="100000">
                  <a:schemeClr val="bg1">
                    <a:alpha val="48000"/>
                  </a:schemeClr>
                </a:gs>
              </a:gsLst>
              <a:lin ang="0" scaled="0"/>
            </a:gradFill>
          </p:grpSpPr>
          <p:sp>
            <p:nvSpPr>
              <p:cNvPr id="77" name="Graphic 23">
                <a:extLst>
                  <a:ext uri="{FF2B5EF4-FFF2-40B4-BE49-F238E27FC236}">
                    <a16:creationId xmlns:a16="http://schemas.microsoft.com/office/drawing/2014/main" id="{3B1791EF-B951-47C8-962D-98114439172C}"/>
                  </a:ext>
                </a:extLst>
              </p:cNvPr>
              <p:cNvSpPr/>
              <p:nvPr/>
            </p:nvSpPr>
            <p:spPr>
              <a:xfrm>
                <a:off x="6102528" y="1620159"/>
                <a:ext cx="343428" cy="668728"/>
              </a:xfrm>
              <a:custGeom>
                <a:avLst/>
                <a:gdLst>
                  <a:gd name="connsiteX0" fmla="*/ 171281 w 343428"/>
                  <a:gd name="connsiteY0" fmla="*/ 469304 h 668728"/>
                  <a:gd name="connsiteX1" fmla="*/ 139734 w 343428"/>
                  <a:gd name="connsiteY1" fmla="*/ 469304 h 668728"/>
                  <a:gd name="connsiteX2" fmla="*/ 139301 w 343428"/>
                  <a:gd name="connsiteY2" fmla="*/ 439056 h 668728"/>
                  <a:gd name="connsiteX3" fmla="*/ 146848 w 343428"/>
                  <a:gd name="connsiteY3" fmla="*/ 360622 h 668728"/>
                  <a:gd name="connsiteX4" fmla="*/ 176044 w 343428"/>
                  <a:gd name="connsiteY4" fmla="*/ 289116 h 668728"/>
                  <a:gd name="connsiteX5" fmla="*/ 212787 w 343428"/>
                  <a:gd name="connsiteY5" fmla="*/ 210497 h 668728"/>
                  <a:gd name="connsiteX6" fmla="*/ 221880 w 343428"/>
                  <a:gd name="connsiteY6" fmla="*/ 145672 h 668728"/>
                  <a:gd name="connsiteX7" fmla="*/ 200045 w 343428"/>
                  <a:gd name="connsiteY7" fmla="*/ 66619 h 668728"/>
                  <a:gd name="connsiteX8" fmla="*/ 143137 w 343428"/>
                  <a:gd name="connsiteY8" fmla="*/ 39402 h 668728"/>
                  <a:gd name="connsiteX9" fmla="*/ 97486 w 343428"/>
                  <a:gd name="connsiteY9" fmla="*/ 53258 h 668728"/>
                  <a:gd name="connsiteX10" fmla="*/ 79115 w 343428"/>
                  <a:gd name="connsiteY10" fmla="*/ 80970 h 668728"/>
                  <a:gd name="connsiteX11" fmla="*/ 92971 w 343428"/>
                  <a:gd name="connsiteY11" fmla="*/ 101321 h 668728"/>
                  <a:gd name="connsiteX12" fmla="*/ 123219 w 343428"/>
                  <a:gd name="connsiteY12" fmla="*/ 124702 h 668728"/>
                  <a:gd name="connsiteX13" fmla="*/ 133611 w 343428"/>
                  <a:gd name="connsiteY13" fmla="*/ 159280 h 668728"/>
                  <a:gd name="connsiteX14" fmla="*/ 114559 w 343428"/>
                  <a:gd name="connsiteY14" fmla="*/ 205115 h 668728"/>
                  <a:gd name="connsiteX15" fmla="*/ 69589 w 343428"/>
                  <a:gd name="connsiteY15" fmla="*/ 224600 h 668728"/>
                  <a:gd name="connsiteX16" fmla="*/ 20475 w 343428"/>
                  <a:gd name="connsiteY16" fmla="*/ 202332 h 668728"/>
                  <a:gd name="connsiteX17" fmla="*/ 0 w 343428"/>
                  <a:gd name="connsiteY17" fmla="*/ 143630 h 668728"/>
                  <a:gd name="connsiteX18" fmla="*/ 47382 w 343428"/>
                  <a:gd name="connsiteY18" fmla="*/ 42433 h 668728"/>
                  <a:gd name="connsiteX19" fmla="*/ 171281 w 343428"/>
                  <a:gd name="connsiteY19" fmla="*/ 0 h 668728"/>
                  <a:gd name="connsiteX20" fmla="*/ 294995 w 343428"/>
                  <a:gd name="connsiteY20" fmla="*/ 45836 h 668728"/>
                  <a:gd name="connsiteX21" fmla="*/ 343429 w 343428"/>
                  <a:gd name="connsiteY21" fmla="*/ 156435 h 668728"/>
                  <a:gd name="connsiteX22" fmla="*/ 334769 w 343428"/>
                  <a:gd name="connsiteY22" fmla="*/ 208951 h 668728"/>
                  <a:gd name="connsiteX23" fmla="*/ 311387 w 343428"/>
                  <a:gd name="connsiteY23" fmla="*/ 254539 h 668728"/>
                  <a:gd name="connsiteX24" fmla="*/ 256458 w 343428"/>
                  <a:gd name="connsiteY24" fmla="*/ 307673 h 668728"/>
                  <a:gd name="connsiteX25" fmla="*/ 202148 w 343428"/>
                  <a:gd name="connsiteY25" fmla="*/ 361055 h 668728"/>
                  <a:gd name="connsiteX26" fmla="*/ 179199 w 343428"/>
                  <a:gd name="connsiteY26" fmla="*/ 407324 h 668728"/>
                  <a:gd name="connsiteX27" fmla="*/ 171281 w 343428"/>
                  <a:gd name="connsiteY27" fmla="*/ 469304 h 668728"/>
                  <a:gd name="connsiteX28" fmla="*/ 156560 w 343428"/>
                  <a:gd name="connsiteY28" fmla="*/ 519036 h 668728"/>
                  <a:gd name="connsiteX29" fmla="*/ 209323 w 343428"/>
                  <a:gd name="connsiteY29" fmla="*/ 540872 h 668728"/>
                  <a:gd name="connsiteX30" fmla="*/ 230973 w 343428"/>
                  <a:gd name="connsiteY30" fmla="*/ 593882 h 668728"/>
                  <a:gd name="connsiteX31" fmla="*/ 209138 w 343428"/>
                  <a:gd name="connsiteY31" fmla="*/ 646893 h 668728"/>
                  <a:gd name="connsiteX32" fmla="*/ 156560 w 343428"/>
                  <a:gd name="connsiteY32" fmla="*/ 668728 h 668728"/>
                  <a:gd name="connsiteX33" fmla="*/ 103981 w 343428"/>
                  <a:gd name="connsiteY33" fmla="*/ 646893 h 668728"/>
                  <a:gd name="connsiteX34" fmla="*/ 82146 w 343428"/>
                  <a:gd name="connsiteY34" fmla="*/ 593882 h 668728"/>
                  <a:gd name="connsiteX35" fmla="*/ 103981 w 343428"/>
                  <a:gd name="connsiteY35" fmla="*/ 540872 h 668728"/>
                  <a:gd name="connsiteX36" fmla="*/ 156560 w 343428"/>
                  <a:gd name="connsiteY36" fmla="*/ 519036 h 66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3428" h="668728">
                    <a:moveTo>
                      <a:pt x="171281" y="469304"/>
                    </a:moveTo>
                    <a:lnTo>
                      <a:pt x="139734" y="469304"/>
                    </a:lnTo>
                    <a:lnTo>
                      <a:pt x="139301" y="439056"/>
                    </a:lnTo>
                    <a:cubicBezTo>
                      <a:pt x="139301" y="407633"/>
                      <a:pt x="141838" y="381530"/>
                      <a:pt x="146848" y="360622"/>
                    </a:cubicBezTo>
                    <a:cubicBezTo>
                      <a:pt x="151858" y="339715"/>
                      <a:pt x="161632" y="315900"/>
                      <a:pt x="176044" y="289116"/>
                    </a:cubicBezTo>
                    <a:cubicBezTo>
                      <a:pt x="196210" y="252250"/>
                      <a:pt x="208457" y="226023"/>
                      <a:pt x="212787" y="210497"/>
                    </a:cubicBezTo>
                    <a:cubicBezTo>
                      <a:pt x="218849" y="189157"/>
                      <a:pt x="221880" y="167569"/>
                      <a:pt x="221880" y="145672"/>
                    </a:cubicBezTo>
                    <a:cubicBezTo>
                      <a:pt x="221880" y="111094"/>
                      <a:pt x="214581" y="84743"/>
                      <a:pt x="200045" y="66619"/>
                    </a:cubicBezTo>
                    <a:cubicBezTo>
                      <a:pt x="185509" y="48495"/>
                      <a:pt x="166518" y="39402"/>
                      <a:pt x="143137" y="39402"/>
                    </a:cubicBezTo>
                    <a:cubicBezTo>
                      <a:pt x="124951" y="39402"/>
                      <a:pt x="109734" y="44042"/>
                      <a:pt x="97486" y="53258"/>
                    </a:cubicBezTo>
                    <a:cubicBezTo>
                      <a:pt x="85239" y="62475"/>
                      <a:pt x="79115" y="71691"/>
                      <a:pt x="79115" y="80970"/>
                    </a:cubicBezTo>
                    <a:cubicBezTo>
                      <a:pt x="79115" y="88455"/>
                      <a:pt x="83754" y="95259"/>
                      <a:pt x="92971" y="101321"/>
                    </a:cubicBezTo>
                    <a:cubicBezTo>
                      <a:pt x="109115" y="111712"/>
                      <a:pt x="119198" y="119506"/>
                      <a:pt x="123219" y="124702"/>
                    </a:cubicBezTo>
                    <a:cubicBezTo>
                      <a:pt x="130147" y="134537"/>
                      <a:pt x="133611" y="146043"/>
                      <a:pt x="133611" y="159280"/>
                    </a:cubicBezTo>
                    <a:cubicBezTo>
                      <a:pt x="133611" y="176847"/>
                      <a:pt x="127239" y="192126"/>
                      <a:pt x="114559" y="205115"/>
                    </a:cubicBezTo>
                    <a:cubicBezTo>
                      <a:pt x="101878" y="218105"/>
                      <a:pt x="86847" y="224600"/>
                      <a:pt x="69589" y="224600"/>
                    </a:cubicBezTo>
                    <a:cubicBezTo>
                      <a:pt x="50537" y="224600"/>
                      <a:pt x="34207" y="217177"/>
                      <a:pt x="20475" y="202332"/>
                    </a:cubicBezTo>
                    <a:cubicBezTo>
                      <a:pt x="6866" y="187363"/>
                      <a:pt x="0" y="167816"/>
                      <a:pt x="0" y="143630"/>
                    </a:cubicBezTo>
                    <a:cubicBezTo>
                      <a:pt x="0" y="104413"/>
                      <a:pt x="15773" y="70702"/>
                      <a:pt x="47382" y="42433"/>
                    </a:cubicBezTo>
                    <a:cubicBezTo>
                      <a:pt x="78929" y="14103"/>
                      <a:pt x="120250" y="0"/>
                      <a:pt x="171281" y="0"/>
                    </a:cubicBezTo>
                    <a:cubicBezTo>
                      <a:pt x="221447" y="0"/>
                      <a:pt x="262706" y="15279"/>
                      <a:pt x="294995" y="45836"/>
                    </a:cubicBezTo>
                    <a:cubicBezTo>
                      <a:pt x="327284" y="76393"/>
                      <a:pt x="343429" y="113259"/>
                      <a:pt x="343429" y="156435"/>
                    </a:cubicBezTo>
                    <a:cubicBezTo>
                      <a:pt x="343429" y="174002"/>
                      <a:pt x="340522" y="191507"/>
                      <a:pt x="334769" y="208951"/>
                    </a:cubicBezTo>
                    <a:cubicBezTo>
                      <a:pt x="329016" y="226394"/>
                      <a:pt x="321222" y="241611"/>
                      <a:pt x="311387" y="254539"/>
                    </a:cubicBezTo>
                    <a:cubicBezTo>
                      <a:pt x="301552" y="267528"/>
                      <a:pt x="283242" y="285219"/>
                      <a:pt x="256458" y="307673"/>
                    </a:cubicBezTo>
                    <a:cubicBezTo>
                      <a:pt x="230231" y="329570"/>
                      <a:pt x="212107" y="347385"/>
                      <a:pt x="202148" y="361055"/>
                    </a:cubicBezTo>
                    <a:cubicBezTo>
                      <a:pt x="192189" y="374725"/>
                      <a:pt x="184581" y="390190"/>
                      <a:pt x="179199" y="407324"/>
                    </a:cubicBezTo>
                    <a:cubicBezTo>
                      <a:pt x="173941" y="424458"/>
                      <a:pt x="171281" y="445118"/>
                      <a:pt x="171281" y="469304"/>
                    </a:cubicBezTo>
                    <a:close/>
                    <a:moveTo>
                      <a:pt x="156560" y="519036"/>
                    </a:moveTo>
                    <a:cubicBezTo>
                      <a:pt x="177343" y="519036"/>
                      <a:pt x="194911" y="526335"/>
                      <a:pt x="209323" y="540872"/>
                    </a:cubicBezTo>
                    <a:cubicBezTo>
                      <a:pt x="223736" y="555408"/>
                      <a:pt x="230973" y="573099"/>
                      <a:pt x="230973" y="593882"/>
                    </a:cubicBezTo>
                    <a:cubicBezTo>
                      <a:pt x="230973" y="614666"/>
                      <a:pt x="223674" y="632295"/>
                      <a:pt x="209138" y="646893"/>
                    </a:cubicBezTo>
                    <a:cubicBezTo>
                      <a:pt x="194601" y="661429"/>
                      <a:pt x="177034" y="668728"/>
                      <a:pt x="156560" y="668728"/>
                    </a:cubicBezTo>
                    <a:cubicBezTo>
                      <a:pt x="136085" y="668728"/>
                      <a:pt x="118579" y="661429"/>
                      <a:pt x="103981" y="646893"/>
                    </a:cubicBezTo>
                    <a:cubicBezTo>
                      <a:pt x="89445" y="632357"/>
                      <a:pt x="82146" y="614666"/>
                      <a:pt x="82146" y="593882"/>
                    </a:cubicBezTo>
                    <a:cubicBezTo>
                      <a:pt x="82146" y="573099"/>
                      <a:pt x="89445" y="555470"/>
                      <a:pt x="103981" y="540872"/>
                    </a:cubicBezTo>
                    <a:cubicBezTo>
                      <a:pt x="118579" y="526335"/>
                      <a:pt x="136085" y="519036"/>
                      <a:pt x="156560" y="519036"/>
                    </a:cubicBezTo>
                    <a:close/>
                  </a:path>
                </a:pathLst>
              </a:custGeom>
              <a:grpFill/>
              <a:ln w="14136" cap="flat">
                <a:noFill/>
                <a:prstDash val="solid"/>
                <a:miter/>
              </a:ln>
              <a:scene3d>
                <a:camera prst="perspectiveLeft">
                  <a:rot lat="0" lon="720000" rev="0"/>
                </a:camera>
                <a:lightRig rig="threePt" dir="t"/>
              </a:scene3d>
            </p:spPr>
            <p:txBody>
              <a:bodyPr rtlCol="0" anchor="ctr"/>
              <a:lstStyle/>
              <a:p>
                <a:endParaRPr lang="en-US"/>
              </a:p>
            </p:txBody>
          </p:sp>
          <p:sp>
            <p:nvSpPr>
              <p:cNvPr id="78" name="Graphic 25">
                <a:extLst>
                  <a:ext uri="{FF2B5EF4-FFF2-40B4-BE49-F238E27FC236}">
                    <a16:creationId xmlns:a16="http://schemas.microsoft.com/office/drawing/2014/main" id="{F6DD475D-2BA9-4205-A383-F44171C2974A}"/>
                  </a:ext>
                </a:extLst>
              </p:cNvPr>
              <p:cNvSpPr/>
              <p:nvPr/>
            </p:nvSpPr>
            <p:spPr>
              <a:xfrm>
                <a:off x="6891688" y="2797189"/>
                <a:ext cx="162226" cy="315889"/>
              </a:xfrm>
              <a:custGeom>
                <a:avLst/>
                <a:gdLst>
                  <a:gd name="connsiteX0" fmla="*/ 80909 w 162226"/>
                  <a:gd name="connsiteY0" fmla="*/ 221687 h 315889"/>
                  <a:gd name="connsiteX1" fmla="*/ 66007 w 162226"/>
                  <a:gd name="connsiteY1" fmla="*/ 221687 h 315889"/>
                  <a:gd name="connsiteX2" fmla="*/ 65802 w 162226"/>
                  <a:gd name="connsiteY2" fmla="*/ 207398 h 315889"/>
                  <a:gd name="connsiteX3" fmla="*/ 69367 w 162226"/>
                  <a:gd name="connsiteY3" fmla="*/ 170348 h 315889"/>
                  <a:gd name="connsiteX4" fmla="*/ 83159 w 162226"/>
                  <a:gd name="connsiteY4" fmla="*/ 136571 h 315889"/>
                  <a:gd name="connsiteX5" fmla="*/ 100515 w 162226"/>
                  <a:gd name="connsiteY5" fmla="*/ 99433 h 315889"/>
                  <a:gd name="connsiteX6" fmla="*/ 104810 w 162226"/>
                  <a:gd name="connsiteY6" fmla="*/ 68811 h 315889"/>
                  <a:gd name="connsiteX7" fmla="*/ 94496 w 162226"/>
                  <a:gd name="connsiteY7" fmla="*/ 31469 h 315889"/>
                  <a:gd name="connsiteX8" fmla="*/ 67614 w 162226"/>
                  <a:gd name="connsiteY8" fmla="*/ 18613 h 315889"/>
                  <a:gd name="connsiteX9" fmla="*/ 46050 w 162226"/>
                  <a:gd name="connsiteY9" fmla="*/ 25158 h 315889"/>
                  <a:gd name="connsiteX10" fmla="*/ 37372 w 162226"/>
                  <a:gd name="connsiteY10" fmla="*/ 38248 h 315889"/>
                  <a:gd name="connsiteX11" fmla="*/ 43917 w 162226"/>
                  <a:gd name="connsiteY11" fmla="*/ 47861 h 315889"/>
                  <a:gd name="connsiteX12" fmla="*/ 58205 w 162226"/>
                  <a:gd name="connsiteY12" fmla="*/ 58906 h 315889"/>
                  <a:gd name="connsiteX13" fmla="*/ 63114 w 162226"/>
                  <a:gd name="connsiteY13" fmla="*/ 75240 h 315889"/>
                  <a:gd name="connsiteX14" fmla="*/ 54114 w 162226"/>
                  <a:gd name="connsiteY14" fmla="*/ 96891 h 315889"/>
                  <a:gd name="connsiteX15" fmla="*/ 32872 w 162226"/>
                  <a:gd name="connsiteY15" fmla="*/ 106095 h 315889"/>
                  <a:gd name="connsiteX16" fmla="*/ 9672 w 162226"/>
                  <a:gd name="connsiteY16" fmla="*/ 95576 h 315889"/>
                  <a:gd name="connsiteX17" fmla="*/ 0 w 162226"/>
                  <a:gd name="connsiteY17" fmla="*/ 67847 h 315889"/>
                  <a:gd name="connsiteX18" fmla="*/ 22382 w 162226"/>
                  <a:gd name="connsiteY18" fmla="*/ 20044 h 315889"/>
                  <a:gd name="connsiteX19" fmla="*/ 80909 w 162226"/>
                  <a:gd name="connsiteY19" fmla="*/ 0 h 315889"/>
                  <a:gd name="connsiteX20" fmla="*/ 139348 w 162226"/>
                  <a:gd name="connsiteY20" fmla="*/ 21651 h 315889"/>
                  <a:gd name="connsiteX21" fmla="*/ 162226 w 162226"/>
                  <a:gd name="connsiteY21" fmla="*/ 73896 h 315889"/>
                  <a:gd name="connsiteX22" fmla="*/ 158136 w 162226"/>
                  <a:gd name="connsiteY22" fmla="*/ 98703 h 315889"/>
                  <a:gd name="connsiteX23" fmla="*/ 147091 w 162226"/>
                  <a:gd name="connsiteY23" fmla="*/ 120237 h 315889"/>
                  <a:gd name="connsiteX24" fmla="*/ 121144 w 162226"/>
                  <a:gd name="connsiteY24" fmla="*/ 145337 h 315889"/>
                  <a:gd name="connsiteX25" fmla="*/ 95489 w 162226"/>
                  <a:gd name="connsiteY25" fmla="*/ 170553 h 315889"/>
                  <a:gd name="connsiteX26" fmla="*/ 84649 w 162226"/>
                  <a:gd name="connsiteY26" fmla="*/ 192409 h 315889"/>
                  <a:gd name="connsiteX27" fmla="*/ 80909 w 162226"/>
                  <a:gd name="connsiteY27" fmla="*/ 221687 h 315889"/>
                  <a:gd name="connsiteX28" fmla="*/ 73954 w 162226"/>
                  <a:gd name="connsiteY28" fmla="*/ 245179 h 315889"/>
                  <a:gd name="connsiteX29" fmla="*/ 98879 w 162226"/>
                  <a:gd name="connsiteY29" fmla="*/ 255493 h 315889"/>
                  <a:gd name="connsiteX30" fmla="*/ 109105 w 162226"/>
                  <a:gd name="connsiteY30" fmla="*/ 280534 h 315889"/>
                  <a:gd name="connsiteX31" fmla="*/ 98791 w 162226"/>
                  <a:gd name="connsiteY31" fmla="*/ 305575 h 315889"/>
                  <a:gd name="connsiteX32" fmla="*/ 73954 w 162226"/>
                  <a:gd name="connsiteY32" fmla="*/ 315889 h 315889"/>
                  <a:gd name="connsiteX33" fmla="*/ 49118 w 162226"/>
                  <a:gd name="connsiteY33" fmla="*/ 305575 h 315889"/>
                  <a:gd name="connsiteX34" fmla="*/ 38803 w 162226"/>
                  <a:gd name="connsiteY34" fmla="*/ 280534 h 315889"/>
                  <a:gd name="connsiteX35" fmla="*/ 49118 w 162226"/>
                  <a:gd name="connsiteY35" fmla="*/ 255493 h 315889"/>
                  <a:gd name="connsiteX36" fmla="*/ 73954 w 162226"/>
                  <a:gd name="connsiteY36" fmla="*/ 245179 h 31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2226" h="315889">
                    <a:moveTo>
                      <a:pt x="80909" y="221687"/>
                    </a:moveTo>
                    <a:lnTo>
                      <a:pt x="66007" y="221687"/>
                    </a:lnTo>
                    <a:lnTo>
                      <a:pt x="65802" y="207398"/>
                    </a:lnTo>
                    <a:cubicBezTo>
                      <a:pt x="65802" y="192555"/>
                      <a:pt x="67000" y="180224"/>
                      <a:pt x="69367" y="170348"/>
                    </a:cubicBezTo>
                    <a:cubicBezTo>
                      <a:pt x="71734" y="160472"/>
                      <a:pt x="76350" y="149223"/>
                      <a:pt x="83159" y="136571"/>
                    </a:cubicBezTo>
                    <a:cubicBezTo>
                      <a:pt x="92684" y="119156"/>
                      <a:pt x="98470" y="106767"/>
                      <a:pt x="100515" y="99433"/>
                    </a:cubicBezTo>
                    <a:cubicBezTo>
                      <a:pt x="103378" y="89352"/>
                      <a:pt x="104810" y="79155"/>
                      <a:pt x="104810" y="68811"/>
                    </a:cubicBezTo>
                    <a:cubicBezTo>
                      <a:pt x="104810" y="52478"/>
                      <a:pt x="101362" y="40030"/>
                      <a:pt x="94496" y="31469"/>
                    </a:cubicBezTo>
                    <a:cubicBezTo>
                      <a:pt x="87629" y="22908"/>
                      <a:pt x="78659" y="18613"/>
                      <a:pt x="67614" y="18613"/>
                    </a:cubicBezTo>
                    <a:cubicBezTo>
                      <a:pt x="59023" y="18613"/>
                      <a:pt x="51835" y="20804"/>
                      <a:pt x="46050" y="25158"/>
                    </a:cubicBezTo>
                    <a:cubicBezTo>
                      <a:pt x="40264" y="29511"/>
                      <a:pt x="37372" y="33865"/>
                      <a:pt x="37372" y="38248"/>
                    </a:cubicBezTo>
                    <a:cubicBezTo>
                      <a:pt x="37372" y="41784"/>
                      <a:pt x="39563" y="44998"/>
                      <a:pt x="43917" y="47861"/>
                    </a:cubicBezTo>
                    <a:cubicBezTo>
                      <a:pt x="51543" y="52770"/>
                      <a:pt x="56306" y="56452"/>
                      <a:pt x="58205" y="58906"/>
                    </a:cubicBezTo>
                    <a:cubicBezTo>
                      <a:pt x="61478" y="63552"/>
                      <a:pt x="63114" y="68987"/>
                      <a:pt x="63114" y="75240"/>
                    </a:cubicBezTo>
                    <a:cubicBezTo>
                      <a:pt x="63114" y="83538"/>
                      <a:pt x="60104" y="90755"/>
                      <a:pt x="54114" y="96891"/>
                    </a:cubicBezTo>
                    <a:cubicBezTo>
                      <a:pt x="48124" y="103027"/>
                      <a:pt x="41024" y="106095"/>
                      <a:pt x="32872" y="106095"/>
                    </a:cubicBezTo>
                    <a:cubicBezTo>
                      <a:pt x="23872" y="106095"/>
                      <a:pt x="16158" y="102589"/>
                      <a:pt x="9672" y="95576"/>
                    </a:cubicBezTo>
                    <a:cubicBezTo>
                      <a:pt x="3243" y="88505"/>
                      <a:pt x="0" y="79272"/>
                      <a:pt x="0" y="67847"/>
                    </a:cubicBezTo>
                    <a:cubicBezTo>
                      <a:pt x="0" y="49322"/>
                      <a:pt x="7451" y="33398"/>
                      <a:pt x="22382" y="20044"/>
                    </a:cubicBezTo>
                    <a:cubicBezTo>
                      <a:pt x="37284" y="6662"/>
                      <a:pt x="56803" y="0"/>
                      <a:pt x="80909" y="0"/>
                    </a:cubicBezTo>
                    <a:cubicBezTo>
                      <a:pt x="104606" y="0"/>
                      <a:pt x="124095" y="7217"/>
                      <a:pt x="139348" y="21651"/>
                    </a:cubicBezTo>
                    <a:cubicBezTo>
                      <a:pt x="154600" y="36086"/>
                      <a:pt x="162226" y="53500"/>
                      <a:pt x="162226" y="73896"/>
                    </a:cubicBezTo>
                    <a:cubicBezTo>
                      <a:pt x="162226" y="82194"/>
                      <a:pt x="160853" y="90463"/>
                      <a:pt x="158136" y="98703"/>
                    </a:cubicBezTo>
                    <a:cubicBezTo>
                      <a:pt x="155418" y="106942"/>
                      <a:pt x="151737" y="114130"/>
                      <a:pt x="147091" y="120237"/>
                    </a:cubicBezTo>
                    <a:cubicBezTo>
                      <a:pt x="142445" y="126373"/>
                      <a:pt x="133796" y="134730"/>
                      <a:pt x="121144" y="145337"/>
                    </a:cubicBezTo>
                    <a:cubicBezTo>
                      <a:pt x="108755" y="155680"/>
                      <a:pt x="100194" y="164095"/>
                      <a:pt x="95489" y="170553"/>
                    </a:cubicBezTo>
                    <a:cubicBezTo>
                      <a:pt x="90785" y="177010"/>
                      <a:pt x="87191" y="184315"/>
                      <a:pt x="84649" y="192409"/>
                    </a:cubicBezTo>
                    <a:cubicBezTo>
                      <a:pt x="82165" y="200503"/>
                      <a:pt x="80909" y="210262"/>
                      <a:pt x="80909" y="221687"/>
                    </a:cubicBezTo>
                    <a:close/>
                    <a:moveTo>
                      <a:pt x="73954" y="245179"/>
                    </a:moveTo>
                    <a:cubicBezTo>
                      <a:pt x="83772" y="245179"/>
                      <a:pt x="92071" y="248627"/>
                      <a:pt x="98879" y="255493"/>
                    </a:cubicBezTo>
                    <a:cubicBezTo>
                      <a:pt x="105687" y="262360"/>
                      <a:pt x="109105" y="270716"/>
                      <a:pt x="109105" y="280534"/>
                    </a:cubicBezTo>
                    <a:cubicBezTo>
                      <a:pt x="109105" y="290352"/>
                      <a:pt x="105658" y="298679"/>
                      <a:pt x="98791" y="305575"/>
                    </a:cubicBezTo>
                    <a:cubicBezTo>
                      <a:pt x="91924" y="312442"/>
                      <a:pt x="83626" y="315889"/>
                      <a:pt x="73954" y="315889"/>
                    </a:cubicBezTo>
                    <a:cubicBezTo>
                      <a:pt x="64283" y="315889"/>
                      <a:pt x="56014" y="312442"/>
                      <a:pt x="49118" y="305575"/>
                    </a:cubicBezTo>
                    <a:cubicBezTo>
                      <a:pt x="42251" y="298709"/>
                      <a:pt x="38803" y="290352"/>
                      <a:pt x="38803" y="280534"/>
                    </a:cubicBezTo>
                    <a:cubicBezTo>
                      <a:pt x="38803" y="270716"/>
                      <a:pt x="42251" y="262389"/>
                      <a:pt x="49118" y="255493"/>
                    </a:cubicBezTo>
                    <a:cubicBezTo>
                      <a:pt x="56014" y="248627"/>
                      <a:pt x="64283" y="245179"/>
                      <a:pt x="73954" y="245179"/>
                    </a:cubicBezTo>
                    <a:close/>
                  </a:path>
                </a:pathLst>
              </a:custGeom>
              <a:grpFill/>
              <a:ln w="6675" cap="flat">
                <a:noFill/>
                <a:prstDash val="solid"/>
                <a:miter/>
              </a:ln>
              <a:scene3d>
                <a:camera prst="perspectiveLeft">
                  <a:rot lat="0" lon="720000" rev="0"/>
                </a:camera>
                <a:lightRig rig="threePt" dir="t"/>
              </a:scene3d>
            </p:spPr>
            <p:txBody>
              <a:bodyPr rtlCol="0" anchor="ctr"/>
              <a:lstStyle/>
              <a:p>
                <a:endParaRPr lang="en-US"/>
              </a:p>
            </p:txBody>
          </p:sp>
          <p:sp>
            <p:nvSpPr>
              <p:cNvPr id="79" name="Graphic 24">
                <a:extLst>
                  <a:ext uri="{FF2B5EF4-FFF2-40B4-BE49-F238E27FC236}">
                    <a16:creationId xmlns:a16="http://schemas.microsoft.com/office/drawing/2014/main" id="{B49BF98F-51BB-4DE8-9716-828F11FF08EE}"/>
                  </a:ext>
                </a:extLst>
              </p:cNvPr>
              <p:cNvSpPr/>
              <p:nvPr/>
            </p:nvSpPr>
            <p:spPr>
              <a:xfrm>
                <a:off x="6718543" y="3470958"/>
                <a:ext cx="419772" cy="817385"/>
              </a:xfrm>
              <a:custGeom>
                <a:avLst/>
                <a:gdLst>
                  <a:gd name="connsiteX0" fmla="*/ 209357 w 419772"/>
                  <a:gd name="connsiteY0" fmla="*/ 573629 h 817385"/>
                  <a:gd name="connsiteX1" fmla="*/ 170797 w 419772"/>
                  <a:gd name="connsiteY1" fmla="*/ 573629 h 817385"/>
                  <a:gd name="connsiteX2" fmla="*/ 170268 w 419772"/>
                  <a:gd name="connsiteY2" fmla="*/ 536657 h 817385"/>
                  <a:gd name="connsiteX3" fmla="*/ 179492 w 419772"/>
                  <a:gd name="connsiteY3" fmla="*/ 440788 h 817385"/>
                  <a:gd name="connsiteX4" fmla="*/ 215179 w 419772"/>
                  <a:gd name="connsiteY4" fmla="*/ 353386 h 817385"/>
                  <a:gd name="connsiteX5" fmla="*/ 260090 w 419772"/>
                  <a:gd name="connsiteY5" fmla="*/ 257290 h 817385"/>
                  <a:gd name="connsiteX6" fmla="*/ 271204 w 419772"/>
                  <a:gd name="connsiteY6" fmla="*/ 178054 h 817385"/>
                  <a:gd name="connsiteX7" fmla="*/ 244515 w 419772"/>
                  <a:gd name="connsiteY7" fmla="*/ 81429 h 817385"/>
                  <a:gd name="connsiteX8" fmla="*/ 174956 w 419772"/>
                  <a:gd name="connsiteY8" fmla="*/ 48162 h 817385"/>
                  <a:gd name="connsiteX9" fmla="*/ 119157 w 419772"/>
                  <a:gd name="connsiteY9" fmla="*/ 65097 h 817385"/>
                  <a:gd name="connsiteX10" fmla="*/ 96702 w 419772"/>
                  <a:gd name="connsiteY10" fmla="*/ 98969 h 817385"/>
                  <a:gd name="connsiteX11" fmla="*/ 113638 w 419772"/>
                  <a:gd name="connsiteY11" fmla="*/ 123844 h 817385"/>
                  <a:gd name="connsiteX12" fmla="*/ 150610 w 419772"/>
                  <a:gd name="connsiteY12" fmla="*/ 152423 h 817385"/>
                  <a:gd name="connsiteX13" fmla="*/ 163312 w 419772"/>
                  <a:gd name="connsiteY13" fmla="*/ 194688 h 817385"/>
                  <a:gd name="connsiteX14" fmla="*/ 140025 w 419772"/>
                  <a:gd name="connsiteY14" fmla="*/ 250712 h 817385"/>
                  <a:gd name="connsiteX15" fmla="*/ 85058 w 419772"/>
                  <a:gd name="connsiteY15" fmla="*/ 274529 h 817385"/>
                  <a:gd name="connsiteX16" fmla="*/ 25026 w 419772"/>
                  <a:gd name="connsiteY16" fmla="*/ 247310 h 817385"/>
                  <a:gd name="connsiteX17" fmla="*/ 0 w 419772"/>
                  <a:gd name="connsiteY17" fmla="*/ 175559 h 817385"/>
                  <a:gd name="connsiteX18" fmla="*/ 57915 w 419772"/>
                  <a:gd name="connsiteY18" fmla="*/ 51866 h 817385"/>
                  <a:gd name="connsiteX19" fmla="*/ 209357 w 419772"/>
                  <a:gd name="connsiteY19" fmla="*/ 0 h 817385"/>
                  <a:gd name="connsiteX20" fmla="*/ 360572 w 419772"/>
                  <a:gd name="connsiteY20" fmla="*/ 56025 h 817385"/>
                  <a:gd name="connsiteX21" fmla="*/ 419773 w 419772"/>
                  <a:gd name="connsiteY21" fmla="*/ 191210 h 817385"/>
                  <a:gd name="connsiteX22" fmla="*/ 409188 w 419772"/>
                  <a:gd name="connsiteY22" fmla="*/ 255400 h 817385"/>
                  <a:gd name="connsiteX23" fmla="*/ 380608 w 419772"/>
                  <a:gd name="connsiteY23" fmla="*/ 311122 h 817385"/>
                  <a:gd name="connsiteX24" fmla="*/ 313469 w 419772"/>
                  <a:gd name="connsiteY24" fmla="*/ 376069 h 817385"/>
                  <a:gd name="connsiteX25" fmla="*/ 247085 w 419772"/>
                  <a:gd name="connsiteY25" fmla="*/ 441317 h 817385"/>
                  <a:gd name="connsiteX26" fmla="*/ 219035 w 419772"/>
                  <a:gd name="connsiteY26" fmla="*/ 497871 h 817385"/>
                  <a:gd name="connsiteX27" fmla="*/ 209357 w 419772"/>
                  <a:gd name="connsiteY27" fmla="*/ 573629 h 817385"/>
                  <a:gd name="connsiteX28" fmla="*/ 191363 w 419772"/>
                  <a:gd name="connsiteY28" fmla="*/ 634417 h 817385"/>
                  <a:gd name="connsiteX29" fmla="*/ 255856 w 419772"/>
                  <a:gd name="connsiteY29" fmla="*/ 661106 h 817385"/>
                  <a:gd name="connsiteX30" fmla="*/ 282318 w 419772"/>
                  <a:gd name="connsiteY30" fmla="*/ 725901 h 817385"/>
                  <a:gd name="connsiteX31" fmla="*/ 255629 w 419772"/>
                  <a:gd name="connsiteY31" fmla="*/ 790697 h 817385"/>
                  <a:gd name="connsiteX32" fmla="*/ 191363 w 419772"/>
                  <a:gd name="connsiteY32" fmla="*/ 817386 h 817385"/>
                  <a:gd name="connsiteX33" fmla="*/ 127096 w 419772"/>
                  <a:gd name="connsiteY33" fmla="*/ 790697 h 817385"/>
                  <a:gd name="connsiteX34" fmla="*/ 100407 w 419772"/>
                  <a:gd name="connsiteY34" fmla="*/ 725901 h 817385"/>
                  <a:gd name="connsiteX35" fmla="*/ 127096 w 419772"/>
                  <a:gd name="connsiteY35" fmla="*/ 661106 h 817385"/>
                  <a:gd name="connsiteX36" fmla="*/ 191363 w 419772"/>
                  <a:gd name="connsiteY36" fmla="*/ 634417 h 81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9772" h="817385">
                    <a:moveTo>
                      <a:pt x="209357" y="573629"/>
                    </a:moveTo>
                    <a:lnTo>
                      <a:pt x="170797" y="573629"/>
                    </a:lnTo>
                    <a:lnTo>
                      <a:pt x="170268" y="536657"/>
                    </a:lnTo>
                    <a:cubicBezTo>
                      <a:pt x="170268" y="498249"/>
                      <a:pt x="173368" y="466343"/>
                      <a:pt x="179492" y="440788"/>
                    </a:cubicBezTo>
                    <a:cubicBezTo>
                      <a:pt x="185616" y="415233"/>
                      <a:pt x="197562" y="386124"/>
                      <a:pt x="215179" y="353386"/>
                    </a:cubicBezTo>
                    <a:cubicBezTo>
                      <a:pt x="239827" y="308325"/>
                      <a:pt x="254797" y="276267"/>
                      <a:pt x="260090" y="257290"/>
                    </a:cubicBezTo>
                    <a:cubicBezTo>
                      <a:pt x="267499" y="231206"/>
                      <a:pt x="271204" y="204819"/>
                      <a:pt x="271204" y="178054"/>
                    </a:cubicBezTo>
                    <a:cubicBezTo>
                      <a:pt x="271204" y="135790"/>
                      <a:pt x="262282" y="103581"/>
                      <a:pt x="244515" y="81429"/>
                    </a:cubicBezTo>
                    <a:cubicBezTo>
                      <a:pt x="226747" y="59276"/>
                      <a:pt x="203535" y="48162"/>
                      <a:pt x="174956" y="48162"/>
                    </a:cubicBezTo>
                    <a:cubicBezTo>
                      <a:pt x="152727" y="48162"/>
                      <a:pt x="134128" y="53832"/>
                      <a:pt x="119157" y="65097"/>
                    </a:cubicBezTo>
                    <a:cubicBezTo>
                      <a:pt x="104187" y="76363"/>
                      <a:pt x="96702" y="87628"/>
                      <a:pt x="96702" y="98969"/>
                    </a:cubicBezTo>
                    <a:cubicBezTo>
                      <a:pt x="96702" y="108118"/>
                      <a:pt x="102373" y="116435"/>
                      <a:pt x="113638" y="123844"/>
                    </a:cubicBezTo>
                    <a:cubicBezTo>
                      <a:pt x="133372" y="136546"/>
                      <a:pt x="145696" y="146072"/>
                      <a:pt x="150610" y="152423"/>
                    </a:cubicBezTo>
                    <a:cubicBezTo>
                      <a:pt x="159078" y="164445"/>
                      <a:pt x="163312" y="178508"/>
                      <a:pt x="163312" y="194688"/>
                    </a:cubicBezTo>
                    <a:cubicBezTo>
                      <a:pt x="163312" y="216160"/>
                      <a:pt x="155525" y="234835"/>
                      <a:pt x="140025" y="250712"/>
                    </a:cubicBezTo>
                    <a:cubicBezTo>
                      <a:pt x="124526" y="266590"/>
                      <a:pt x="106153" y="274529"/>
                      <a:pt x="85058" y="274529"/>
                    </a:cubicBezTo>
                    <a:cubicBezTo>
                      <a:pt x="61771" y="274529"/>
                      <a:pt x="41811" y="265456"/>
                      <a:pt x="25026" y="247310"/>
                    </a:cubicBezTo>
                    <a:cubicBezTo>
                      <a:pt x="8392" y="229013"/>
                      <a:pt x="0" y="205121"/>
                      <a:pt x="0" y="175559"/>
                    </a:cubicBezTo>
                    <a:cubicBezTo>
                      <a:pt x="0" y="127624"/>
                      <a:pt x="19280" y="86419"/>
                      <a:pt x="57915" y="51866"/>
                    </a:cubicBezTo>
                    <a:cubicBezTo>
                      <a:pt x="96475" y="17238"/>
                      <a:pt x="146981" y="0"/>
                      <a:pt x="209357" y="0"/>
                    </a:cubicBezTo>
                    <a:cubicBezTo>
                      <a:pt x="270675" y="0"/>
                      <a:pt x="321105" y="18675"/>
                      <a:pt x="360572" y="56025"/>
                    </a:cubicBezTo>
                    <a:cubicBezTo>
                      <a:pt x="400039" y="93374"/>
                      <a:pt x="419773" y="138436"/>
                      <a:pt x="419773" y="191210"/>
                    </a:cubicBezTo>
                    <a:cubicBezTo>
                      <a:pt x="419773" y="212682"/>
                      <a:pt x="416219" y="234079"/>
                      <a:pt x="409188" y="255400"/>
                    </a:cubicBezTo>
                    <a:cubicBezTo>
                      <a:pt x="402156" y="276721"/>
                      <a:pt x="392630" y="295320"/>
                      <a:pt x="380608" y="311122"/>
                    </a:cubicBezTo>
                    <a:cubicBezTo>
                      <a:pt x="368587" y="327000"/>
                      <a:pt x="346207" y="348623"/>
                      <a:pt x="313469" y="376069"/>
                    </a:cubicBezTo>
                    <a:cubicBezTo>
                      <a:pt x="281411" y="402833"/>
                      <a:pt x="259258" y="424608"/>
                      <a:pt x="247085" y="441317"/>
                    </a:cubicBezTo>
                    <a:cubicBezTo>
                      <a:pt x="234913" y="458026"/>
                      <a:pt x="225613" y="476928"/>
                      <a:pt x="219035" y="497871"/>
                    </a:cubicBezTo>
                    <a:cubicBezTo>
                      <a:pt x="212608" y="518814"/>
                      <a:pt x="209357" y="544067"/>
                      <a:pt x="209357" y="573629"/>
                    </a:cubicBezTo>
                    <a:close/>
                    <a:moveTo>
                      <a:pt x="191363" y="634417"/>
                    </a:moveTo>
                    <a:cubicBezTo>
                      <a:pt x="216767" y="634417"/>
                      <a:pt x="238239" y="643339"/>
                      <a:pt x="255856" y="661106"/>
                    </a:cubicBezTo>
                    <a:cubicBezTo>
                      <a:pt x="273472" y="678874"/>
                      <a:pt x="282318" y="700498"/>
                      <a:pt x="282318" y="725901"/>
                    </a:cubicBezTo>
                    <a:cubicBezTo>
                      <a:pt x="282318" y="751305"/>
                      <a:pt x="273397" y="772853"/>
                      <a:pt x="255629" y="790697"/>
                    </a:cubicBezTo>
                    <a:cubicBezTo>
                      <a:pt x="237861" y="808464"/>
                      <a:pt x="216389" y="817386"/>
                      <a:pt x="191363" y="817386"/>
                    </a:cubicBezTo>
                    <a:cubicBezTo>
                      <a:pt x="166337" y="817386"/>
                      <a:pt x="144940" y="808464"/>
                      <a:pt x="127096" y="790697"/>
                    </a:cubicBezTo>
                    <a:cubicBezTo>
                      <a:pt x="109328" y="772929"/>
                      <a:pt x="100407" y="751305"/>
                      <a:pt x="100407" y="725901"/>
                    </a:cubicBezTo>
                    <a:cubicBezTo>
                      <a:pt x="100407" y="700498"/>
                      <a:pt x="109328" y="678950"/>
                      <a:pt x="127096" y="661106"/>
                    </a:cubicBezTo>
                    <a:cubicBezTo>
                      <a:pt x="144940" y="643339"/>
                      <a:pt x="166337" y="634417"/>
                      <a:pt x="191363" y="634417"/>
                    </a:cubicBezTo>
                    <a:close/>
                  </a:path>
                </a:pathLst>
              </a:custGeom>
              <a:grpFill/>
              <a:ln w="17277" cap="flat">
                <a:noFill/>
                <a:prstDash val="solid"/>
                <a:miter/>
              </a:ln>
              <a:scene3d>
                <a:camera prst="perspectiveLeft">
                  <a:rot lat="0" lon="720000" rev="0"/>
                </a:camera>
                <a:lightRig rig="threePt" dir="t"/>
              </a:scene3d>
            </p:spPr>
            <p:txBody>
              <a:bodyPr rtlCol="0" anchor="ctr"/>
              <a:lstStyle/>
              <a:p>
                <a:endParaRPr lang="en-US"/>
              </a:p>
            </p:txBody>
          </p:sp>
          <p:sp>
            <p:nvSpPr>
              <p:cNvPr id="80" name="Graphic 42">
                <a:extLst>
                  <a:ext uri="{FF2B5EF4-FFF2-40B4-BE49-F238E27FC236}">
                    <a16:creationId xmlns:a16="http://schemas.microsoft.com/office/drawing/2014/main" id="{C6E8D0DB-373A-4724-B159-C71F04C94C60}"/>
                  </a:ext>
                </a:extLst>
              </p:cNvPr>
              <p:cNvSpPr/>
              <p:nvPr/>
            </p:nvSpPr>
            <p:spPr>
              <a:xfrm>
                <a:off x="6059805" y="3503596"/>
                <a:ext cx="227632" cy="443246"/>
              </a:xfrm>
              <a:custGeom>
                <a:avLst/>
                <a:gdLst>
                  <a:gd name="connsiteX0" fmla="*/ 113529 w 227632"/>
                  <a:gd name="connsiteY0" fmla="*/ 311064 h 443246"/>
                  <a:gd name="connsiteX1" fmla="*/ 92619 w 227632"/>
                  <a:gd name="connsiteY1" fmla="*/ 311064 h 443246"/>
                  <a:gd name="connsiteX2" fmla="*/ 92332 w 227632"/>
                  <a:gd name="connsiteY2" fmla="*/ 291015 h 443246"/>
                  <a:gd name="connsiteX3" fmla="*/ 97334 w 227632"/>
                  <a:gd name="connsiteY3" fmla="*/ 239028 h 443246"/>
                  <a:gd name="connsiteX4" fmla="*/ 116686 w 227632"/>
                  <a:gd name="connsiteY4" fmla="*/ 191632 h 443246"/>
                  <a:gd name="connsiteX5" fmla="*/ 141040 w 227632"/>
                  <a:gd name="connsiteY5" fmla="*/ 139522 h 443246"/>
                  <a:gd name="connsiteX6" fmla="*/ 147067 w 227632"/>
                  <a:gd name="connsiteY6" fmla="*/ 96554 h 443246"/>
                  <a:gd name="connsiteX7" fmla="*/ 132594 w 227632"/>
                  <a:gd name="connsiteY7" fmla="*/ 44157 h 443246"/>
                  <a:gd name="connsiteX8" fmla="*/ 94874 w 227632"/>
                  <a:gd name="connsiteY8" fmla="*/ 26117 h 443246"/>
                  <a:gd name="connsiteX9" fmla="*/ 64616 w 227632"/>
                  <a:gd name="connsiteY9" fmla="*/ 35301 h 443246"/>
                  <a:gd name="connsiteX10" fmla="*/ 52439 w 227632"/>
                  <a:gd name="connsiteY10" fmla="*/ 53669 h 443246"/>
                  <a:gd name="connsiteX11" fmla="*/ 61623 w 227632"/>
                  <a:gd name="connsiteY11" fmla="*/ 67157 h 443246"/>
                  <a:gd name="connsiteX12" fmla="*/ 81672 w 227632"/>
                  <a:gd name="connsiteY12" fmla="*/ 82655 h 443246"/>
                  <a:gd name="connsiteX13" fmla="*/ 88560 w 227632"/>
                  <a:gd name="connsiteY13" fmla="*/ 105574 h 443246"/>
                  <a:gd name="connsiteX14" fmla="*/ 75932 w 227632"/>
                  <a:gd name="connsiteY14" fmla="*/ 135955 h 443246"/>
                  <a:gd name="connsiteX15" fmla="*/ 46125 w 227632"/>
                  <a:gd name="connsiteY15" fmla="*/ 148870 h 443246"/>
                  <a:gd name="connsiteX16" fmla="*/ 13571 w 227632"/>
                  <a:gd name="connsiteY16" fmla="*/ 134110 h 443246"/>
                  <a:gd name="connsiteX17" fmla="*/ 0 w 227632"/>
                  <a:gd name="connsiteY17" fmla="*/ 95201 h 443246"/>
                  <a:gd name="connsiteX18" fmla="*/ 31406 w 227632"/>
                  <a:gd name="connsiteY18" fmla="*/ 28126 h 443246"/>
                  <a:gd name="connsiteX19" fmla="*/ 113529 w 227632"/>
                  <a:gd name="connsiteY19" fmla="*/ 0 h 443246"/>
                  <a:gd name="connsiteX20" fmla="*/ 195529 w 227632"/>
                  <a:gd name="connsiteY20" fmla="*/ 30381 h 443246"/>
                  <a:gd name="connsiteX21" fmla="*/ 227632 w 227632"/>
                  <a:gd name="connsiteY21" fmla="*/ 103688 h 443246"/>
                  <a:gd name="connsiteX22" fmla="*/ 221892 w 227632"/>
                  <a:gd name="connsiteY22" fmla="*/ 138497 h 443246"/>
                  <a:gd name="connsiteX23" fmla="*/ 206394 w 227632"/>
                  <a:gd name="connsiteY23" fmla="*/ 168713 h 443246"/>
                  <a:gd name="connsiteX24" fmla="*/ 169986 w 227632"/>
                  <a:gd name="connsiteY24" fmla="*/ 203932 h 443246"/>
                  <a:gd name="connsiteX25" fmla="*/ 133988 w 227632"/>
                  <a:gd name="connsiteY25" fmla="*/ 239315 h 443246"/>
                  <a:gd name="connsiteX26" fmla="*/ 118777 w 227632"/>
                  <a:gd name="connsiteY26" fmla="*/ 269983 h 443246"/>
                  <a:gd name="connsiteX27" fmla="*/ 113529 w 227632"/>
                  <a:gd name="connsiteY27" fmla="*/ 311064 h 443246"/>
                  <a:gd name="connsiteX28" fmla="*/ 103771 w 227632"/>
                  <a:gd name="connsiteY28" fmla="*/ 344028 h 443246"/>
                  <a:gd name="connsiteX29" fmla="*/ 138744 w 227632"/>
                  <a:gd name="connsiteY29" fmla="*/ 358501 h 443246"/>
                  <a:gd name="connsiteX30" fmla="*/ 153094 w 227632"/>
                  <a:gd name="connsiteY30" fmla="*/ 393637 h 443246"/>
                  <a:gd name="connsiteX31" fmla="*/ 138621 w 227632"/>
                  <a:gd name="connsiteY31" fmla="*/ 428774 h 443246"/>
                  <a:gd name="connsiteX32" fmla="*/ 103771 w 227632"/>
                  <a:gd name="connsiteY32" fmla="*/ 443247 h 443246"/>
                  <a:gd name="connsiteX33" fmla="*/ 68921 w 227632"/>
                  <a:gd name="connsiteY33" fmla="*/ 428774 h 443246"/>
                  <a:gd name="connsiteX34" fmla="*/ 54448 w 227632"/>
                  <a:gd name="connsiteY34" fmla="*/ 393637 h 443246"/>
                  <a:gd name="connsiteX35" fmla="*/ 68921 w 227632"/>
                  <a:gd name="connsiteY35" fmla="*/ 358501 h 443246"/>
                  <a:gd name="connsiteX36" fmla="*/ 103771 w 227632"/>
                  <a:gd name="connsiteY36" fmla="*/ 344028 h 44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632" h="443246">
                    <a:moveTo>
                      <a:pt x="113529" y="311064"/>
                    </a:moveTo>
                    <a:lnTo>
                      <a:pt x="92619" y="311064"/>
                    </a:lnTo>
                    <a:lnTo>
                      <a:pt x="92332" y="291015"/>
                    </a:lnTo>
                    <a:cubicBezTo>
                      <a:pt x="92332" y="270188"/>
                      <a:pt x="94013" y="252886"/>
                      <a:pt x="97334" y="239028"/>
                    </a:cubicBezTo>
                    <a:cubicBezTo>
                      <a:pt x="100655" y="225170"/>
                      <a:pt x="107133" y="209385"/>
                      <a:pt x="116686" y="191632"/>
                    </a:cubicBezTo>
                    <a:cubicBezTo>
                      <a:pt x="130052" y="167196"/>
                      <a:pt x="138170" y="149813"/>
                      <a:pt x="141040" y="139522"/>
                    </a:cubicBezTo>
                    <a:cubicBezTo>
                      <a:pt x="145058" y="125377"/>
                      <a:pt x="147067" y="111068"/>
                      <a:pt x="147067" y="96554"/>
                    </a:cubicBezTo>
                    <a:cubicBezTo>
                      <a:pt x="147067" y="73635"/>
                      <a:pt x="142229" y="56169"/>
                      <a:pt x="132594" y="44157"/>
                    </a:cubicBezTo>
                    <a:cubicBezTo>
                      <a:pt x="122959" y="32144"/>
                      <a:pt x="110372" y="26117"/>
                      <a:pt x="94874" y="26117"/>
                    </a:cubicBezTo>
                    <a:cubicBezTo>
                      <a:pt x="82820" y="26117"/>
                      <a:pt x="72734" y="29192"/>
                      <a:pt x="64616" y="35301"/>
                    </a:cubicBezTo>
                    <a:cubicBezTo>
                      <a:pt x="56498" y="41410"/>
                      <a:pt x="52439" y="47519"/>
                      <a:pt x="52439" y="53669"/>
                    </a:cubicBezTo>
                    <a:cubicBezTo>
                      <a:pt x="52439" y="58629"/>
                      <a:pt x="55514" y="63139"/>
                      <a:pt x="61623" y="67157"/>
                    </a:cubicBezTo>
                    <a:cubicBezTo>
                      <a:pt x="72324" y="74045"/>
                      <a:pt x="79007" y="79211"/>
                      <a:pt x="81672" y="82655"/>
                    </a:cubicBezTo>
                    <a:cubicBezTo>
                      <a:pt x="86264" y="89174"/>
                      <a:pt x="88560" y="96800"/>
                      <a:pt x="88560" y="105574"/>
                    </a:cubicBezTo>
                    <a:cubicBezTo>
                      <a:pt x="88560" y="117218"/>
                      <a:pt x="84337" y="127345"/>
                      <a:pt x="75932" y="135955"/>
                    </a:cubicBezTo>
                    <a:cubicBezTo>
                      <a:pt x="67527" y="144565"/>
                      <a:pt x="57564" y="148870"/>
                      <a:pt x="46125" y="148870"/>
                    </a:cubicBezTo>
                    <a:cubicBezTo>
                      <a:pt x="33497" y="148870"/>
                      <a:pt x="22673" y="143950"/>
                      <a:pt x="13571" y="134110"/>
                    </a:cubicBezTo>
                    <a:cubicBezTo>
                      <a:pt x="4551" y="124188"/>
                      <a:pt x="0" y="111232"/>
                      <a:pt x="0" y="95201"/>
                    </a:cubicBezTo>
                    <a:cubicBezTo>
                      <a:pt x="0" y="69207"/>
                      <a:pt x="10455" y="46863"/>
                      <a:pt x="31406" y="28126"/>
                    </a:cubicBezTo>
                    <a:cubicBezTo>
                      <a:pt x="52316" y="9348"/>
                      <a:pt x="79704" y="0"/>
                      <a:pt x="113529" y="0"/>
                    </a:cubicBezTo>
                    <a:cubicBezTo>
                      <a:pt x="146780" y="0"/>
                      <a:pt x="174127" y="10127"/>
                      <a:pt x="195529" y="30381"/>
                    </a:cubicBezTo>
                    <a:cubicBezTo>
                      <a:pt x="216931" y="50635"/>
                      <a:pt x="227632" y="75070"/>
                      <a:pt x="227632" y="103688"/>
                    </a:cubicBezTo>
                    <a:cubicBezTo>
                      <a:pt x="227632" y="115332"/>
                      <a:pt x="225705" y="126935"/>
                      <a:pt x="221892" y="138497"/>
                    </a:cubicBezTo>
                    <a:cubicBezTo>
                      <a:pt x="218079" y="150059"/>
                      <a:pt x="212913" y="160145"/>
                      <a:pt x="206394" y="168713"/>
                    </a:cubicBezTo>
                    <a:cubicBezTo>
                      <a:pt x="199875" y="177323"/>
                      <a:pt x="187739" y="189049"/>
                      <a:pt x="169986" y="203932"/>
                    </a:cubicBezTo>
                    <a:cubicBezTo>
                      <a:pt x="152602" y="218446"/>
                      <a:pt x="140589" y="230254"/>
                      <a:pt x="133988" y="239315"/>
                    </a:cubicBezTo>
                    <a:cubicBezTo>
                      <a:pt x="127387" y="248376"/>
                      <a:pt x="122344" y="258626"/>
                      <a:pt x="118777" y="269983"/>
                    </a:cubicBezTo>
                    <a:cubicBezTo>
                      <a:pt x="115292" y="281339"/>
                      <a:pt x="113529" y="295033"/>
                      <a:pt x="113529" y="311064"/>
                    </a:cubicBezTo>
                    <a:close/>
                    <a:moveTo>
                      <a:pt x="103771" y="344028"/>
                    </a:moveTo>
                    <a:cubicBezTo>
                      <a:pt x="117547" y="344028"/>
                      <a:pt x="129191" y="348866"/>
                      <a:pt x="138744" y="358501"/>
                    </a:cubicBezTo>
                    <a:cubicBezTo>
                      <a:pt x="148297" y="368136"/>
                      <a:pt x="153094" y="379862"/>
                      <a:pt x="153094" y="393637"/>
                    </a:cubicBezTo>
                    <a:cubicBezTo>
                      <a:pt x="153094" y="407413"/>
                      <a:pt x="148256" y="419098"/>
                      <a:pt x="138621" y="428774"/>
                    </a:cubicBezTo>
                    <a:cubicBezTo>
                      <a:pt x="128986" y="438409"/>
                      <a:pt x="117342" y="443247"/>
                      <a:pt x="103771" y="443247"/>
                    </a:cubicBezTo>
                    <a:cubicBezTo>
                      <a:pt x="90200" y="443247"/>
                      <a:pt x="78597" y="438409"/>
                      <a:pt x="68921" y="428774"/>
                    </a:cubicBezTo>
                    <a:cubicBezTo>
                      <a:pt x="59286" y="419139"/>
                      <a:pt x="54448" y="407413"/>
                      <a:pt x="54448" y="393637"/>
                    </a:cubicBezTo>
                    <a:cubicBezTo>
                      <a:pt x="54448" y="379862"/>
                      <a:pt x="59286" y="368177"/>
                      <a:pt x="68921" y="358501"/>
                    </a:cubicBezTo>
                    <a:cubicBezTo>
                      <a:pt x="78597" y="348866"/>
                      <a:pt x="90200" y="344028"/>
                      <a:pt x="103771" y="344028"/>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1" name="Graphic 41">
                <a:extLst>
                  <a:ext uri="{FF2B5EF4-FFF2-40B4-BE49-F238E27FC236}">
                    <a16:creationId xmlns:a16="http://schemas.microsoft.com/office/drawing/2014/main" id="{B2EEBDE1-14C1-403D-A12C-3C81DEE0343F}"/>
                  </a:ext>
                </a:extLst>
              </p:cNvPr>
              <p:cNvSpPr/>
              <p:nvPr/>
            </p:nvSpPr>
            <p:spPr>
              <a:xfrm>
                <a:off x="5665169" y="2627697"/>
                <a:ext cx="227632" cy="443246"/>
              </a:xfrm>
              <a:custGeom>
                <a:avLst/>
                <a:gdLst>
                  <a:gd name="connsiteX0" fmla="*/ 113529 w 227632"/>
                  <a:gd name="connsiteY0" fmla="*/ 311064 h 443246"/>
                  <a:gd name="connsiteX1" fmla="*/ 92619 w 227632"/>
                  <a:gd name="connsiteY1" fmla="*/ 311064 h 443246"/>
                  <a:gd name="connsiteX2" fmla="*/ 92332 w 227632"/>
                  <a:gd name="connsiteY2" fmla="*/ 291015 h 443246"/>
                  <a:gd name="connsiteX3" fmla="*/ 97334 w 227632"/>
                  <a:gd name="connsiteY3" fmla="*/ 239028 h 443246"/>
                  <a:gd name="connsiteX4" fmla="*/ 116686 w 227632"/>
                  <a:gd name="connsiteY4" fmla="*/ 191632 h 443246"/>
                  <a:gd name="connsiteX5" fmla="*/ 141040 w 227632"/>
                  <a:gd name="connsiteY5" fmla="*/ 139522 h 443246"/>
                  <a:gd name="connsiteX6" fmla="*/ 147067 w 227632"/>
                  <a:gd name="connsiteY6" fmla="*/ 96554 h 443246"/>
                  <a:gd name="connsiteX7" fmla="*/ 132594 w 227632"/>
                  <a:gd name="connsiteY7" fmla="*/ 44157 h 443246"/>
                  <a:gd name="connsiteX8" fmla="*/ 94874 w 227632"/>
                  <a:gd name="connsiteY8" fmla="*/ 26117 h 443246"/>
                  <a:gd name="connsiteX9" fmla="*/ 64616 w 227632"/>
                  <a:gd name="connsiteY9" fmla="*/ 35301 h 443246"/>
                  <a:gd name="connsiteX10" fmla="*/ 52439 w 227632"/>
                  <a:gd name="connsiteY10" fmla="*/ 53669 h 443246"/>
                  <a:gd name="connsiteX11" fmla="*/ 61623 w 227632"/>
                  <a:gd name="connsiteY11" fmla="*/ 67157 h 443246"/>
                  <a:gd name="connsiteX12" fmla="*/ 81672 w 227632"/>
                  <a:gd name="connsiteY12" fmla="*/ 82655 h 443246"/>
                  <a:gd name="connsiteX13" fmla="*/ 88560 w 227632"/>
                  <a:gd name="connsiteY13" fmla="*/ 105574 h 443246"/>
                  <a:gd name="connsiteX14" fmla="*/ 75932 w 227632"/>
                  <a:gd name="connsiteY14" fmla="*/ 135955 h 443246"/>
                  <a:gd name="connsiteX15" fmla="*/ 46125 w 227632"/>
                  <a:gd name="connsiteY15" fmla="*/ 148870 h 443246"/>
                  <a:gd name="connsiteX16" fmla="*/ 13571 w 227632"/>
                  <a:gd name="connsiteY16" fmla="*/ 134110 h 443246"/>
                  <a:gd name="connsiteX17" fmla="*/ 0 w 227632"/>
                  <a:gd name="connsiteY17" fmla="*/ 95201 h 443246"/>
                  <a:gd name="connsiteX18" fmla="*/ 31406 w 227632"/>
                  <a:gd name="connsiteY18" fmla="*/ 28126 h 443246"/>
                  <a:gd name="connsiteX19" fmla="*/ 113529 w 227632"/>
                  <a:gd name="connsiteY19" fmla="*/ 0 h 443246"/>
                  <a:gd name="connsiteX20" fmla="*/ 195529 w 227632"/>
                  <a:gd name="connsiteY20" fmla="*/ 30381 h 443246"/>
                  <a:gd name="connsiteX21" fmla="*/ 227632 w 227632"/>
                  <a:gd name="connsiteY21" fmla="*/ 103688 h 443246"/>
                  <a:gd name="connsiteX22" fmla="*/ 221892 w 227632"/>
                  <a:gd name="connsiteY22" fmla="*/ 138497 h 443246"/>
                  <a:gd name="connsiteX23" fmla="*/ 206394 w 227632"/>
                  <a:gd name="connsiteY23" fmla="*/ 168713 h 443246"/>
                  <a:gd name="connsiteX24" fmla="*/ 169986 w 227632"/>
                  <a:gd name="connsiteY24" fmla="*/ 203932 h 443246"/>
                  <a:gd name="connsiteX25" fmla="*/ 133988 w 227632"/>
                  <a:gd name="connsiteY25" fmla="*/ 239315 h 443246"/>
                  <a:gd name="connsiteX26" fmla="*/ 118777 w 227632"/>
                  <a:gd name="connsiteY26" fmla="*/ 269983 h 443246"/>
                  <a:gd name="connsiteX27" fmla="*/ 113529 w 227632"/>
                  <a:gd name="connsiteY27" fmla="*/ 311064 h 443246"/>
                  <a:gd name="connsiteX28" fmla="*/ 103771 w 227632"/>
                  <a:gd name="connsiteY28" fmla="*/ 344028 h 443246"/>
                  <a:gd name="connsiteX29" fmla="*/ 138744 w 227632"/>
                  <a:gd name="connsiteY29" fmla="*/ 358501 h 443246"/>
                  <a:gd name="connsiteX30" fmla="*/ 153094 w 227632"/>
                  <a:gd name="connsiteY30" fmla="*/ 393637 h 443246"/>
                  <a:gd name="connsiteX31" fmla="*/ 138621 w 227632"/>
                  <a:gd name="connsiteY31" fmla="*/ 428774 h 443246"/>
                  <a:gd name="connsiteX32" fmla="*/ 103771 w 227632"/>
                  <a:gd name="connsiteY32" fmla="*/ 443247 h 443246"/>
                  <a:gd name="connsiteX33" fmla="*/ 68921 w 227632"/>
                  <a:gd name="connsiteY33" fmla="*/ 428774 h 443246"/>
                  <a:gd name="connsiteX34" fmla="*/ 54448 w 227632"/>
                  <a:gd name="connsiteY34" fmla="*/ 393637 h 443246"/>
                  <a:gd name="connsiteX35" fmla="*/ 68921 w 227632"/>
                  <a:gd name="connsiteY35" fmla="*/ 358501 h 443246"/>
                  <a:gd name="connsiteX36" fmla="*/ 103771 w 227632"/>
                  <a:gd name="connsiteY36" fmla="*/ 344028 h 44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7632" h="443246">
                    <a:moveTo>
                      <a:pt x="113529" y="311064"/>
                    </a:moveTo>
                    <a:lnTo>
                      <a:pt x="92619" y="311064"/>
                    </a:lnTo>
                    <a:lnTo>
                      <a:pt x="92332" y="291015"/>
                    </a:lnTo>
                    <a:cubicBezTo>
                      <a:pt x="92332" y="270188"/>
                      <a:pt x="94013" y="252886"/>
                      <a:pt x="97334" y="239028"/>
                    </a:cubicBezTo>
                    <a:cubicBezTo>
                      <a:pt x="100655" y="225170"/>
                      <a:pt x="107133" y="209385"/>
                      <a:pt x="116686" y="191632"/>
                    </a:cubicBezTo>
                    <a:cubicBezTo>
                      <a:pt x="130052" y="167196"/>
                      <a:pt x="138170" y="149813"/>
                      <a:pt x="141040" y="139522"/>
                    </a:cubicBezTo>
                    <a:cubicBezTo>
                      <a:pt x="145058" y="125377"/>
                      <a:pt x="147067" y="111068"/>
                      <a:pt x="147067" y="96554"/>
                    </a:cubicBezTo>
                    <a:cubicBezTo>
                      <a:pt x="147067" y="73635"/>
                      <a:pt x="142229" y="56169"/>
                      <a:pt x="132594" y="44157"/>
                    </a:cubicBezTo>
                    <a:cubicBezTo>
                      <a:pt x="122959" y="32144"/>
                      <a:pt x="110372" y="26117"/>
                      <a:pt x="94874" y="26117"/>
                    </a:cubicBezTo>
                    <a:cubicBezTo>
                      <a:pt x="82820" y="26117"/>
                      <a:pt x="72734" y="29192"/>
                      <a:pt x="64616" y="35301"/>
                    </a:cubicBezTo>
                    <a:cubicBezTo>
                      <a:pt x="56498" y="41410"/>
                      <a:pt x="52439" y="47519"/>
                      <a:pt x="52439" y="53669"/>
                    </a:cubicBezTo>
                    <a:cubicBezTo>
                      <a:pt x="52439" y="58629"/>
                      <a:pt x="55514" y="63139"/>
                      <a:pt x="61623" y="67157"/>
                    </a:cubicBezTo>
                    <a:cubicBezTo>
                      <a:pt x="72324" y="74045"/>
                      <a:pt x="79007" y="79211"/>
                      <a:pt x="81672" y="82655"/>
                    </a:cubicBezTo>
                    <a:cubicBezTo>
                      <a:pt x="86264" y="89174"/>
                      <a:pt x="88560" y="96800"/>
                      <a:pt x="88560" y="105574"/>
                    </a:cubicBezTo>
                    <a:cubicBezTo>
                      <a:pt x="88560" y="117218"/>
                      <a:pt x="84337" y="127345"/>
                      <a:pt x="75932" y="135955"/>
                    </a:cubicBezTo>
                    <a:cubicBezTo>
                      <a:pt x="67527" y="144565"/>
                      <a:pt x="57564" y="148870"/>
                      <a:pt x="46125" y="148870"/>
                    </a:cubicBezTo>
                    <a:cubicBezTo>
                      <a:pt x="33497" y="148870"/>
                      <a:pt x="22673" y="143950"/>
                      <a:pt x="13571" y="134110"/>
                    </a:cubicBezTo>
                    <a:cubicBezTo>
                      <a:pt x="4551" y="124188"/>
                      <a:pt x="0" y="111232"/>
                      <a:pt x="0" y="95201"/>
                    </a:cubicBezTo>
                    <a:cubicBezTo>
                      <a:pt x="0" y="69207"/>
                      <a:pt x="10455" y="46863"/>
                      <a:pt x="31406" y="28126"/>
                    </a:cubicBezTo>
                    <a:cubicBezTo>
                      <a:pt x="52316" y="9348"/>
                      <a:pt x="79704" y="0"/>
                      <a:pt x="113529" y="0"/>
                    </a:cubicBezTo>
                    <a:cubicBezTo>
                      <a:pt x="146780" y="0"/>
                      <a:pt x="174127" y="10127"/>
                      <a:pt x="195529" y="30381"/>
                    </a:cubicBezTo>
                    <a:cubicBezTo>
                      <a:pt x="216931" y="50635"/>
                      <a:pt x="227632" y="75070"/>
                      <a:pt x="227632" y="103688"/>
                    </a:cubicBezTo>
                    <a:cubicBezTo>
                      <a:pt x="227632" y="115332"/>
                      <a:pt x="225705" y="126935"/>
                      <a:pt x="221892" y="138497"/>
                    </a:cubicBezTo>
                    <a:cubicBezTo>
                      <a:pt x="218079" y="150059"/>
                      <a:pt x="212913" y="160145"/>
                      <a:pt x="206394" y="168713"/>
                    </a:cubicBezTo>
                    <a:cubicBezTo>
                      <a:pt x="199875" y="177323"/>
                      <a:pt x="187739" y="189049"/>
                      <a:pt x="169986" y="203932"/>
                    </a:cubicBezTo>
                    <a:cubicBezTo>
                      <a:pt x="152602" y="218446"/>
                      <a:pt x="140589" y="230254"/>
                      <a:pt x="133988" y="239315"/>
                    </a:cubicBezTo>
                    <a:cubicBezTo>
                      <a:pt x="127387" y="248376"/>
                      <a:pt x="122344" y="258626"/>
                      <a:pt x="118777" y="269983"/>
                    </a:cubicBezTo>
                    <a:cubicBezTo>
                      <a:pt x="115292" y="281339"/>
                      <a:pt x="113529" y="295033"/>
                      <a:pt x="113529" y="311064"/>
                    </a:cubicBezTo>
                    <a:close/>
                    <a:moveTo>
                      <a:pt x="103771" y="344028"/>
                    </a:moveTo>
                    <a:cubicBezTo>
                      <a:pt x="117547" y="344028"/>
                      <a:pt x="129191" y="348866"/>
                      <a:pt x="138744" y="358501"/>
                    </a:cubicBezTo>
                    <a:cubicBezTo>
                      <a:pt x="148297" y="368136"/>
                      <a:pt x="153094" y="379862"/>
                      <a:pt x="153094" y="393637"/>
                    </a:cubicBezTo>
                    <a:cubicBezTo>
                      <a:pt x="153094" y="407413"/>
                      <a:pt x="148256" y="419098"/>
                      <a:pt x="138621" y="428774"/>
                    </a:cubicBezTo>
                    <a:cubicBezTo>
                      <a:pt x="128986" y="438409"/>
                      <a:pt x="117342" y="443247"/>
                      <a:pt x="103771" y="443247"/>
                    </a:cubicBezTo>
                    <a:cubicBezTo>
                      <a:pt x="90200" y="443247"/>
                      <a:pt x="78597" y="438409"/>
                      <a:pt x="68921" y="428774"/>
                    </a:cubicBezTo>
                    <a:cubicBezTo>
                      <a:pt x="59286" y="419139"/>
                      <a:pt x="54448" y="407413"/>
                      <a:pt x="54448" y="393637"/>
                    </a:cubicBezTo>
                    <a:cubicBezTo>
                      <a:pt x="54448" y="379862"/>
                      <a:pt x="59286" y="368177"/>
                      <a:pt x="68921" y="358501"/>
                    </a:cubicBezTo>
                    <a:cubicBezTo>
                      <a:pt x="78597" y="348866"/>
                      <a:pt x="90200" y="344028"/>
                      <a:pt x="103771" y="344028"/>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2" name="Graphic 22">
                <a:extLst>
                  <a:ext uri="{FF2B5EF4-FFF2-40B4-BE49-F238E27FC236}">
                    <a16:creationId xmlns:a16="http://schemas.microsoft.com/office/drawing/2014/main" id="{F9D63AF5-008C-4819-9809-480EE6A23D73}"/>
                  </a:ext>
                </a:extLst>
              </p:cNvPr>
              <p:cNvSpPr/>
              <p:nvPr/>
            </p:nvSpPr>
            <p:spPr>
              <a:xfrm>
                <a:off x="5053374" y="807509"/>
                <a:ext cx="228916" cy="445749"/>
              </a:xfrm>
              <a:custGeom>
                <a:avLst/>
                <a:gdLst>
                  <a:gd name="connsiteX0" fmla="*/ 114170 w 228916"/>
                  <a:gd name="connsiteY0" fmla="*/ 312820 h 445749"/>
                  <a:gd name="connsiteX1" fmla="*/ 93142 w 228916"/>
                  <a:gd name="connsiteY1" fmla="*/ 312820 h 445749"/>
                  <a:gd name="connsiteX2" fmla="*/ 92853 w 228916"/>
                  <a:gd name="connsiteY2" fmla="*/ 292658 h 445749"/>
                  <a:gd name="connsiteX3" fmla="*/ 97883 w 228916"/>
                  <a:gd name="connsiteY3" fmla="*/ 240377 h 445749"/>
                  <a:gd name="connsiteX4" fmla="*/ 117345 w 228916"/>
                  <a:gd name="connsiteY4" fmla="*/ 192714 h 445749"/>
                  <a:gd name="connsiteX5" fmla="*/ 141836 w 228916"/>
                  <a:gd name="connsiteY5" fmla="*/ 140309 h 445749"/>
                  <a:gd name="connsiteX6" fmla="*/ 147897 w 228916"/>
                  <a:gd name="connsiteY6" fmla="*/ 97099 h 445749"/>
                  <a:gd name="connsiteX7" fmla="*/ 133342 w 228916"/>
                  <a:gd name="connsiteY7" fmla="*/ 44406 h 445749"/>
                  <a:gd name="connsiteX8" fmla="*/ 95410 w 228916"/>
                  <a:gd name="connsiteY8" fmla="*/ 26264 h 445749"/>
                  <a:gd name="connsiteX9" fmla="*/ 64981 w 228916"/>
                  <a:gd name="connsiteY9" fmla="*/ 35500 h 445749"/>
                  <a:gd name="connsiteX10" fmla="*/ 52735 w 228916"/>
                  <a:gd name="connsiteY10" fmla="*/ 53972 h 445749"/>
                  <a:gd name="connsiteX11" fmla="*/ 61971 w 228916"/>
                  <a:gd name="connsiteY11" fmla="*/ 67537 h 445749"/>
                  <a:gd name="connsiteX12" fmla="*/ 82133 w 228916"/>
                  <a:gd name="connsiteY12" fmla="*/ 83122 h 445749"/>
                  <a:gd name="connsiteX13" fmla="*/ 89060 w 228916"/>
                  <a:gd name="connsiteY13" fmla="*/ 106170 h 445749"/>
                  <a:gd name="connsiteX14" fmla="*/ 76361 w 228916"/>
                  <a:gd name="connsiteY14" fmla="*/ 136722 h 445749"/>
                  <a:gd name="connsiteX15" fmla="*/ 46385 w 228916"/>
                  <a:gd name="connsiteY15" fmla="*/ 149710 h 445749"/>
                  <a:gd name="connsiteX16" fmla="*/ 13648 w 228916"/>
                  <a:gd name="connsiteY16" fmla="*/ 134867 h 445749"/>
                  <a:gd name="connsiteX17" fmla="*/ 0 w 228916"/>
                  <a:gd name="connsiteY17" fmla="*/ 95739 h 445749"/>
                  <a:gd name="connsiteX18" fmla="*/ 31583 w 228916"/>
                  <a:gd name="connsiteY18" fmla="*/ 28285 h 445749"/>
                  <a:gd name="connsiteX19" fmla="*/ 114170 w 228916"/>
                  <a:gd name="connsiteY19" fmla="*/ 0 h 445749"/>
                  <a:gd name="connsiteX20" fmla="*/ 196633 w 228916"/>
                  <a:gd name="connsiteY20" fmla="*/ 30552 h 445749"/>
                  <a:gd name="connsiteX21" fmla="*/ 228917 w 228916"/>
                  <a:gd name="connsiteY21" fmla="*/ 104273 h 445749"/>
                  <a:gd name="connsiteX22" fmla="*/ 223144 w 228916"/>
                  <a:gd name="connsiteY22" fmla="*/ 139279 h 445749"/>
                  <a:gd name="connsiteX23" fmla="*/ 207559 w 228916"/>
                  <a:gd name="connsiteY23" fmla="*/ 169666 h 445749"/>
                  <a:gd name="connsiteX24" fmla="*/ 170946 w 228916"/>
                  <a:gd name="connsiteY24" fmla="*/ 205084 h 445749"/>
                  <a:gd name="connsiteX25" fmla="*/ 134744 w 228916"/>
                  <a:gd name="connsiteY25" fmla="*/ 240666 h 445749"/>
                  <a:gd name="connsiteX26" fmla="*/ 119447 w 228916"/>
                  <a:gd name="connsiteY26" fmla="*/ 271507 h 445749"/>
                  <a:gd name="connsiteX27" fmla="*/ 114170 w 228916"/>
                  <a:gd name="connsiteY27" fmla="*/ 312820 h 445749"/>
                  <a:gd name="connsiteX28" fmla="*/ 104357 w 228916"/>
                  <a:gd name="connsiteY28" fmla="*/ 345970 h 445749"/>
                  <a:gd name="connsiteX29" fmla="*/ 139527 w 228916"/>
                  <a:gd name="connsiteY29" fmla="*/ 360525 h 445749"/>
                  <a:gd name="connsiteX30" fmla="*/ 153958 w 228916"/>
                  <a:gd name="connsiteY30" fmla="*/ 395860 h 445749"/>
                  <a:gd name="connsiteX31" fmla="*/ 139403 w 228916"/>
                  <a:gd name="connsiteY31" fmla="*/ 431195 h 445749"/>
                  <a:gd name="connsiteX32" fmla="*/ 104357 w 228916"/>
                  <a:gd name="connsiteY32" fmla="*/ 445750 h 445749"/>
                  <a:gd name="connsiteX33" fmla="*/ 69310 w 228916"/>
                  <a:gd name="connsiteY33" fmla="*/ 431195 h 445749"/>
                  <a:gd name="connsiteX34" fmla="*/ 54755 w 228916"/>
                  <a:gd name="connsiteY34" fmla="*/ 395860 h 445749"/>
                  <a:gd name="connsiteX35" fmla="*/ 69310 w 228916"/>
                  <a:gd name="connsiteY35" fmla="*/ 360525 h 445749"/>
                  <a:gd name="connsiteX36" fmla="*/ 104357 w 228916"/>
                  <a:gd name="connsiteY36" fmla="*/ 345970 h 44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8916" h="445749">
                    <a:moveTo>
                      <a:pt x="114170" y="312820"/>
                    </a:moveTo>
                    <a:lnTo>
                      <a:pt x="93142" y="312820"/>
                    </a:lnTo>
                    <a:lnTo>
                      <a:pt x="92853" y="292658"/>
                    </a:lnTo>
                    <a:cubicBezTo>
                      <a:pt x="92853" y="271713"/>
                      <a:pt x="94544" y="254314"/>
                      <a:pt x="97883" y="240377"/>
                    </a:cubicBezTo>
                    <a:cubicBezTo>
                      <a:pt x="101223" y="226441"/>
                      <a:pt x="107738" y="210567"/>
                      <a:pt x="117345" y="192714"/>
                    </a:cubicBezTo>
                    <a:cubicBezTo>
                      <a:pt x="130786" y="168140"/>
                      <a:pt x="138950" y="150658"/>
                      <a:pt x="141836" y="140309"/>
                    </a:cubicBezTo>
                    <a:cubicBezTo>
                      <a:pt x="145877" y="126085"/>
                      <a:pt x="147897" y="111695"/>
                      <a:pt x="147897" y="97099"/>
                    </a:cubicBezTo>
                    <a:cubicBezTo>
                      <a:pt x="147897" y="74051"/>
                      <a:pt x="143032" y="56487"/>
                      <a:pt x="133342" y="44406"/>
                    </a:cubicBezTo>
                    <a:cubicBezTo>
                      <a:pt x="123653" y="32325"/>
                      <a:pt x="110995" y="26264"/>
                      <a:pt x="95410" y="26264"/>
                    </a:cubicBezTo>
                    <a:cubicBezTo>
                      <a:pt x="83287" y="26264"/>
                      <a:pt x="73145" y="29357"/>
                      <a:pt x="64981" y="35500"/>
                    </a:cubicBezTo>
                    <a:cubicBezTo>
                      <a:pt x="56817" y="41643"/>
                      <a:pt x="52735" y="47787"/>
                      <a:pt x="52735" y="53972"/>
                    </a:cubicBezTo>
                    <a:cubicBezTo>
                      <a:pt x="52735" y="58960"/>
                      <a:pt x="55827" y="63496"/>
                      <a:pt x="61971" y="67537"/>
                    </a:cubicBezTo>
                    <a:cubicBezTo>
                      <a:pt x="72732" y="74463"/>
                      <a:pt x="79453" y="79659"/>
                      <a:pt x="82133" y="83122"/>
                    </a:cubicBezTo>
                    <a:cubicBezTo>
                      <a:pt x="86751" y="89678"/>
                      <a:pt x="89060" y="97347"/>
                      <a:pt x="89060" y="106170"/>
                    </a:cubicBezTo>
                    <a:cubicBezTo>
                      <a:pt x="89060" y="117880"/>
                      <a:pt x="84813" y="128064"/>
                      <a:pt x="76361" y="136722"/>
                    </a:cubicBezTo>
                    <a:cubicBezTo>
                      <a:pt x="67908" y="145381"/>
                      <a:pt x="57889" y="149710"/>
                      <a:pt x="46385" y="149710"/>
                    </a:cubicBezTo>
                    <a:cubicBezTo>
                      <a:pt x="33686" y="149710"/>
                      <a:pt x="22801" y="144762"/>
                      <a:pt x="13648" y="134867"/>
                    </a:cubicBezTo>
                    <a:cubicBezTo>
                      <a:pt x="4577" y="124889"/>
                      <a:pt x="0" y="111860"/>
                      <a:pt x="0" y="95739"/>
                    </a:cubicBezTo>
                    <a:cubicBezTo>
                      <a:pt x="0" y="69598"/>
                      <a:pt x="10514" y="47127"/>
                      <a:pt x="31583" y="28285"/>
                    </a:cubicBezTo>
                    <a:cubicBezTo>
                      <a:pt x="52611" y="9401"/>
                      <a:pt x="80154" y="0"/>
                      <a:pt x="114170" y="0"/>
                    </a:cubicBezTo>
                    <a:cubicBezTo>
                      <a:pt x="147609" y="0"/>
                      <a:pt x="175110" y="10184"/>
                      <a:pt x="196633" y="30552"/>
                    </a:cubicBezTo>
                    <a:cubicBezTo>
                      <a:pt x="218155" y="50920"/>
                      <a:pt x="228917" y="75494"/>
                      <a:pt x="228917" y="104273"/>
                    </a:cubicBezTo>
                    <a:cubicBezTo>
                      <a:pt x="228917" y="115983"/>
                      <a:pt x="226979" y="127652"/>
                      <a:pt x="223144" y="139279"/>
                    </a:cubicBezTo>
                    <a:cubicBezTo>
                      <a:pt x="219310" y="150906"/>
                      <a:pt x="214115" y="161049"/>
                      <a:pt x="207559" y="169666"/>
                    </a:cubicBezTo>
                    <a:cubicBezTo>
                      <a:pt x="201003" y="178325"/>
                      <a:pt x="188799" y="190117"/>
                      <a:pt x="170946" y="205084"/>
                    </a:cubicBezTo>
                    <a:cubicBezTo>
                      <a:pt x="153463" y="219679"/>
                      <a:pt x="141383" y="231554"/>
                      <a:pt x="134744" y="240666"/>
                    </a:cubicBezTo>
                    <a:cubicBezTo>
                      <a:pt x="128106" y="249778"/>
                      <a:pt x="123035" y="260086"/>
                      <a:pt x="119447" y="271507"/>
                    </a:cubicBezTo>
                    <a:cubicBezTo>
                      <a:pt x="115943" y="282928"/>
                      <a:pt x="114170" y="296699"/>
                      <a:pt x="114170" y="312820"/>
                    </a:cubicBezTo>
                    <a:close/>
                    <a:moveTo>
                      <a:pt x="104357" y="345970"/>
                    </a:moveTo>
                    <a:cubicBezTo>
                      <a:pt x="118211" y="345970"/>
                      <a:pt x="129920" y="350836"/>
                      <a:pt x="139527" y="360525"/>
                    </a:cubicBezTo>
                    <a:cubicBezTo>
                      <a:pt x="149134" y="370214"/>
                      <a:pt x="153958" y="382006"/>
                      <a:pt x="153958" y="395860"/>
                    </a:cubicBezTo>
                    <a:cubicBezTo>
                      <a:pt x="153958" y="409714"/>
                      <a:pt x="149093" y="421464"/>
                      <a:pt x="139403" y="431195"/>
                    </a:cubicBezTo>
                    <a:cubicBezTo>
                      <a:pt x="129714" y="440884"/>
                      <a:pt x="118004" y="445750"/>
                      <a:pt x="104357" y="445750"/>
                    </a:cubicBezTo>
                    <a:cubicBezTo>
                      <a:pt x="90709" y="445750"/>
                      <a:pt x="79041" y="440884"/>
                      <a:pt x="69310" y="431195"/>
                    </a:cubicBezTo>
                    <a:cubicBezTo>
                      <a:pt x="59621" y="421506"/>
                      <a:pt x="54755" y="409714"/>
                      <a:pt x="54755" y="395860"/>
                    </a:cubicBezTo>
                    <a:cubicBezTo>
                      <a:pt x="54755" y="382006"/>
                      <a:pt x="59621" y="370255"/>
                      <a:pt x="69310" y="360525"/>
                    </a:cubicBezTo>
                    <a:cubicBezTo>
                      <a:pt x="79041" y="350836"/>
                      <a:pt x="90709" y="345970"/>
                      <a:pt x="104357" y="345970"/>
                    </a:cubicBezTo>
                    <a:close/>
                  </a:path>
                </a:pathLst>
              </a:custGeom>
              <a:grpFill/>
              <a:ln w="9424" cap="flat">
                <a:noFill/>
                <a:prstDash val="solid"/>
                <a:miter/>
              </a:ln>
              <a:scene3d>
                <a:camera prst="perspectiveLeft">
                  <a:rot lat="0" lon="720000" rev="0"/>
                </a:camera>
                <a:lightRig rig="threePt" dir="t"/>
              </a:scene3d>
            </p:spPr>
            <p:txBody>
              <a:bodyPr rtlCol="0" anchor="ctr"/>
              <a:lstStyle/>
              <a:p>
                <a:endParaRPr lang="en-US"/>
              </a:p>
            </p:txBody>
          </p:sp>
          <p:sp>
            <p:nvSpPr>
              <p:cNvPr id="83" name="Graphic 26">
                <a:extLst>
                  <a:ext uri="{FF2B5EF4-FFF2-40B4-BE49-F238E27FC236}">
                    <a16:creationId xmlns:a16="http://schemas.microsoft.com/office/drawing/2014/main" id="{93170D84-BE4B-4652-B83E-4FE87FEBD90D}"/>
                  </a:ext>
                </a:extLst>
              </p:cNvPr>
              <p:cNvSpPr/>
              <p:nvPr/>
            </p:nvSpPr>
            <p:spPr>
              <a:xfrm>
                <a:off x="4575128" y="2098307"/>
                <a:ext cx="623727" cy="1214527"/>
              </a:xfrm>
              <a:custGeom>
                <a:avLst/>
                <a:gdLst>
                  <a:gd name="connsiteX0" fmla="*/ 311077 w 623727"/>
                  <a:gd name="connsiteY0" fmla="*/ 852338 h 1214527"/>
                  <a:gd name="connsiteX1" fmla="*/ 253783 w 623727"/>
                  <a:gd name="connsiteY1" fmla="*/ 852338 h 1214527"/>
                  <a:gd name="connsiteX2" fmla="*/ 252996 w 623727"/>
                  <a:gd name="connsiteY2" fmla="*/ 797403 h 1214527"/>
                  <a:gd name="connsiteX3" fmla="*/ 266702 w 623727"/>
                  <a:gd name="connsiteY3" fmla="*/ 654953 h 1214527"/>
                  <a:gd name="connsiteX4" fmla="*/ 319728 w 623727"/>
                  <a:gd name="connsiteY4" fmla="*/ 525086 h 1214527"/>
                  <a:gd name="connsiteX5" fmla="*/ 386459 w 623727"/>
                  <a:gd name="connsiteY5" fmla="*/ 382299 h 1214527"/>
                  <a:gd name="connsiteX6" fmla="*/ 402974 w 623727"/>
                  <a:gd name="connsiteY6" fmla="*/ 264565 h 1214527"/>
                  <a:gd name="connsiteX7" fmla="*/ 363317 w 623727"/>
                  <a:gd name="connsiteY7" fmla="*/ 120992 h 1214527"/>
                  <a:gd name="connsiteX8" fmla="*/ 259961 w 623727"/>
                  <a:gd name="connsiteY8" fmla="*/ 71562 h 1214527"/>
                  <a:gd name="connsiteX9" fmla="*/ 177052 w 623727"/>
                  <a:gd name="connsiteY9" fmla="*/ 96726 h 1214527"/>
                  <a:gd name="connsiteX10" fmla="*/ 143687 w 623727"/>
                  <a:gd name="connsiteY10" fmla="*/ 147055 h 1214527"/>
                  <a:gd name="connsiteX11" fmla="*/ 168851 w 623727"/>
                  <a:gd name="connsiteY11" fmla="*/ 184016 h 1214527"/>
                  <a:gd name="connsiteX12" fmla="*/ 223787 w 623727"/>
                  <a:gd name="connsiteY12" fmla="*/ 226481 h 1214527"/>
                  <a:gd name="connsiteX13" fmla="*/ 242661 w 623727"/>
                  <a:gd name="connsiteY13" fmla="*/ 289280 h 1214527"/>
                  <a:gd name="connsiteX14" fmla="*/ 208059 w 623727"/>
                  <a:gd name="connsiteY14" fmla="*/ 372526 h 1214527"/>
                  <a:gd name="connsiteX15" fmla="*/ 126386 w 623727"/>
                  <a:gd name="connsiteY15" fmla="*/ 407913 h 1214527"/>
                  <a:gd name="connsiteX16" fmla="*/ 37185 w 623727"/>
                  <a:gd name="connsiteY16" fmla="*/ 367470 h 1214527"/>
                  <a:gd name="connsiteX17" fmla="*/ 0 w 623727"/>
                  <a:gd name="connsiteY17" fmla="*/ 260858 h 1214527"/>
                  <a:gd name="connsiteX18" fmla="*/ 86055 w 623727"/>
                  <a:gd name="connsiteY18" fmla="*/ 77067 h 1214527"/>
                  <a:gd name="connsiteX19" fmla="*/ 311077 w 623727"/>
                  <a:gd name="connsiteY19" fmla="*/ 0 h 1214527"/>
                  <a:gd name="connsiteX20" fmla="*/ 535763 w 623727"/>
                  <a:gd name="connsiteY20" fmla="*/ 83245 h 1214527"/>
                  <a:gd name="connsiteX21" fmla="*/ 623728 w 623727"/>
                  <a:gd name="connsiteY21" fmla="*/ 284113 h 1214527"/>
                  <a:gd name="connsiteX22" fmla="*/ 608000 w 623727"/>
                  <a:gd name="connsiteY22" fmla="*/ 379491 h 1214527"/>
                  <a:gd name="connsiteX23" fmla="*/ 565534 w 623727"/>
                  <a:gd name="connsiteY23" fmla="*/ 462287 h 1214527"/>
                  <a:gd name="connsiteX24" fmla="*/ 465773 w 623727"/>
                  <a:gd name="connsiteY24" fmla="*/ 558788 h 1214527"/>
                  <a:gd name="connsiteX25" fmla="*/ 367136 w 623727"/>
                  <a:gd name="connsiteY25" fmla="*/ 655739 h 1214527"/>
                  <a:gd name="connsiteX26" fmla="*/ 325457 w 623727"/>
                  <a:gd name="connsiteY26" fmla="*/ 739771 h 1214527"/>
                  <a:gd name="connsiteX27" fmla="*/ 311077 w 623727"/>
                  <a:gd name="connsiteY27" fmla="*/ 852338 h 1214527"/>
                  <a:gd name="connsiteX28" fmla="*/ 284340 w 623727"/>
                  <a:gd name="connsiteY28" fmla="*/ 942661 h 1214527"/>
                  <a:gd name="connsiteX29" fmla="*/ 380168 w 623727"/>
                  <a:gd name="connsiteY29" fmla="*/ 982317 h 1214527"/>
                  <a:gd name="connsiteX30" fmla="*/ 419488 w 623727"/>
                  <a:gd name="connsiteY30" fmla="*/ 1078594 h 1214527"/>
                  <a:gd name="connsiteX31" fmla="*/ 379831 w 623727"/>
                  <a:gd name="connsiteY31" fmla="*/ 1174871 h 1214527"/>
                  <a:gd name="connsiteX32" fmla="*/ 284340 w 623727"/>
                  <a:gd name="connsiteY32" fmla="*/ 1214528 h 1214527"/>
                  <a:gd name="connsiteX33" fmla="*/ 188848 w 623727"/>
                  <a:gd name="connsiteY33" fmla="*/ 1174871 h 1214527"/>
                  <a:gd name="connsiteX34" fmla="*/ 149191 w 623727"/>
                  <a:gd name="connsiteY34" fmla="*/ 1078594 h 1214527"/>
                  <a:gd name="connsiteX35" fmla="*/ 188848 w 623727"/>
                  <a:gd name="connsiteY35" fmla="*/ 982317 h 1214527"/>
                  <a:gd name="connsiteX36" fmla="*/ 284340 w 623727"/>
                  <a:gd name="connsiteY36" fmla="*/ 942661 h 121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3727" h="1214527">
                    <a:moveTo>
                      <a:pt x="311077" y="852338"/>
                    </a:moveTo>
                    <a:lnTo>
                      <a:pt x="253783" y="852338"/>
                    </a:lnTo>
                    <a:lnTo>
                      <a:pt x="252996" y="797403"/>
                    </a:lnTo>
                    <a:cubicBezTo>
                      <a:pt x="252996" y="740333"/>
                      <a:pt x="257602" y="692925"/>
                      <a:pt x="266702" y="654953"/>
                    </a:cubicBezTo>
                    <a:cubicBezTo>
                      <a:pt x="275802" y="616981"/>
                      <a:pt x="293552" y="573730"/>
                      <a:pt x="319728" y="525086"/>
                    </a:cubicBezTo>
                    <a:cubicBezTo>
                      <a:pt x="356352" y="458130"/>
                      <a:pt x="378595" y="410497"/>
                      <a:pt x="386459" y="382299"/>
                    </a:cubicBezTo>
                    <a:cubicBezTo>
                      <a:pt x="397469" y="343541"/>
                      <a:pt x="402974" y="304334"/>
                      <a:pt x="402974" y="264565"/>
                    </a:cubicBezTo>
                    <a:cubicBezTo>
                      <a:pt x="402974" y="201766"/>
                      <a:pt x="389717" y="153908"/>
                      <a:pt x="363317" y="120992"/>
                    </a:cubicBezTo>
                    <a:cubicBezTo>
                      <a:pt x="336916" y="88076"/>
                      <a:pt x="302427" y="71562"/>
                      <a:pt x="259961" y="71562"/>
                    </a:cubicBezTo>
                    <a:cubicBezTo>
                      <a:pt x="226933" y="71562"/>
                      <a:pt x="199296" y="79987"/>
                      <a:pt x="177052" y="96726"/>
                    </a:cubicBezTo>
                    <a:cubicBezTo>
                      <a:pt x="154808" y="113465"/>
                      <a:pt x="143687" y="130204"/>
                      <a:pt x="143687" y="147055"/>
                    </a:cubicBezTo>
                    <a:cubicBezTo>
                      <a:pt x="143687" y="160649"/>
                      <a:pt x="152112" y="173006"/>
                      <a:pt x="168851" y="184016"/>
                    </a:cubicBezTo>
                    <a:cubicBezTo>
                      <a:pt x="198173" y="202889"/>
                      <a:pt x="216485" y="217044"/>
                      <a:pt x="223787" y="226481"/>
                    </a:cubicBezTo>
                    <a:cubicBezTo>
                      <a:pt x="236369" y="244344"/>
                      <a:pt x="242661" y="265239"/>
                      <a:pt x="242661" y="289280"/>
                    </a:cubicBezTo>
                    <a:cubicBezTo>
                      <a:pt x="242661" y="321185"/>
                      <a:pt x="231089" y="348934"/>
                      <a:pt x="208059" y="372526"/>
                    </a:cubicBezTo>
                    <a:cubicBezTo>
                      <a:pt x="185029" y="396117"/>
                      <a:pt x="157729" y="407913"/>
                      <a:pt x="126386" y="407913"/>
                    </a:cubicBezTo>
                    <a:cubicBezTo>
                      <a:pt x="91784" y="407913"/>
                      <a:pt x="62126" y="394432"/>
                      <a:pt x="37185" y="367470"/>
                    </a:cubicBezTo>
                    <a:cubicBezTo>
                      <a:pt x="12470" y="340283"/>
                      <a:pt x="0" y="304783"/>
                      <a:pt x="0" y="260858"/>
                    </a:cubicBezTo>
                    <a:cubicBezTo>
                      <a:pt x="0" y="189633"/>
                      <a:pt x="28647" y="128407"/>
                      <a:pt x="86055" y="77067"/>
                    </a:cubicBezTo>
                    <a:cubicBezTo>
                      <a:pt x="143349" y="25614"/>
                      <a:pt x="218395" y="0"/>
                      <a:pt x="311077" y="0"/>
                    </a:cubicBezTo>
                    <a:cubicBezTo>
                      <a:pt x="402187" y="0"/>
                      <a:pt x="477120" y="27748"/>
                      <a:pt x="535763" y="83245"/>
                    </a:cubicBezTo>
                    <a:cubicBezTo>
                      <a:pt x="594406" y="138742"/>
                      <a:pt x="623728" y="205698"/>
                      <a:pt x="623728" y="284113"/>
                    </a:cubicBezTo>
                    <a:cubicBezTo>
                      <a:pt x="623728" y="316018"/>
                      <a:pt x="618447" y="347810"/>
                      <a:pt x="608000" y="379491"/>
                    </a:cubicBezTo>
                    <a:cubicBezTo>
                      <a:pt x="597552" y="411171"/>
                      <a:pt x="583396" y="438807"/>
                      <a:pt x="565534" y="462287"/>
                    </a:cubicBezTo>
                    <a:cubicBezTo>
                      <a:pt x="547671" y="485879"/>
                      <a:pt x="514418" y="518008"/>
                      <a:pt x="465773" y="558788"/>
                    </a:cubicBezTo>
                    <a:cubicBezTo>
                      <a:pt x="418140" y="598557"/>
                      <a:pt x="385224" y="630912"/>
                      <a:pt x="367136" y="655739"/>
                    </a:cubicBezTo>
                    <a:cubicBezTo>
                      <a:pt x="349049" y="680567"/>
                      <a:pt x="335231" y="708652"/>
                      <a:pt x="325457" y="739771"/>
                    </a:cubicBezTo>
                    <a:cubicBezTo>
                      <a:pt x="315908" y="770890"/>
                      <a:pt x="311077" y="808412"/>
                      <a:pt x="311077" y="852338"/>
                    </a:cubicBezTo>
                    <a:close/>
                    <a:moveTo>
                      <a:pt x="284340" y="942661"/>
                    </a:moveTo>
                    <a:cubicBezTo>
                      <a:pt x="322087" y="942661"/>
                      <a:pt x="353992" y="955917"/>
                      <a:pt x="380168" y="982317"/>
                    </a:cubicBezTo>
                    <a:cubicBezTo>
                      <a:pt x="406344" y="1008718"/>
                      <a:pt x="419488" y="1040847"/>
                      <a:pt x="419488" y="1078594"/>
                    </a:cubicBezTo>
                    <a:cubicBezTo>
                      <a:pt x="419488" y="1116341"/>
                      <a:pt x="406232" y="1148358"/>
                      <a:pt x="379831" y="1174871"/>
                    </a:cubicBezTo>
                    <a:cubicBezTo>
                      <a:pt x="353431" y="1201271"/>
                      <a:pt x="321525" y="1214528"/>
                      <a:pt x="284340" y="1214528"/>
                    </a:cubicBezTo>
                    <a:cubicBezTo>
                      <a:pt x="247154" y="1214528"/>
                      <a:pt x="215361" y="1201271"/>
                      <a:pt x="188848" y="1174871"/>
                    </a:cubicBezTo>
                    <a:cubicBezTo>
                      <a:pt x="162448" y="1148471"/>
                      <a:pt x="149191" y="1116341"/>
                      <a:pt x="149191" y="1078594"/>
                    </a:cubicBezTo>
                    <a:cubicBezTo>
                      <a:pt x="149191" y="1040847"/>
                      <a:pt x="162448" y="1008830"/>
                      <a:pt x="188848" y="982317"/>
                    </a:cubicBezTo>
                    <a:cubicBezTo>
                      <a:pt x="215361" y="955917"/>
                      <a:pt x="247154" y="942661"/>
                      <a:pt x="284340" y="942661"/>
                    </a:cubicBezTo>
                    <a:close/>
                  </a:path>
                </a:pathLst>
              </a:custGeom>
              <a:grpFill/>
              <a:ln w="25916" cap="flat">
                <a:noFill/>
                <a:prstDash val="solid"/>
                <a:miter/>
              </a:ln>
              <a:scene3d>
                <a:camera prst="perspectiveLeft">
                  <a:rot lat="0" lon="720000" rev="0"/>
                </a:camera>
                <a:lightRig rig="threePt" dir="t"/>
              </a:scene3d>
            </p:spPr>
            <p:txBody>
              <a:bodyPr rtlCol="0" anchor="ctr"/>
              <a:lstStyle/>
              <a:p>
                <a:endParaRPr lang="en-US"/>
              </a:p>
            </p:txBody>
          </p:sp>
          <p:sp>
            <p:nvSpPr>
              <p:cNvPr id="84" name="Graphic 27">
                <a:extLst>
                  <a:ext uri="{FF2B5EF4-FFF2-40B4-BE49-F238E27FC236}">
                    <a16:creationId xmlns:a16="http://schemas.microsoft.com/office/drawing/2014/main" id="{53AA3788-ED64-4E85-8172-67DBABF06554}"/>
                  </a:ext>
                </a:extLst>
              </p:cNvPr>
              <p:cNvSpPr/>
              <p:nvPr/>
            </p:nvSpPr>
            <p:spPr>
              <a:xfrm>
                <a:off x="3785857" y="1347537"/>
                <a:ext cx="388151" cy="755811"/>
              </a:xfrm>
              <a:custGeom>
                <a:avLst/>
                <a:gdLst>
                  <a:gd name="connsiteX0" fmla="*/ 193586 w 388151"/>
                  <a:gd name="connsiteY0" fmla="*/ 530417 h 755811"/>
                  <a:gd name="connsiteX1" fmla="*/ 157931 w 388151"/>
                  <a:gd name="connsiteY1" fmla="*/ 530417 h 755811"/>
                  <a:gd name="connsiteX2" fmla="*/ 157442 w 388151"/>
                  <a:gd name="connsiteY2" fmla="*/ 496230 h 755811"/>
                  <a:gd name="connsiteX3" fmla="*/ 165971 w 388151"/>
                  <a:gd name="connsiteY3" fmla="*/ 407583 h 755811"/>
                  <a:gd name="connsiteX4" fmla="*/ 198969 w 388151"/>
                  <a:gd name="connsiteY4" fmla="*/ 326765 h 755811"/>
                  <a:gd name="connsiteX5" fmla="*/ 240497 w 388151"/>
                  <a:gd name="connsiteY5" fmla="*/ 237908 h 755811"/>
                  <a:gd name="connsiteX6" fmla="*/ 250774 w 388151"/>
                  <a:gd name="connsiteY6" fmla="*/ 164641 h 755811"/>
                  <a:gd name="connsiteX7" fmla="*/ 226095 w 388151"/>
                  <a:gd name="connsiteY7" fmla="*/ 75294 h 755811"/>
                  <a:gd name="connsiteX8" fmla="*/ 161776 w 388151"/>
                  <a:gd name="connsiteY8" fmla="*/ 44533 h 755811"/>
                  <a:gd name="connsiteX9" fmla="*/ 110181 w 388151"/>
                  <a:gd name="connsiteY9" fmla="*/ 60194 h 755811"/>
                  <a:gd name="connsiteX10" fmla="*/ 89417 w 388151"/>
                  <a:gd name="connsiteY10" fmla="*/ 91514 h 755811"/>
                  <a:gd name="connsiteX11" fmla="*/ 105078 w 388151"/>
                  <a:gd name="connsiteY11" fmla="*/ 114515 h 755811"/>
                  <a:gd name="connsiteX12" fmla="*/ 139265 w 388151"/>
                  <a:gd name="connsiteY12" fmla="*/ 140941 h 755811"/>
                  <a:gd name="connsiteX13" fmla="*/ 151010 w 388151"/>
                  <a:gd name="connsiteY13" fmla="*/ 180022 h 755811"/>
                  <a:gd name="connsiteX14" fmla="*/ 129477 w 388151"/>
                  <a:gd name="connsiteY14" fmla="*/ 231826 h 755811"/>
                  <a:gd name="connsiteX15" fmla="*/ 78651 w 388151"/>
                  <a:gd name="connsiteY15" fmla="*/ 253848 h 755811"/>
                  <a:gd name="connsiteX16" fmla="*/ 23141 w 388151"/>
                  <a:gd name="connsiteY16" fmla="*/ 228680 h 755811"/>
                  <a:gd name="connsiteX17" fmla="*/ 0 w 388151"/>
                  <a:gd name="connsiteY17" fmla="*/ 162334 h 755811"/>
                  <a:gd name="connsiteX18" fmla="*/ 53553 w 388151"/>
                  <a:gd name="connsiteY18" fmla="*/ 47959 h 755811"/>
                  <a:gd name="connsiteX19" fmla="*/ 193586 w 388151"/>
                  <a:gd name="connsiteY19" fmla="*/ 0 h 755811"/>
                  <a:gd name="connsiteX20" fmla="*/ 333410 w 388151"/>
                  <a:gd name="connsiteY20" fmla="*/ 51804 h 755811"/>
                  <a:gd name="connsiteX21" fmla="*/ 388151 w 388151"/>
                  <a:gd name="connsiteY21" fmla="*/ 176806 h 755811"/>
                  <a:gd name="connsiteX22" fmla="*/ 378364 w 388151"/>
                  <a:gd name="connsiteY22" fmla="*/ 236160 h 755811"/>
                  <a:gd name="connsiteX23" fmla="*/ 351937 w 388151"/>
                  <a:gd name="connsiteY23" fmla="*/ 287685 h 755811"/>
                  <a:gd name="connsiteX24" fmla="*/ 289855 w 388151"/>
                  <a:gd name="connsiteY24" fmla="*/ 347739 h 755811"/>
                  <a:gd name="connsiteX25" fmla="*/ 228472 w 388151"/>
                  <a:gd name="connsiteY25" fmla="*/ 408072 h 755811"/>
                  <a:gd name="connsiteX26" fmla="*/ 202535 w 388151"/>
                  <a:gd name="connsiteY26" fmla="*/ 460366 h 755811"/>
                  <a:gd name="connsiteX27" fmla="*/ 193586 w 388151"/>
                  <a:gd name="connsiteY27" fmla="*/ 530417 h 755811"/>
                  <a:gd name="connsiteX28" fmla="*/ 176947 w 388151"/>
                  <a:gd name="connsiteY28" fmla="*/ 586626 h 755811"/>
                  <a:gd name="connsiteX29" fmla="*/ 236582 w 388151"/>
                  <a:gd name="connsiteY29" fmla="*/ 611304 h 755811"/>
                  <a:gd name="connsiteX30" fmla="*/ 261051 w 388151"/>
                  <a:gd name="connsiteY30" fmla="*/ 671218 h 755811"/>
                  <a:gd name="connsiteX31" fmla="*/ 236372 w 388151"/>
                  <a:gd name="connsiteY31" fmla="*/ 731132 h 755811"/>
                  <a:gd name="connsiteX32" fmla="*/ 176947 w 388151"/>
                  <a:gd name="connsiteY32" fmla="*/ 755811 h 755811"/>
                  <a:gd name="connsiteX33" fmla="*/ 117522 w 388151"/>
                  <a:gd name="connsiteY33" fmla="*/ 731132 h 755811"/>
                  <a:gd name="connsiteX34" fmla="*/ 92843 w 388151"/>
                  <a:gd name="connsiteY34" fmla="*/ 671218 h 755811"/>
                  <a:gd name="connsiteX35" fmla="*/ 117522 w 388151"/>
                  <a:gd name="connsiteY35" fmla="*/ 611304 h 755811"/>
                  <a:gd name="connsiteX36" fmla="*/ 176947 w 388151"/>
                  <a:gd name="connsiteY36" fmla="*/ 586626 h 75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1" h="755811">
                    <a:moveTo>
                      <a:pt x="193586" y="530417"/>
                    </a:moveTo>
                    <a:lnTo>
                      <a:pt x="157931" y="530417"/>
                    </a:lnTo>
                    <a:lnTo>
                      <a:pt x="157442" y="496230"/>
                    </a:lnTo>
                    <a:cubicBezTo>
                      <a:pt x="157442" y="460715"/>
                      <a:pt x="160308" y="431213"/>
                      <a:pt x="165971" y="407583"/>
                    </a:cubicBezTo>
                    <a:cubicBezTo>
                      <a:pt x="171634" y="383953"/>
                      <a:pt x="182680" y="357037"/>
                      <a:pt x="198969" y="326765"/>
                    </a:cubicBezTo>
                    <a:cubicBezTo>
                      <a:pt x="221761" y="285098"/>
                      <a:pt x="235603" y="255456"/>
                      <a:pt x="240497" y="237908"/>
                    </a:cubicBezTo>
                    <a:cubicBezTo>
                      <a:pt x="247349" y="213789"/>
                      <a:pt x="250774" y="189390"/>
                      <a:pt x="250774" y="164641"/>
                    </a:cubicBezTo>
                    <a:cubicBezTo>
                      <a:pt x="250774" y="125561"/>
                      <a:pt x="242525" y="95778"/>
                      <a:pt x="226095" y="75294"/>
                    </a:cubicBezTo>
                    <a:cubicBezTo>
                      <a:pt x="209666" y="54810"/>
                      <a:pt x="188203" y="44533"/>
                      <a:pt x="161776" y="44533"/>
                    </a:cubicBezTo>
                    <a:cubicBezTo>
                      <a:pt x="141222" y="44533"/>
                      <a:pt x="124024" y="49777"/>
                      <a:pt x="110181" y="60194"/>
                    </a:cubicBezTo>
                    <a:cubicBezTo>
                      <a:pt x="96339" y="70610"/>
                      <a:pt x="89417" y="81027"/>
                      <a:pt x="89417" y="91514"/>
                    </a:cubicBezTo>
                    <a:cubicBezTo>
                      <a:pt x="89417" y="99973"/>
                      <a:pt x="94661" y="107663"/>
                      <a:pt x="105078" y="114515"/>
                    </a:cubicBezTo>
                    <a:cubicBezTo>
                      <a:pt x="123325" y="126260"/>
                      <a:pt x="134720" y="135069"/>
                      <a:pt x="139265" y="140941"/>
                    </a:cubicBezTo>
                    <a:cubicBezTo>
                      <a:pt x="147095" y="152057"/>
                      <a:pt x="151010" y="165061"/>
                      <a:pt x="151010" y="180022"/>
                    </a:cubicBezTo>
                    <a:cubicBezTo>
                      <a:pt x="151010" y="199876"/>
                      <a:pt x="143809" y="217144"/>
                      <a:pt x="129477" y="231826"/>
                    </a:cubicBezTo>
                    <a:cubicBezTo>
                      <a:pt x="115145" y="246507"/>
                      <a:pt x="98156" y="253848"/>
                      <a:pt x="78651" y="253848"/>
                    </a:cubicBezTo>
                    <a:cubicBezTo>
                      <a:pt x="57118" y="253848"/>
                      <a:pt x="38661" y="245459"/>
                      <a:pt x="23141" y="228680"/>
                    </a:cubicBezTo>
                    <a:cubicBezTo>
                      <a:pt x="7760" y="211761"/>
                      <a:pt x="0" y="189669"/>
                      <a:pt x="0" y="162334"/>
                    </a:cubicBezTo>
                    <a:cubicBezTo>
                      <a:pt x="0" y="118010"/>
                      <a:pt x="17828" y="79909"/>
                      <a:pt x="53553" y="47959"/>
                    </a:cubicBezTo>
                    <a:cubicBezTo>
                      <a:pt x="89208" y="15940"/>
                      <a:pt x="135909" y="0"/>
                      <a:pt x="193586" y="0"/>
                    </a:cubicBezTo>
                    <a:cubicBezTo>
                      <a:pt x="250285" y="0"/>
                      <a:pt x="296916" y="17268"/>
                      <a:pt x="333410" y="51804"/>
                    </a:cubicBezTo>
                    <a:cubicBezTo>
                      <a:pt x="369904" y="86340"/>
                      <a:pt x="388151" y="128008"/>
                      <a:pt x="388151" y="176806"/>
                    </a:cubicBezTo>
                    <a:cubicBezTo>
                      <a:pt x="388151" y="196660"/>
                      <a:pt x="384865" y="216445"/>
                      <a:pt x="378364" y="236160"/>
                    </a:cubicBezTo>
                    <a:cubicBezTo>
                      <a:pt x="371862" y="255875"/>
                      <a:pt x="363053" y="273074"/>
                      <a:pt x="351937" y="287685"/>
                    </a:cubicBezTo>
                    <a:cubicBezTo>
                      <a:pt x="340821" y="302366"/>
                      <a:pt x="320127" y="322361"/>
                      <a:pt x="289855" y="347739"/>
                    </a:cubicBezTo>
                    <a:cubicBezTo>
                      <a:pt x="260212" y="372487"/>
                      <a:pt x="239728" y="392622"/>
                      <a:pt x="228472" y="408072"/>
                    </a:cubicBezTo>
                    <a:cubicBezTo>
                      <a:pt x="217216" y="423523"/>
                      <a:pt x="208617" y="441000"/>
                      <a:pt x="202535" y="460366"/>
                    </a:cubicBezTo>
                    <a:cubicBezTo>
                      <a:pt x="196592" y="479731"/>
                      <a:pt x="193586" y="503082"/>
                      <a:pt x="193586" y="530417"/>
                    </a:cubicBezTo>
                    <a:close/>
                    <a:moveTo>
                      <a:pt x="176947" y="586626"/>
                    </a:moveTo>
                    <a:cubicBezTo>
                      <a:pt x="200438" y="586626"/>
                      <a:pt x="220293" y="594875"/>
                      <a:pt x="236582" y="611304"/>
                    </a:cubicBezTo>
                    <a:cubicBezTo>
                      <a:pt x="252872" y="627734"/>
                      <a:pt x="261051" y="647728"/>
                      <a:pt x="261051" y="671218"/>
                    </a:cubicBezTo>
                    <a:cubicBezTo>
                      <a:pt x="261051" y="694709"/>
                      <a:pt x="252802" y="714633"/>
                      <a:pt x="236372" y="731132"/>
                    </a:cubicBezTo>
                    <a:cubicBezTo>
                      <a:pt x="219943" y="747562"/>
                      <a:pt x="200088" y="755811"/>
                      <a:pt x="176947" y="755811"/>
                    </a:cubicBezTo>
                    <a:cubicBezTo>
                      <a:pt x="153806" y="755811"/>
                      <a:pt x="134021" y="747562"/>
                      <a:pt x="117522" y="731132"/>
                    </a:cubicBezTo>
                    <a:cubicBezTo>
                      <a:pt x="101093" y="714703"/>
                      <a:pt x="92843" y="694709"/>
                      <a:pt x="92843" y="671218"/>
                    </a:cubicBezTo>
                    <a:cubicBezTo>
                      <a:pt x="92843" y="647728"/>
                      <a:pt x="101093" y="627803"/>
                      <a:pt x="117522" y="611304"/>
                    </a:cubicBezTo>
                    <a:cubicBezTo>
                      <a:pt x="134021" y="594875"/>
                      <a:pt x="153806" y="586626"/>
                      <a:pt x="176947" y="586626"/>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85" name="Graphic 36">
                <a:extLst>
                  <a:ext uri="{FF2B5EF4-FFF2-40B4-BE49-F238E27FC236}">
                    <a16:creationId xmlns:a16="http://schemas.microsoft.com/office/drawing/2014/main" id="{215C990F-5736-452D-93B9-EDBCF1B8C387}"/>
                  </a:ext>
                </a:extLst>
              </p:cNvPr>
              <p:cNvSpPr/>
              <p:nvPr/>
            </p:nvSpPr>
            <p:spPr>
              <a:xfrm>
                <a:off x="4180490" y="3734605"/>
                <a:ext cx="540838" cy="1053119"/>
              </a:xfrm>
              <a:custGeom>
                <a:avLst/>
                <a:gdLst>
                  <a:gd name="connsiteX0" fmla="*/ 269737 w 540838"/>
                  <a:gd name="connsiteY0" fmla="*/ 739064 h 1053119"/>
                  <a:gd name="connsiteX1" fmla="*/ 220056 w 540838"/>
                  <a:gd name="connsiteY1" fmla="*/ 739064 h 1053119"/>
                  <a:gd name="connsiteX2" fmla="*/ 219375 w 540838"/>
                  <a:gd name="connsiteY2" fmla="*/ 691429 h 1053119"/>
                  <a:gd name="connsiteX3" fmla="*/ 231259 w 540838"/>
                  <a:gd name="connsiteY3" fmla="*/ 567911 h 1053119"/>
                  <a:gd name="connsiteX4" fmla="*/ 277238 w 540838"/>
                  <a:gd name="connsiteY4" fmla="*/ 455303 h 1053119"/>
                  <a:gd name="connsiteX5" fmla="*/ 335101 w 540838"/>
                  <a:gd name="connsiteY5" fmla="*/ 331493 h 1053119"/>
                  <a:gd name="connsiteX6" fmla="*/ 349421 w 540838"/>
                  <a:gd name="connsiteY6" fmla="*/ 229405 h 1053119"/>
                  <a:gd name="connsiteX7" fmla="*/ 315034 w 540838"/>
                  <a:gd name="connsiteY7" fmla="*/ 104913 h 1053119"/>
                  <a:gd name="connsiteX8" fmla="*/ 225414 w 540838"/>
                  <a:gd name="connsiteY8" fmla="*/ 62051 h 1053119"/>
                  <a:gd name="connsiteX9" fmla="*/ 153523 w 540838"/>
                  <a:gd name="connsiteY9" fmla="*/ 83872 h 1053119"/>
                  <a:gd name="connsiteX10" fmla="*/ 124592 w 540838"/>
                  <a:gd name="connsiteY10" fmla="*/ 127512 h 1053119"/>
                  <a:gd name="connsiteX11" fmla="*/ 146412 w 540838"/>
                  <a:gd name="connsiteY11" fmla="*/ 159561 h 1053119"/>
                  <a:gd name="connsiteX12" fmla="*/ 194047 w 540838"/>
                  <a:gd name="connsiteY12" fmla="*/ 196382 h 1053119"/>
                  <a:gd name="connsiteX13" fmla="*/ 210413 w 540838"/>
                  <a:gd name="connsiteY13" fmla="*/ 250836 h 1053119"/>
                  <a:gd name="connsiteX14" fmla="*/ 180409 w 540838"/>
                  <a:gd name="connsiteY14" fmla="*/ 323018 h 1053119"/>
                  <a:gd name="connsiteX15" fmla="*/ 109590 w 540838"/>
                  <a:gd name="connsiteY15" fmla="*/ 353702 h 1053119"/>
                  <a:gd name="connsiteX16" fmla="*/ 32244 w 540838"/>
                  <a:gd name="connsiteY16" fmla="*/ 318634 h 1053119"/>
                  <a:gd name="connsiteX17" fmla="*/ 0 w 540838"/>
                  <a:gd name="connsiteY17" fmla="*/ 226190 h 1053119"/>
                  <a:gd name="connsiteX18" fmla="*/ 74619 w 540838"/>
                  <a:gd name="connsiteY18" fmla="*/ 66825 h 1053119"/>
                  <a:gd name="connsiteX19" fmla="*/ 269737 w 540838"/>
                  <a:gd name="connsiteY19" fmla="*/ 0 h 1053119"/>
                  <a:gd name="connsiteX20" fmla="*/ 464564 w 540838"/>
                  <a:gd name="connsiteY20" fmla="*/ 72182 h 1053119"/>
                  <a:gd name="connsiteX21" fmla="*/ 540838 w 540838"/>
                  <a:gd name="connsiteY21" fmla="*/ 246355 h 1053119"/>
                  <a:gd name="connsiteX22" fmla="*/ 527200 w 540838"/>
                  <a:gd name="connsiteY22" fmla="*/ 329057 h 1053119"/>
                  <a:gd name="connsiteX23" fmla="*/ 490378 w 540838"/>
                  <a:gd name="connsiteY23" fmla="*/ 400850 h 1053119"/>
                  <a:gd name="connsiteX24" fmla="*/ 403875 w 540838"/>
                  <a:gd name="connsiteY24" fmla="*/ 484527 h 1053119"/>
                  <a:gd name="connsiteX25" fmla="*/ 318346 w 540838"/>
                  <a:gd name="connsiteY25" fmla="*/ 568593 h 1053119"/>
                  <a:gd name="connsiteX26" fmla="*/ 282206 w 540838"/>
                  <a:gd name="connsiteY26" fmla="*/ 641457 h 1053119"/>
                  <a:gd name="connsiteX27" fmla="*/ 269737 w 540838"/>
                  <a:gd name="connsiteY27" fmla="*/ 739064 h 1053119"/>
                  <a:gd name="connsiteX28" fmla="*/ 246553 w 540838"/>
                  <a:gd name="connsiteY28" fmla="*/ 817383 h 1053119"/>
                  <a:gd name="connsiteX29" fmla="*/ 329646 w 540838"/>
                  <a:gd name="connsiteY29" fmla="*/ 851769 h 1053119"/>
                  <a:gd name="connsiteX30" fmla="*/ 363741 w 540838"/>
                  <a:gd name="connsiteY30" fmla="*/ 935251 h 1053119"/>
                  <a:gd name="connsiteX31" fmla="*/ 329354 w 540838"/>
                  <a:gd name="connsiteY31" fmla="*/ 1018733 h 1053119"/>
                  <a:gd name="connsiteX32" fmla="*/ 246553 w 540838"/>
                  <a:gd name="connsiteY32" fmla="*/ 1053120 h 1053119"/>
                  <a:gd name="connsiteX33" fmla="*/ 163752 w 540838"/>
                  <a:gd name="connsiteY33" fmla="*/ 1018733 h 1053119"/>
                  <a:gd name="connsiteX34" fmla="*/ 129365 w 540838"/>
                  <a:gd name="connsiteY34" fmla="*/ 935251 h 1053119"/>
                  <a:gd name="connsiteX35" fmla="*/ 163752 w 540838"/>
                  <a:gd name="connsiteY35" fmla="*/ 851769 h 1053119"/>
                  <a:gd name="connsiteX36" fmla="*/ 246553 w 540838"/>
                  <a:gd name="connsiteY36" fmla="*/ 817383 h 105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0838" h="1053119">
                    <a:moveTo>
                      <a:pt x="269737" y="739064"/>
                    </a:moveTo>
                    <a:lnTo>
                      <a:pt x="220056" y="739064"/>
                    </a:lnTo>
                    <a:lnTo>
                      <a:pt x="219375" y="691429"/>
                    </a:lnTo>
                    <a:cubicBezTo>
                      <a:pt x="219375" y="641944"/>
                      <a:pt x="223369" y="600836"/>
                      <a:pt x="231259" y="567911"/>
                    </a:cubicBezTo>
                    <a:cubicBezTo>
                      <a:pt x="239149" y="534986"/>
                      <a:pt x="254541" y="497482"/>
                      <a:pt x="277238" y="455303"/>
                    </a:cubicBezTo>
                    <a:cubicBezTo>
                      <a:pt x="308995" y="397246"/>
                      <a:pt x="328283" y="355943"/>
                      <a:pt x="335101" y="331493"/>
                    </a:cubicBezTo>
                    <a:cubicBezTo>
                      <a:pt x="344648" y="297885"/>
                      <a:pt x="349421" y="263889"/>
                      <a:pt x="349421" y="229405"/>
                    </a:cubicBezTo>
                    <a:cubicBezTo>
                      <a:pt x="349421" y="174952"/>
                      <a:pt x="337926" y="133454"/>
                      <a:pt x="315034" y="104913"/>
                    </a:cubicBezTo>
                    <a:cubicBezTo>
                      <a:pt x="292142" y="76371"/>
                      <a:pt x="262236" y="62051"/>
                      <a:pt x="225414" y="62051"/>
                    </a:cubicBezTo>
                    <a:cubicBezTo>
                      <a:pt x="196775" y="62051"/>
                      <a:pt x="172811" y="69357"/>
                      <a:pt x="153523" y="83872"/>
                    </a:cubicBezTo>
                    <a:cubicBezTo>
                      <a:pt x="134235" y="98386"/>
                      <a:pt x="124592" y="112900"/>
                      <a:pt x="124592" y="127512"/>
                    </a:cubicBezTo>
                    <a:cubicBezTo>
                      <a:pt x="124592" y="139299"/>
                      <a:pt x="131897" y="150014"/>
                      <a:pt x="146412" y="159561"/>
                    </a:cubicBezTo>
                    <a:cubicBezTo>
                      <a:pt x="171837" y="175926"/>
                      <a:pt x="187715" y="188200"/>
                      <a:pt x="194047" y="196382"/>
                    </a:cubicBezTo>
                    <a:cubicBezTo>
                      <a:pt x="204957" y="211871"/>
                      <a:pt x="210413" y="229989"/>
                      <a:pt x="210413" y="250836"/>
                    </a:cubicBezTo>
                    <a:cubicBezTo>
                      <a:pt x="210413" y="278501"/>
                      <a:pt x="200379" y="302561"/>
                      <a:pt x="180409" y="323018"/>
                    </a:cubicBezTo>
                    <a:cubicBezTo>
                      <a:pt x="160440" y="343474"/>
                      <a:pt x="136768" y="353702"/>
                      <a:pt x="109590" y="353702"/>
                    </a:cubicBezTo>
                    <a:cubicBezTo>
                      <a:pt x="79587" y="353702"/>
                      <a:pt x="53870" y="342013"/>
                      <a:pt x="32244" y="318634"/>
                    </a:cubicBezTo>
                    <a:cubicBezTo>
                      <a:pt x="10813" y="295061"/>
                      <a:pt x="0" y="264278"/>
                      <a:pt x="0" y="226190"/>
                    </a:cubicBezTo>
                    <a:cubicBezTo>
                      <a:pt x="0" y="164431"/>
                      <a:pt x="24840" y="111342"/>
                      <a:pt x="74619" y="66825"/>
                    </a:cubicBezTo>
                    <a:cubicBezTo>
                      <a:pt x="124299" y="22210"/>
                      <a:pt x="189371" y="0"/>
                      <a:pt x="269737" y="0"/>
                    </a:cubicBezTo>
                    <a:cubicBezTo>
                      <a:pt x="348739" y="0"/>
                      <a:pt x="413714" y="24061"/>
                      <a:pt x="464564" y="72182"/>
                    </a:cubicBezTo>
                    <a:cubicBezTo>
                      <a:pt x="515413" y="120304"/>
                      <a:pt x="540838" y="178361"/>
                      <a:pt x="540838" y="246355"/>
                    </a:cubicBezTo>
                    <a:cubicBezTo>
                      <a:pt x="540838" y="274020"/>
                      <a:pt x="536260" y="301587"/>
                      <a:pt x="527200" y="329057"/>
                    </a:cubicBezTo>
                    <a:cubicBezTo>
                      <a:pt x="518141" y="356527"/>
                      <a:pt x="505867" y="380491"/>
                      <a:pt x="490378" y="400850"/>
                    </a:cubicBezTo>
                    <a:cubicBezTo>
                      <a:pt x="474889" y="421306"/>
                      <a:pt x="446055" y="449166"/>
                      <a:pt x="403875" y="484527"/>
                    </a:cubicBezTo>
                    <a:cubicBezTo>
                      <a:pt x="362572" y="519010"/>
                      <a:pt x="334030" y="547065"/>
                      <a:pt x="318346" y="568593"/>
                    </a:cubicBezTo>
                    <a:cubicBezTo>
                      <a:pt x="302663" y="590121"/>
                      <a:pt x="290681" y="614474"/>
                      <a:pt x="282206" y="641457"/>
                    </a:cubicBezTo>
                    <a:cubicBezTo>
                      <a:pt x="273926" y="668440"/>
                      <a:pt x="269737" y="700976"/>
                      <a:pt x="269737" y="739064"/>
                    </a:cubicBezTo>
                    <a:close/>
                    <a:moveTo>
                      <a:pt x="246553" y="817383"/>
                    </a:moveTo>
                    <a:cubicBezTo>
                      <a:pt x="279284" y="817383"/>
                      <a:pt x="306949" y="828877"/>
                      <a:pt x="329646" y="851769"/>
                    </a:cubicBezTo>
                    <a:cubicBezTo>
                      <a:pt x="352344" y="874661"/>
                      <a:pt x="363741" y="902521"/>
                      <a:pt x="363741" y="935251"/>
                    </a:cubicBezTo>
                    <a:cubicBezTo>
                      <a:pt x="363741" y="967982"/>
                      <a:pt x="352246" y="995744"/>
                      <a:pt x="329354" y="1018733"/>
                    </a:cubicBezTo>
                    <a:cubicBezTo>
                      <a:pt x="306462" y="1041625"/>
                      <a:pt x="278797" y="1053120"/>
                      <a:pt x="246553" y="1053120"/>
                    </a:cubicBezTo>
                    <a:cubicBezTo>
                      <a:pt x="214309" y="1053120"/>
                      <a:pt x="186741" y="1041625"/>
                      <a:pt x="163752" y="1018733"/>
                    </a:cubicBezTo>
                    <a:cubicBezTo>
                      <a:pt x="140860" y="995841"/>
                      <a:pt x="129365" y="967982"/>
                      <a:pt x="129365" y="935251"/>
                    </a:cubicBezTo>
                    <a:cubicBezTo>
                      <a:pt x="129365" y="902521"/>
                      <a:pt x="140860" y="874758"/>
                      <a:pt x="163752" y="851769"/>
                    </a:cubicBezTo>
                    <a:cubicBezTo>
                      <a:pt x="186741" y="828877"/>
                      <a:pt x="214309" y="817383"/>
                      <a:pt x="246553" y="817383"/>
                    </a:cubicBezTo>
                    <a:close/>
                  </a:path>
                </a:pathLst>
              </a:custGeom>
              <a:grpFill/>
              <a:ln w="22382" cap="flat">
                <a:noFill/>
                <a:prstDash val="solid"/>
                <a:miter/>
              </a:ln>
              <a:scene3d>
                <a:camera prst="perspectiveLeft">
                  <a:rot lat="0" lon="720000" rev="0"/>
                </a:camera>
                <a:lightRig rig="threePt" dir="t"/>
              </a:scene3d>
            </p:spPr>
            <p:txBody>
              <a:bodyPr rtlCol="0" anchor="ctr"/>
              <a:lstStyle/>
              <a:p>
                <a:endParaRPr lang="en-US"/>
              </a:p>
            </p:txBody>
          </p:sp>
          <p:sp>
            <p:nvSpPr>
              <p:cNvPr id="86" name="Graphic 35">
                <a:extLst>
                  <a:ext uri="{FF2B5EF4-FFF2-40B4-BE49-F238E27FC236}">
                    <a16:creationId xmlns:a16="http://schemas.microsoft.com/office/drawing/2014/main" id="{96346670-8DE6-4B1E-A224-1C776C37BCB7}"/>
                  </a:ext>
                </a:extLst>
              </p:cNvPr>
              <p:cNvSpPr/>
              <p:nvPr/>
            </p:nvSpPr>
            <p:spPr>
              <a:xfrm>
                <a:off x="3612600" y="3291840"/>
                <a:ext cx="273640" cy="532832"/>
              </a:xfrm>
              <a:custGeom>
                <a:avLst/>
                <a:gdLst>
                  <a:gd name="connsiteX0" fmla="*/ 136475 w 273640"/>
                  <a:gd name="connsiteY0" fmla="*/ 373934 h 532832"/>
                  <a:gd name="connsiteX1" fmla="*/ 111339 w 273640"/>
                  <a:gd name="connsiteY1" fmla="*/ 373934 h 532832"/>
                  <a:gd name="connsiteX2" fmla="*/ 110994 w 273640"/>
                  <a:gd name="connsiteY2" fmla="*/ 349833 h 532832"/>
                  <a:gd name="connsiteX3" fmla="*/ 117007 w 273640"/>
                  <a:gd name="connsiteY3" fmla="*/ 287338 h 532832"/>
                  <a:gd name="connsiteX4" fmla="*/ 140270 w 273640"/>
                  <a:gd name="connsiteY4" fmla="*/ 230363 h 532832"/>
                  <a:gd name="connsiteX5" fmla="*/ 169547 w 273640"/>
                  <a:gd name="connsiteY5" fmla="*/ 167721 h 532832"/>
                  <a:gd name="connsiteX6" fmla="*/ 176792 w 273640"/>
                  <a:gd name="connsiteY6" fmla="*/ 116069 h 532832"/>
                  <a:gd name="connsiteX7" fmla="*/ 159393 w 273640"/>
                  <a:gd name="connsiteY7" fmla="*/ 53081 h 532832"/>
                  <a:gd name="connsiteX8" fmla="*/ 114050 w 273640"/>
                  <a:gd name="connsiteY8" fmla="*/ 31395 h 532832"/>
                  <a:gd name="connsiteX9" fmla="*/ 77676 w 273640"/>
                  <a:gd name="connsiteY9" fmla="*/ 42435 h 532832"/>
                  <a:gd name="connsiteX10" fmla="*/ 63038 w 273640"/>
                  <a:gd name="connsiteY10" fmla="*/ 64516 h 532832"/>
                  <a:gd name="connsiteX11" fmla="*/ 74078 w 273640"/>
                  <a:gd name="connsiteY11" fmla="*/ 80731 h 532832"/>
                  <a:gd name="connsiteX12" fmla="*/ 98179 w 273640"/>
                  <a:gd name="connsiteY12" fmla="*/ 99361 h 532832"/>
                  <a:gd name="connsiteX13" fmla="*/ 106459 w 273640"/>
                  <a:gd name="connsiteY13" fmla="*/ 126912 h 532832"/>
                  <a:gd name="connsiteX14" fmla="*/ 91279 w 273640"/>
                  <a:gd name="connsiteY14" fmla="*/ 163433 h 532832"/>
                  <a:gd name="connsiteX15" fmla="*/ 55448 w 273640"/>
                  <a:gd name="connsiteY15" fmla="*/ 178958 h 532832"/>
                  <a:gd name="connsiteX16" fmla="*/ 16314 w 273640"/>
                  <a:gd name="connsiteY16" fmla="*/ 161215 h 532832"/>
                  <a:gd name="connsiteX17" fmla="*/ 0 w 273640"/>
                  <a:gd name="connsiteY17" fmla="*/ 114442 h 532832"/>
                  <a:gd name="connsiteX18" fmla="*/ 37754 w 273640"/>
                  <a:gd name="connsiteY18" fmla="*/ 33810 h 532832"/>
                  <a:gd name="connsiteX19" fmla="*/ 136475 w 273640"/>
                  <a:gd name="connsiteY19" fmla="*/ 0 h 532832"/>
                  <a:gd name="connsiteX20" fmla="*/ 235049 w 273640"/>
                  <a:gd name="connsiteY20" fmla="*/ 36521 h 532832"/>
                  <a:gd name="connsiteX21" fmla="*/ 273640 w 273640"/>
                  <a:gd name="connsiteY21" fmla="*/ 124645 h 532832"/>
                  <a:gd name="connsiteX22" fmla="*/ 266740 w 273640"/>
                  <a:gd name="connsiteY22" fmla="*/ 166488 h 532832"/>
                  <a:gd name="connsiteX23" fmla="*/ 248110 w 273640"/>
                  <a:gd name="connsiteY23" fmla="*/ 202812 h 532832"/>
                  <a:gd name="connsiteX24" fmla="*/ 204343 w 273640"/>
                  <a:gd name="connsiteY24" fmla="*/ 245149 h 532832"/>
                  <a:gd name="connsiteX25" fmla="*/ 161069 w 273640"/>
                  <a:gd name="connsiteY25" fmla="*/ 287683 h 532832"/>
                  <a:gd name="connsiteX26" fmla="*/ 142784 w 273640"/>
                  <a:gd name="connsiteY26" fmla="*/ 324549 h 532832"/>
                  <a:gd name="connsiteX27" fmla="*/ 136475 w 273640"/>
                  <a:gd name="connsiteY27" fmla="*/ 373934 h 532832"/>
                  <a:gd name="connsiteX28" fmla="*/ 124745 w 273640"/>
                  <a:gd name="connsiteY28" fmla="*/ 413560 h 532832"/>
                  <a:gd name="connsiteX29" fmla="*/ 166786 w 273640"/>
                  <a:gd name="connsiteY29" fmla="*/ 430958 h 532832"/>
                  <a:gd name="connsiteX30" fmla="*/ 184037 w 273640"/>
                  <a:gd name="connsiteY30" fmla="*/ 473196 h 532832"/>
                  <a:gd name="connsiteX31" fmla="*/ 166639 w 273640"/>
                  <a:gd name="connsiteY31" fmla="*/ 515434 h 532832"/>
                  <a:gd name="connsiteX32" fmla="*/ 124745 w 273640"/>
                  <a:gd name="connsiteY32" fmla="*/ 532832 h 532832"/>
                  <a:gd name="connsiteX33" fmla="*/ 82851 w 273640"/>
                  <a:gd name="connsiteY33" fmla="*/ 515434 h 532832"/>
                  <a:gd name="connsiteX34" fmla="*/ 65453 w 273640"/>
                  <a:gd name="connsiteY34" fmla="*/ 473196 h 532832"/>
                  <a:gd name="connsiteX35" fmla="*/ 82851 w 273640"/>
                  <a:gd name="connsiteY35" fmla="*/ 430958 h 532832"/>
                  <a:gd name="connsiteX36" fmla="*/ 124745 w 273640"/>
                  <a:gd name="connsiteY36" fmla="*/ 413560 h 5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73640" h="532832">
                    <a:moveTo>
                      <a:pt x="136475" y="373934"/>
                    </a:moveTo>
                    <a:lnTo>
                      <a:pt x="111339" y="373934"/>
                    </a:lnTo>
                    <a:lnTo>
                      <a:pt x="110994" y="349833"/>
                    </a:lnTo>
                    <a:cubicBezTo>
                      <a:pt x="110994" y="324795"/>
                      <a:pt x="113015" y="303997"/>
                      <a:pt x="117007" y="287338"/>
                    </a:cubicBezTo>
                    <a:cubicBezTo>
                      <a:pt x="120999" y="270679"/>
                      <a:pt x="128786" y="251704"/>
                      <a:pt x="140270" y="230363"/>
                    </a:cubicBezTo>
                    <a:cubicBezTo>
                      <a:pt x="156338" y="200989"/>
                      <a:pt x="166096" y="180091"/>
                      <a:pt x="169547" y="167721"/>
                    </a:cubicBezTo>
                    <a:cubicBezTo>
                      <a:pt x="174377" y="150717"/>
                      <a:pt x="176792" y="133516"/>
                      <a:pt x="176792" y="116069"/>
                    </a:cubicBezTo>
                    <a:cubicBezTo>
                      <a:pt x="176792" y="88518"/>
                      <a:pt x="170976" y="67522"/>
                      <a:pt x="159393" y="53081"/>
                    </a:cubicBezTo>
                    <a:cubicBezTo>
                      <a:pt x="147811" y="38640"/>
                      <a:pt x="132680" y="31395"/>
                      <a:pt x="114050" y="31395"/>
                    </a:cubicBezTo>
                    <a:cubicBezTo>
                      <a:pt x="99559" y="31395"/>
                      <a:pt x="87435" y="35092"/>
                      <a:pt x="77676" y="42435"/>
                    </a:cubicBezTo>
                    <a:cubicBezTo>
                      <a:pt x="67917" y="49779"/>
                      <a:pt x="63038" y="57123"/>
                      <a:pt x="63038" y="64516"/>
                    </a:cubicBezTo>
                    <a:cubicBezTo>
                      <a:pt x="63038" y="70479"/>
                      <a:pt x="66734" y="75901"/>
                      <a:pt x="74078" y="80731"/>
                    </a:cubicBezTo>
                    <a:cubicBezTo>
                      <a:pt x="86942" y="89011"/>
                      <a:pt x="94976" y="95221"/>
                      <a:pt x="98179" y="99361"/>
                    </a:cubicBezTo>
                    <a:cubicBezTo>
                      <a:pt x="103699" y="107197"/>
                      <a:pt x="106459" y="116365"/>
                      <a:pt x="106459" y="126912"/>
                    </a:cubicBezTo>
                    <a:cubicBezTo>
                      <a:pt x="106459" y="140909"/>
                      <a:pt x="101383" y="153083"/>
                      <a:pt x="91279" y="163433"/>
                    </a:cubicBezTo>
                    <a:cubicBezTo>
                      <a:pt x="81175" y="173783"/>
                      <a:pt x="69199" y="178958"/>
                      <a:pt x="55448" y="178958"/>
                    </a:cubicBezTo>
                    <a:cubicBezTo>
                      <a:pt x="40267" y="178958"/>
                      <a:pt x="27256" y="173044"/>
                      <a:pt x="16314" y="161215"/>
                    </a:cubicBezTo>
                    <a:cubicBezTo>
                      <a:pt x="5471" y="149288"/>
                      <a:pt x="0" y="133713"/>
                      <a:pt x="0" y="114442"/>
                    </a:cubicBezTo>
                    <a:cubicBezTo>
                      <a:pt x="0" y="83195"/>
                      <a:pt x="12568" y="56334"/>
                      <a:pt x="37754" y="33810"/>
                    </a:cubicBezTo>
                    <a:cubicBezTo>
                      <a:pt x="62890" y="11237"/>
                      <a:pt x="95814" y="0"/>
                      <a:pt x="136475" y="0"/>
                    </a:cubicBezTo>
                    <a:cubicBezTo>
                      <a:pt x="176447" y="0"/>
                      <a:pt x="209321" y="12174"/>
                      <a:pt x="235049" y="36521"/>
                    </a:cubicBezTo>
                    <a:cubicBezTo>
                      <a:pt x="260776" y="60868"/>
                      <a:pt x="273640" y="90243"/>
                      <a:pt x="273640" y="124645"/>
                    </a:cubicBezTo>
                    <a:cubicBezTo>
                      <a:pt x="273640" y="138642"/>
                      <a:pt x="271324" y="152590"/>
                      <a:pt x="266740" y="166488"/>
                    </a:cubicBezTo>
                    <a:cubicBezTo>
                      <a:pt x="262156" y="180387"/>
                      <a:pt x="255946" y="192512"/>
                      <a:pt x="248110" y="202812"/>
                    </a:cubicBezTo>
                    <a:cubicBezTo>
                      <a:pt x="240273" y="213162"/>
                      <a:pt x="225684" y="227258"/>
                      <a:pt x="204343" y="245149"/>
                    </a:cubicBezTo>
                    <a:cubicBezTo>
                      <a:pt x="183445" y="262596"/>
                      <a:pt x="169004" y="276791"/>
                      <a:pt x="161069" y="287683"/>
                    </a:cubicBezTo>
                    <a:cubicBezTo>
                      <a:pt x="153134" y="298575"/>
                      <a:pt x="147072" y="310897"/>
                      <a:pt x="142784" y="324549"/>
                    </a:cubicBezTo>
                    <a:cubicBezTo>
                      <a:pt x="138594" y="338201"/>
                      <a:pt x="136475" y="354663"/>
                      <a:pt x="136475" y="373934"/>
                    </a:cubicBezTo>
                    <a:close/>
                    <a:moveTo>
                      <a:pt x="124745" y="413560"/>
                    </a:moveTo>
                    <a:cubicBezTo>
                      <a:pt x="141305" y="413560"/>
                      <a:pt x="155303" y="419376"/>
                      <a:pt x="166786" y="430958"/>
                    </a:cubicBezTo>
                    <a:cubicBezTo>
                      <a:pt x="178270" y="442540"/>
                      <a:pt x="184037" y="456636"/>
                      <a:pt x="184037" y="473196"/>
                    </a:cubicBezTo>
                    <a:cubicBezTo>
                      <a:pt x="184037" y="489756"/>
                      <a:pt x="178221" y="503803"/>
                      <a:pt x="166639" y="515434"/>
                    </a:cubicBezTo>
                    <a:cubicBezTo>
                      <a:pt x="155056" y="527016"/>
                      <a:pt x="141059" y="532832"/>
                      <a:pt x="124745" y="532832"/>
                    </a:cubicBezTo>
                    <a:cubicBezTo>
                      <a:pt x="108431" y="532832"/>
                      <a:pt x="94483" y="527016"/>
                      <a:pt x="82851" y="515434"/>
                    </a:cubicBezTo>
                    <a:cubicBezTo>
                      <a:pt x="71269" y="503852"/>
                      <a:pt x="65453" y="489756"/>
                      <a:pt x="65453" y="473196"/>
                    </a:cubicBezTo>
                    <a:cubicBezTo>
                      <a:pt x="65453" y="456636"/>
                      <a:pt x="71269" y="442589"/>
                      <a:pt x="82851" y="430958"/>
                    </a:cubicBezTo>
                    <a:cubicBezTo>
                      <a:pt x="94483" y="419376"/>
                      <a:pt x="108431" y="413560"/>
                      <a:pt x="124745" y="413560"/>
                    </a:cubicBezTo>
                    <a:close/>
                  </a:path>
                </a:pathLst>
              </a:custGeom>
              <a:grpFill/>
              <a:ln w="10995" cap="flat">
                <a:noFill/>
                <a:prstDash val="solid"/>
                <a:miter/>
              </a:ln>
              <a:scene3d>
                <a:camera prst="perspectiveLeft">
                  <a:rot lat="0" lon="720000" rev="0"/>
                </a:camera>
                <a:lightRig rig="threePt" dir="t"/>
              </a:scene3d>
            </p:spPr>
            <p:txBody>
              <a:bodyPr rtlCol="0" anchor="ctr"/>
              <a:lstStyle/>
              <a:p>
                <a:endParaRPr lang="en-US"/>
              </a:p>
            </p:txBody>
          </p:sp>
          <p:sp>
            <p:nvSpPr>
              <p:cNvPr id="87" name="Graphic 34">
                <a:extLst>
                  <a:ext uri="{FF2B5EF4-FFF2-40B4-BE49-F238E27FC236}">
                    <a16:creationId xmlns:a16="http://schemas.microsoft.com/office/drawing/2014/main" id="{587F490C-F614-4E22-B8D4-321B628D9667}"/>
                  </a:ext>
                </a:extLst>
              </p:cNvPr>
              <p:cNvSpPr/>
              <p:nvPr/>
            </p:nvSpPr>
            <p:spPr>
              <a:xfrm>
                <a:off x="3267875" y="2993457"/>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88" name="Graphic 28">
                <a:extLst>
                  <a:ext uri="{FF2B5EF4-FFF2-40B4-BE49-F238E27FC236}">
                    <a16:creationId xmlns:a16="http://schemas.microsoft.com/office/drawing/2014/main" id="{002BF483-473F-418D-9963-D0C890C87A70}"/>
                  </a:ext>
                </a:extLst>
              </p:cNvPr>
              <p:cNvSpPr/>
              <p:nvPr/>
            </p:nvSpPr>
            <p:spPr>
              <a:xfrm>
                <a:off x="2476821" y="1948429"/>
                <a:ext cx="502666" cy="978793"/>
              </a:xfrm>
              <a:custGeom>
                <a:avLst/>
                <a:gdLst>
                  <a:gd name="connsiteX0" fmla="*/ 250699 w 502666"/>
                  <a:gd name="connsiteY0" fmla="*/ 686903 h 978793"/>
                  <a:gd name="connsiteX1" fmla="*/ 204525 w 502666"/>
                  <a:gd name="connsiteY1" fmla="*/ 686903 h 978793"/>
                  <a:gd name="connsiteX2" fmla="*/ 203891 w 502666"/>
                  <a:gd name="connsiteY2" fmla="*/ 642631 h 978793"/>
                  <a:gd name="connsiteX3" fmla="*/ 214937 w 502666"/>
                  <a:gd name="connsiteY3" fmla="*/ 527830 h 978793"/>
                  <a:gd name="connsiteX4" fmla="*/ 257671 w 502666"/>
                  <a:gd name="connsiteY4" fmla="*/ 423169 h 978793"/>
                  <a:gd name="connsiteX5" fmla="*/ 311450 w 502666"/>
                  <a:gd name="connsiteY5" fmla="*/ 308097 h 978793"/>
                  <a:gd name="connsiteX6" fmla="*/ 324759 w 502666"/>
                  <a:gd name="connsiteY6" fmla="*/ 213214 h 978793"/>
                  <a:gd name="connsiteX7" fmla="*/ 292799 w 502666"/>
                  <a:gd name="connsiteY7" fmla="*/ 97508 h 978793"/>
                  <a:gd name="connsiteX8" fmla="*/ 209505 w 502666"/>
                  <a:gd name="connsiteY8" fmla="*/ 57672 h 978793"/>
                  <a:gd name="connsiteX9" fmla="*/ 142688 w 502666"/>
                  <a:gd name="connsiteY9" fmla="*/ 77952 h 978793"/>
                  <a:gd name="connsiteX10" fmla="*/ 115798 w 502666"/>
                  <a:gd name="connsiteY10" fmla="*/ 118513 h 978793"/>
                  <a:gd name="connsiteX11" fmla="*/ 136078 w 502666"/>
                  <a:gd name="connsiteY11" fmla="*/ 148299 h 978793"/>
                  <a:gd name="connsiteX12" fmla="*/ 180351 w 502666"/>
                  <a:gd name="connsiteY12" fmla="*/ 182522 h 978793"/>
                  <a:gd name="connsiteX13" fmla="*/ 195562 w 502666"/>
                  <a:gd name="connsiteY13" fmla="*/ 233132 h 978793"/>
                  <a:gd name="connsiteX14" fmla="*/ 167676 w 502666"/>
                  <a:gd name="connsiteY14" fmla="*/ 300220 h 978793"/>
                  <a:gd name="connsiteX15" fmla="*/ 101855 w 502666"/>
                  <a:gd name="connsiteY15" fmla="*/ 328739 h 978793"/>
                  <a:gd name="connsiteX16" fmla="*/ 29968 w 502666"/>
                  <a:gd name="connsiteY16" fmla="*/ 296146 h 978793"/>
                  <a:gd name="connsiteX17" fmla="*/ 0 w 502666"/>
                  <a:gd name="connsiteY17" fmla="*/ 210227 h 978793"/>
                  <a:gd name="connsiteX18" fmla="*/ 69352 w 502666"/>
                  <a:gd name="connsiteY18" fmla="*/ 62108 h 978793"/>
                  <a:gd name="connsiteX19" fmla="*/ 250699 w 502666"/>
                  <a:gd name="connsiteY19" fmla="*/ 0 h 978793"/>
                  <a:gd name="connsiteX20" fmla="*/ 431775 w 502666"/>
                  <a:gd name="connsiteY20" fmla="*/ 67088 h 978793"/>
                  <a:gd name="connsiteX21" fmla="*/ 502666 w 502666"/>
                  <a:gd name="connsiteY21" fmla="*/ 228968 h 978793"/>
                  <a:gd name="connsiteX22" fmla="*/ 489991 w 502666"/>
                  <a:gd name="connsiteY22" fmla="*/ 305833 h 978793"/>
                  <a:gd name="connsiteX23" fmla="*/ 455768 w 502666"/>
                  <a:gd name="connsiteY23" fmla="*/ 372559 h 978793"/>
                  <a:gd name="connsiteX24" fmla="*/ 375370 w 502666"/>
                  <a:gd name="connsiteY24" fmla="*/ 450330 h 978793"/>
                  <a:gd name="connsiteX25" fmla="*/ 295878 w 502666"/>
                  <a:gd name="connsiteY25" fmla="*/ 528464 h 978793"/>
                  <a:gd name="connsiteX26" fmla="*/ 262288 w 502666"/>
                  <a:gd name="connsiteY26" fmla="*/ 596185 h 978793"/>
                  <a:gd name="connsiteX27" fmla="*/ 250699 w 502666"/>
                  <a:gd name="connsiteY27" fmla="*/ 686903 h 978793"/>
                  <a:gd name="connsiteX28" fmla="*/ 229151 w 502666"/>
                  <a:gd name="connsiteY28" fmla="*/ 759695 h 978793"/>
                  <a:gd name="connsiteX29" fmla="*/ 306380 w 502666"/>
                  <a:gd name="connsiteY29" fmla="*/ 791654 h 978793"/>
                  <a:gd name="connsiteX30" fmla="*/ 338068 w 502666"/>
                  <a:gd name="connsiteY30" fmla="*/ 869244 h 978793"/>
                  <a:gd name="connsiteX31" fmla="*/ 306109 w 502666"/>
                  <a:gd name="connsiteY31" fmla="*/ 946834 h 978793"/>
                  <a:gd name="connsiteX32" fmla="*/ 229151 w 502666"/>
                  <a:gd name="connsiteY32" fmla="*/ 978794 h 978793"/>
                  <a:gd name="connsiteX33" fmla="*/ 152194 w 502666"/>
                  <a:gd name="connsiteY33" fmla="*/ 946834 h 978793"/>
                  <a:gd name="connsiteX34" fmla="*/ 120234 w 502666"/>
                  <a:gd name="connsiteY34" fmla="*/ 869244 h 978793"/>
                  <a:gd name="connsiteX35" fmla="*/ 152194 w 502666"/>
                  <a:gd name="connsiteY35" fmla="*/ 791654 h 978793"/>
                  <a:gd name="connsiteX36" fmla="*/ 229151 w 502666"/>
                  <a:gd name="connsiteY36" fmla="*/ 759695 h 9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2666" h="978793">
                    <a:moveTo>
                      <a:pt x="250699" y="686903"/>
                    </a:moveTo>
                    <a:lnTo>
                      <a:pt x="204525" y="686903"/>
                    </a:lnTo>
                    <a:lnTo>
                      <a:pt x="203891" y="642631"/>
                    </a:lnTo>
                    <a:cubicBezTo>
                      <a:pt x="203891" y="596638"/>
                      <a:pt x="207603" y="558431"/>
                      <a:pt x="214937" y="527830"/>
                    </a:cubicBezTo>
                    <a:cubicBezTo>
                      <a:pt x="222270" y="497228"/>
                      <a:pt x="236575" y="462372"/>
                      <a:pt x="257671" y="423169"/>
                    </a:cubicBezTo>
                    <a:cubicBezTo>
                      <a:pt x="287186" y="369209"/>
                      <a:pt x="305113" y="330822"/>
                      <a:pt x="311450" y="308097"/>
                    </a:cubicBezTo>
                    <a:cubicBezTo>
                      <a:pt x="320323" y="276862"/>
                      <a:pt x="324759" y="245264"/>
                      <a:pt x="324759" y="213214"/>
                    </a:cubicBezTo>
                    <a:cubicBezTo>
                      <a:pt x="324759" y="162604"/>
                      <a:pt x="314076" y="124035"/>
                      <a:pt x="292799" y="97508"/>
                    </a:cubicBezTo>
                    <a:cubicBezTo>
                      <a:pt x="271523" y="70981"/>
                      <a:pt x="243728" y="57672"/>
                      <a:pt x="209505" y="57672"/>
                    </a:cubicBezTo>
                    <a:cubicBezTo>
                      <a:pt x="182886" y="57672"/>
                      <a:pt x="160614" y="64462"/>
                      <a:pt x="142688" y="77952"/>
                    </a:cubicBezTo>
                    <a:cubicBezTo>
                      <a:pt x="124761" y="91442"/>
                      <a:pt x="115798" y="104932"/>
                      <a:pt x="115798" y="118513"/>
                    </a:cubicBezTo>
                    <a:cubicBezTo>
                      <a:pt x="115798" y="129468"/>
                      <a:pt x="122588" y="139427"/>
                      <a:pt x="136078" y="148299"/>
                    </a:cubicBezTo>
                    <a:cubicBezTo>
                      <a:pt x="159709" y="163510"/>
                      <a:pt x="174466" y="174917"/>
                      <a:pt x="180351" y="182522"/>
                    </a:cubicBezTo>
                    <a:cubicBezTo>
                      <a:pt x="190492" y="196918"/>
                      <a:pt x="195562" y="213758"/>
                      <a:pt x="195562" y="233132"/>
                    </a:cubicBezTo>
                    <a:cubicBezTo>
                      <a:pt x="195562" y="258845"/>
                      <a:pt x="186236" y="281207"/>
                      <a:pt x="167676" y="300220"/>
                    </a:cubicBezTo>
                    <a:cubicBezTo>
                      <a:pt x="149116" y="319233"/>
                      <a:pt x="127115" y="328739"/>
                      <a:pt x="101855" y="328739"/>
                    </a:cubicBezTo>
                    <a:cubicBezTo>
                      <a:pt x="73969" y="328739"/>
                      <a:pt x="50067" y="317875"/>
                      <a:pt x="29968" y="296146"/>
                    </a:cubicBezTo>
                    <a:cubicBezTo>
                      <a:pt x="10050" y="274236"/>
                      <a:pt x="0" y="245626"/>
                      <a:pt x="0" y="210227"/>
                    </a:cubicBezTo>
                    <a:cubicBezTo>
                      <a:pt x="0" y="152826"/>
                      <a:pt x="23087" y="103484"/>
                      <a:pt x="69352" y="62108"/>
                    </a:cubicBezTo>
                    <a:cubicBezTo>
                      <a:pt x="115526" y="20642"/>
                      <a:pt x="176006" y="0"/>
                      <a:pt x="250699" y="0"/>
                    </a:cubicBezTo>
                    <a:cubicBezTo>
                      <a:pt x="324126" y="0"/>
                      <a:pt x="384514" y="22363"/>
                      <a:pt x="431775" y="67088"/>
                    </a:cubicBezTo>
                    <a:cubicBezTo>
                      <a:pt x="479036" y="111813"/>
                      <a:pt x="502666" y="165773"/>
                      <a:pt x="502666" y="228968"/>
                    </a:cubicBezTo>
                    <a:cubicBezTo>
                      <a:pt x="502666" y="254680"/>
                      <a:pt x="498411" y="280302"/>
                      <a:pt x="489991" y="305833"/>
                    </a:cubicBezTo>
                    <a:cubicBezTo>
                      <a:pt x="481571" y="331365"/>
                      <a:pt x="470163" y="353637"/>
                      <a:pt x="455768" y="372559"/>
                    </a:cubicBezTo>
                    <a:cubicBezTo>
                      <a:pt x="441372" y="391572"/>
                      <a:pt x="414573" y="417465"/>
                      <a:pt x="375370" y="450330"/>
                    </a:cubicBezTo>
                    <a:cubicBezTo>
                      <a:pt x="336982" y="482380"/>
                      <a:pt x="310454" y="508455"/>
                      <a:pt x="295878" y="528464"/>
                    </a:cubicBezTo>
                    <a:cubicBezTo>
                      <a:pt x="281301" y="548472"/>
                      <a:pt x="270165" y="571107"/>
                      <a:pt x="262288" y="596185"/>
                    </a:cubicBezTo>
                    <a:cubicBezTo>
                      <a:pt x="254592" y="621264"/>
                      <a:pt x="250699" y="651503"/>
                      <a:pt x="250699" y="686903"/>
                    </a:cubicBezTo>
                    <a:close/>
                    <a:moveTo>
                      <a:pt x="229151" y="759695"/>
                    </a:moveTo>
                    <a:cubicBezTo>
                      <a:pt x="259572" y="759695"/>
                      <a:pt x="285285" y="770378"/>
                      <a:pt x="306380" y="791654"/>
                    </a:cubicBezTo>
                    <a:cubicBezTo>
                      <a:pt x="327475" y="812930"/>
                      <a:pt x="338068" y="838824"/>
                      <a:pt x="338068" y="869244"/>
                    </a:cubicBezTo>
                    <a:cubicBezTo>
                      <a:pt x="338068" y="899665"/>
                      <a:pt x="327385" y="925468"/>
                      <a:pt x="306109" y="946834"/>
                    </a:cubicBezTo>
                    <a:cubicBezTo>
                      <a:pt x="284832" y="968111"/>
                      <a:pt x="259119" y="978794"/>
                      <a:pt x="229151" y="978794"/>
                    </a:cubicBezTo>
                    <a:cubicBezTo>
                      <a:pt x="199183" y="978794"/>
                      <a:pt x="173561" y="968111"/>
                      <a:pt x="152194" y="946834"/>
                    </a:cubicBezTo>
                    <a:cubicBezTo>
                      <a:pt x="130918" y="925558"/>
                      <a:pt x="120234" y="899665"/>
                      <a:pt x="120234" y="869244"/>
                    </a:cubicBezTo>
                    <a:cubicBezTo>
                      <a:pt x="120234" y="838824"/>
                      <a:pt x="130918" y="813021"/>
                      <a:pt x="152194" y="791654"/>
                    </a:cubicBezTo>
                    <a:cubicBezTo>
                      <a:pt x="173561" y="770378"/>
                      <a:pt x="199183" y="759695"/>
                      <a:pt x="229151" y="759695"/>
                    </a:cubicBezTo>
                    <a:close/>
                  </a:path>
                </a:pathLst>
              </a:custGeom>
              <a:grpFill/>
              <a:ln w="20811" cap="flat">
                <a:noFill/>
                <a:prstDash val="solid"/>
                <a:miter/>
              </a:ln>
              <a:scene3d>
                <a:camera prst="perspectiveLeft">
                  <a:rot lat="0" lon="720000" rev="0"/>
                </a:camera>
                <a:lightRig rig="threePt" dir="t"/>
              </a:scene3d>
            </p:spPr>
            <p:txBody>
              <a:bodyPr rtlCol="0" anchor="ctr"/>
              <a:lstStyle/>
              <a:p>
                <a:endParaRPr lang="en-US"/>
              </a:p>
            </p:txBody>
          </p:sp>
          <p:sp>
            <p:nvSpPr>
              <p:cNvPr id="89" name="Graphic 29">
                <a:extLst>
                  <a:ext uri="{FF2B5EF4-FFF2-40B4-BE49-F238E27FC236}">
                    <a16:creationId xmlns:a16="http://schemas.microsoft.com/office/drawing/2014/main" id="{B39E307F-8D21-4799-8736-027349CCAE32}"/>
                  </a:ext>
                </a:extLst>
              </p:cNvPr>
              <p:cNvSpPr/>
              <p:nvPr/>
            </p:nvSpPr>
            <p:spPr>
              <a:xfrm>
                <a:off x="1706799" y="1159158"/>
                <a:ext cx="388152" cy="755812"/>
              </a:xfrm>
              <a:custGeom>
                <a:avLst/>
                <a:gdLst>
                  <a:gd name="connsiteX0" fmla="*/ 193587 w 388152"/>
                  <a:gd name="connsiteY0" fmla="*/ 530418 h 755812"/>
                  <a:gd name="connsiteX1" fmla="*/ 157932 w 388152"/>
                  <a:gd name="connsiteY1" fmla="*/ 530418 h 755812"/>
                  <a:gd name="connsiteX2" fmla="*/ 157442 w 388152"/>
                  <a:gd name="connsiteY2" fmla="*/ 496231 h 755812"/>
                  <a:gd name="connsiteX3" fmla="*/ 165971 w 388152"/>
                  <a:gd name="connsiteY3" fmla="*/ 407583 h 755812"/>
                  <a:gd name="connsiteX4" fmla="*/ 198970 w 388152"/>
                  <a:gd name="connsiteY4" fmla="*/ 326766 h 755812"/>
                  <a:gd name="connsiteX5" fmla="*/ 240498 w 388152"/>
                  <a:gd name="connsiteY5" fmla="*/ 237908 h 755812"/>
                  <a:gd name="connsiteX6" fmla="*/ 250775 w 388152"/>
                  <a:gd name="connsiteY6" fmla="*/ 164641 h 755812"/>
                  <a:gd name="connsiteX7" fmla="*/ 226096 w 388152"/>
                  <a:gd name="connsiteY7" fmla="*/ 75295 h 755812"/>
                  <a:gd name="connsiteX8" fmla="*/ 161777 w 388152"/>
                  <a:gd name="connsiteY8" fmla="*/ 44534 h 755812"/>
                  <a:gd name="connsiteX9" fmla="*/ 110182 w 388152"/>
                  <a:gd name="connsiteY9" fmla="*/ 60194 h 755812"/>
                  <a:gd name="connsiteX10" fmla="*/ 89418 w 388152"/>
                  <a:gd name="connsiteY10" fmla="*/ 91514 h 755812"/>
                  <a:gd name="connsiteX11" fmla="*/ 105078 w 388152"/>
                  <a:gd name="connsiteY11" fmla="*/ 114515 h 755812"/>
                  <a:gd name="connsiteX12" fmla="*/ 139265 w 388152"/>
                  <a:gd name="connsiteY12" fmla="*/ 140941 h 755812"/>
                  <a:gd name="connsiteX13" fmla="*/ 151010 w 388152"/>
                  <a:gd name="connsiteY13" fmla="*/ 180022 h 755812"/>
                  <a:gd name="connsiteX14" fmla="*/ 129477 w 388152"/>
                  <a:gd name="connsiteY14" fmla="*/ 231826 h 755812"/>
                  <a:gd name="connsiteX15" fmla="*/ 78651 w 388152"/>
                  <a:gd name="connsiteY15" fmla="*/ 253848 h 755812"/>
                  <a:gd name="connsiteX16" fmla="*/ 23141 w 388152"/>
                  <a:gd name="connsiteY16" fmla="*/ 228680 h 755812"/>
                  <a:gd name="connsiteX17" fmla="*/ 0 w 388152"/>
                  <a:gd name="connsiteY17" fmla="*/ 162334 h 755812"/>
                  <a:gd name="connsiteX18" fmla="*/ 53553 w 388152"/>
                  <a:gd name="connsiteY18" fmla="*/ 47959 h 755812"/>
                  <a:gd name="connsiteX19" fmla="*/ 193587 w 388152"/>
                  <a:gd name="connsiteY19" fmla="*/ 0 h 755812"/>
                  <a:gd name="connsiteX20" fmla="*/ 333411 w 388152"/>
                  <a:gd name="connsiteY20" fmla="*/ 51804 h 755812"/>
                  <a:gd name="connsiteX21" fmla="*/ 388152 w 388152"/>
                  <a:gd name="connsiteY21" fmla="*/ 176806 h 755812"/>
                  <a:gd name="connsiteX22" fmla="*/ 378365 w 388152"/>
                  <a:gd name="connsiteY22" fmla="*/ 236161 h 755812"/>
                  <a:gd name="connsiteX23" fmla="*/ 351938 w 388152"/>
                  <a:gd name="connsiteY23" fmla="*/ 287685 h 755812"/>
                  <a:gd name="connsiteX24" fmla="*/ 289856 w 388152"/>
                  <a:gd name="connsiteY24" fmla="*/ 347739 h 755812"/>
                  <a:gd name="connsiteX25" fmla="*/ 228473 w 388152"/>
                  <a:gd name="connsiteY25" fmla="*/ 408073 h 755812"/>
                  <a:gd name="connsiteX26" fmla="*/ 202535 w 388152"/>
                  <a:gd name="connsiteY26" fmla="*/ 460367 h 755812"/>
                  <a:gd name="connsiteX27" fmla="*/ 193587 w 388152"/>
                  <a:gd name="connsiteY27" fmla="*/ 530418 h 755812"/>
                  <a:gd name="connsiteX28" fmla="*/ 176948 w 388152"/>
                  <a:gd name="connsiteY28" fmla="*/ 586627 h 755812"/>
                  <a:gd name="connsiteX29" fmla="*/ 236583 w 388152"/>
                  <a:gd name="connsiteY29" fmla="*/ 611305 h 755812"/>
                  <a:gd name="connsiteX30" fmla="*/ 261052 w 388152"/>
                  <a:gd name="connsiteY30" fmla="*/ 671219 h 755812"/>
                  <a:gd name="connsiteX31" fmla="*/ 236373 w 388152"/>
                  <a:gd name="connsiteY31" fmla="*/ 731133 h 755812"/>
                  <a:gd name="connsiteX32" fmla="*/ 176948 w 388152"/>
                  <a:gd name="connsiteY32" fmla="*/ 755812 h 755812"/>
                  <a:gd name="connsiteX33" fmla="*/ 117522 w 388152"/>
                  <a:gd name="connsiteY33" fmla="*/ 731133 h 755812"/>
                  <a:gd name="connsiteX34" fmla="*/ 92843 w 388152"/>
                  <a:gd name="connsiteY34" fmla="*/ 671219 h 755812"/>
                  <a:gd name="connsiteX35" fmla="*/ 117522 w 388152"/>
                  <a:gd name="connsiteY35" fmla="*/ 611305 h 755812"/>
                  <a:gd name="connsiteX36" fmla="*/ 176948 w 388152"/>
                  <a:gd name="connsiteY36" fmla="*/ 586627 h 7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2" h="755812">
                    <a:moveTo>
                      <a:pt x="193587" y="530418"/>
                    </a:moveTo>
                    <a:lnTo>
                      <a:pt x="157932" y="530418"/>
                    </a:lnTo>
                    <a:lnTo>
                      <a:pt x="157442" y="496231"/>
                    </a:lnTo>
                    <a:cubicBezTo>
                      <a:pt x="157442" y="460716"/>
                      <a:pt x="160309" y="431213"/>
                      <a:pt x="165971" y="407583"/>
                    </a:cubicBezTo>
                    <a:cubicBezTo>
                      <a:pt x="171634" y="383953"/>
                      <a:pt x="182680" y="357037"/>
                      <a:pt x="198970" y="326766"/>
                    </a:cubicBezTo>
                    <a:cubicBezTo>
                      <a:pt x="221761" y="285099"/>
                      <a:pt x="235604" y="255456"/>
                      <a:pt x="240498" y="237908"/>
                    </a:cubicBezTo>
                    <a:cubicBezTo>
                      <a:pt x="247349" y="213789"/>
                      <a:pt x="250775" y="189390"/>
                      <a:pt x="250775" y="164641"/>
                    </a:cubicBezTo>
                    <a:cubicBezTo>
                      <a:pt x="250775" y="125561"/>
                      <a:pt x="242525" y="95779"/>
                      <a:pt x="226096" y="75295"/>
                    </a:cubicBezTo>
                    <a:cubicBezTo>
                      <a:pt x="209667" y="54811"/>
                      <a:pt x="188203" y="44534"/>
                      <a:pt x="161777" y="44534"/>
                    </a:cubicBezTo>
                    <a:cubicBezTo>
                      <a:pt x="141223" y="44534"/>
                      <a:pt x="124024" y="49777"/>
                      <a:pt x="110182" y="60194"/>
                    </a:cubicBezTo>
                    <a:cubicBezTo>
                      <a:pt x="96339" y="70611"/>
                      <a:pt x="89418" y="81027"/>
                      <a:pt x="89418" y="91514"/>
                    </a:cubicBezTo>
                    <a:cubicBezTo>
                      <a:pt x="89418" y="99973"/>
                      <a:pt x="94661" y="107664"/>
                      <a:pt x="105078" y="114515"/>
                    </a:cubicBezTo>
                    <a:cubicBezTo>
                      <a:pt x="123325" y="126260"/>
                      <a:pt x="134721" y="135069"/>
                      <a:pt x="139265" y="140941"/>
                    </a:cubicBezTo>
                    <a:cubicBezTo>
                      <a:pt x="147095" y="152057"/>
                      <a:pt x="151010" y="165061"/>
                      <a:pt x="151010" y="180022"/>
                    </a:cubicBezTo>
                    <a:cubicBezTo>
                      <a:pt x="151010" y="199877"/>
                      <a:pt x="143809" y="217145"/>
                      <a:pt x="129477" y="231826"/>
                    </a:cubicBezTo>
                    <a:cubicBezTo>
                      <a:pt x="115145" y="246508"/>
                      <a:pt x="98157" y="253848"/>
                      <a:pt x="78651" y="253848"/>
                    </a:cubicBezTo>
                    <a:cubicBezTo>
                      <a:pt x="57118" y="253848"/>
                      <a:pt x="38661" y="245459"/>
                      <a:pt x="23141" y="228680"/>
                    </a:cubicBezTo>
                    <a:cubicBezTo>
                      <a:pt x="7760" y="211762"/>
                      <a:pt x="0" y="189670"/>
                      <a:pt x="0" y="162334"/>
                    </a:cubicBezTo>
                    <a:cubicBezTo>
                      <a:pt x="0" y="118010"/>
                      <a:pt x="17828" y="79909"/>
                      <a:pt x="53553" y="47959"/>
                    </a:cubicBezTo>
                    <a:cubicBezTo>
                      <a:pt x="89208" y="15940"/>
                      <a:pt x="135909" y="0"/>
                      <a:pt x="193587" y="0"/>
                    </a:cubicBezTo>
                    <a:cubicBezTo>
                      <a:pt x="250285" y="0"/>
                      <a:pt x="296917" y="17268"/>
                      <a:pt x="333411" y="51804"/>
                    </a:cubicBezTo>
                    <a:cubicBezTo>
                      <a:pt x="369905" y="86341"/>
                      <a:pt x="388152" y="128008"/>
                      <a:pt x="388152" y="176806"/>
                    </a:cubicBezTo>
                    <a:cubicBezTo>
                      <a:pt x="388152" y="196661"/>
                      <a:pt x="384866" y="216446"/>
                      <a:pt x="378365" y="236161"/>
                    </a:cubicBezTo>
                    <a:cubicBezTo>
                      <a:pt x="371863" y="255876"/>
                      <a:pt x="363054" y="273074"/>
                      <a:pt x="351938" y="287685"/>
                    </a:cubicBezTo>
                    <a:cubicBezTo>
                      <a:pt x="340822" y="302367"/>
                      <a:pt x="320128" y="322361"/>
                      <a:pt x="289856" y="347739"/>
                    </a:cubicBezTo>
                    <a:cubicBezTo>
                      <a:pt x="260213" y="372488"/>
                      <a:pt x="239729" y="392622"/>
                      <a:pt x="228473" y="408073"/>
                    </a:cubicBezTo>
                    <a:cubicBezTo>
                      <a:pt x="217217" y="423523"/>
                      <a:pt x="208618" y="441001"/>
                      <a:pt x="202535" y="460367"/>
                    </a:cubicBezTo>
                    <a:cubicBezTo>
                      <a:pt x="196593" y="479732"/>
                      <a:pt x="193587" y="503082"/>
                      <a:pt x="193587" y="530418"/>
                    </a:cubicBezTo>
                    <a:close/>
                    <a:moveTo>
                      <a:pt x="176948" y="586627"/>
                    </a:moveTo>
                    <a:cubicBezTo>
                      <a:pt x="200438" y="586627"/>
                      <a:pt x="220293" y="594876"/>
                      <a:pt x="236583" y="611305"/>
                    </a:cubicBezTo>
                    <a:cubicBezTo>
                      <a:pt x="252872" y="627734"/>
                      <a:pt x="261052" y="647729"/>
                      <a:pt x="261052" y="671219"/>
                    </a:cubicBezTo>
                    <a:cubicBezTo>
                      <a:pt x="261052" y="694710"/>
                      <a:pt x="252802" y="714634"/>
                      <a:pt x="236373" y="731133"/>
                    </a:cubicBezTo>
                    <a:cubicBezTo>
                      <a:pt x="219944" y="747563"/>
                      <a:pt x="200089" y="755812"/>
                      <a:pt x="176948" y="755812"/>
                    </a:cubicBezTo>
                    <a:cubicBezTo>
                      <a:pt x="153807" y="755812"/>
                      <a:pt x="134022" y="747563"/>
                      <a:pt x="117522" y="731133"/>
                    </a:cubicBezTo>
                    <a:cubicBezTo>
                      <a:pt x="101093" y="714704"/>
                      <a:pt x="92843" y="694710"/>
                      <a:pt x="92843" y="671219"/>
                    </a:cubicBezTo>
                    <a:cubicBezTo>
                      <a:pt x="92843" y="647729"/>
                      <a:pt x="101093" y="627804"/>
                      <a:pt x="117522" y="611305"/>
                    </a:cubicBezTo>
                    <a:cubicBezTo>
                      <a:pt x="134022" y="594876"/>
                      <a:pt x="153807" y="586627"/>
                      <a:pt x="176948" y="586627"/>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90" name="Graphic 37">
                <a:extLst>
                  <a:ext uri="{FF2B5EF4-FFF2-40B4-BE49-F238E27FC236}">
                    <a16:creationId xmlns:a16="http://schemas.microsoft.com/office/drawing/2014/main" id="{17FE0B7A-1191-42CD-BC93-A499E151FF2F}"/>
                  </a:ext>
                </a:extLst>
              </p:cNvPr>
              <p:cNvSpPr/>
              <p:nvPr/>
            </p:nvSpPr>
            <p:spPr>
              <a:xfrm>
                <a:off x="748599" y="1221182"/>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91" name="Graphic 39">
                <a:extLst>
                  <a:ext uri="{FF2B5EF4-FFF2-40B4-BE49-F238E27FC236}">
                    <a16:creationId xmlns:a16="http://schemas.microsoft.com/office/drawing/2014/main" id="{02282174-516F-4C6E-BA08-2579DDD5DDFA}"/>
                  </a:ext>
                </a:extLst>
              </p:cNvPr>
              <p:cNvSpPr/>
              <p:nvPr/>
            </p:nvSpPr>
            <p:spPr>
              <a:xfrm>
                <a:off x="231285" y="2042146"/>
                <a:ext cx="388152" cy="755812"/>
              </a:xfrm>
              <a:custGeom>
                <a:avLst/>
                <a:gdLst>
                  <a:gd name="connsiteX0" fmla="*/ 193587 w 388152"/>
                  <a:gd name="connsiteY0" fmla="*/ 530418 h 755812"/>
                  <a:gd name="connsiteX1" fmla="*/ 157932 w 388152"/>
                  <a:gd name="connsiteY1" fmla="*/ 530418 h 755812"/>
                  <a:gd name="connsiteX2" fmla="*/ 157442 w 388152"/>
                  <a:gd name="connsiteY2" fmla="*/ 496231 h 755812"/>
                  <a:gd name="connsiteX3" fmla="*/ 165971 w 388152"/>
                  <a:gd name="connsiteY3" fmla="*/ 407583 h 755812"/>
                  <a:gd name="connsiteX4" fmla="*/ 198970 w 388152"/>
                  <a:gd name="connsiteY4" fmla="*/ 326766 h 755812"/>
                  <a:gd name="connsiteX5" fmla="*/ 240498 w 388152"/>
                  <a:gd name="connsiteY5" fmla="*/ 237908 h 755812"/>
                  <a:gd name="connsiteX6" fmla="*/ 250775 w 388152"/>
                  <a:gd name="connsiteY6" fmla="*/ 164641 h 755812"/>
                  <a:gd name="connsiteX7" fmla="*/ 226096 w 388152"/>
                  <a:gd name="connsiteY7" fmla="*/ 75295 h 755812"/>
                  <a:gd name="connsiteX8" fmla="*/ 161777 w 388152"/>
                  <a:gd name="connsiteY8" fmla="*/ 44534 h 755812"/>
                  <a:gd name="connsiteX9" fmla="*/ 110182 w 388152"/>
                  <a:gd name="connsiteY9" fmla="*/ 60194 h 755812"/>
                  <a:gd name="connsiteX10" fmla="*/ 89418 w 388152"/>
                  <a:gd name="connsiteY10" fmla="*/ 91514 h 755812"/>
                  <a:gd name="connsiteX11" fmla="*/ 105078 w 388152"/>
                  <a:gd name="connsiteY11" fmla="*/ 114515 h 755812"/>
                  <a:gd name="connsiteX12" fmla="*/ 139265 w 388152"/>
                  <a:gd name="connsiteY12" fmla="*/ 140941 h 755812"/>
                  <a:gd name="connsiteX13" fmla="*/ 151010 w 388152"/>
                  <a:gd name="connsiteY13" fmla="*/ 180022 h 755812"/>
                  <a:gd name="connsiteX14" fmla="*/ 129477 w 388152"/>
                  <a:gd name="connsiteY14" fmla="*/ 231826 h 755812"/>
                  <a:gd name="connsiteX15" fmla="*/ 78651 w 388152"/>
                  <a:gd name="connsiteY15" fmla="*/ 253848 h 755812"/>
                  <a:gd name="connsiteX16" fmla="*/ 23141 w 388152"/>
                  <a:gd name="connsiteY16" fmla="*/ 228680 h 755812"/>
                  <a:gd name="connsiteX17" fmla="*/ 0 w 388152"/>
                  <a:gd name="connsiteY17" fmla="*/ 162334 h 755812"/>
                  <a:gd name="connsiteX18" fmla="*/ 53553 w 388152"/>
                  <a:gd name="connsiteY18" fmla="*/ 47959 h 755812"/>
                  <a:gd name="connsiteX19" fmla="*/ 193587 w 388152"/>
                  <a:gd name="connsiteY19" fmla="*/ 0 h 755812"/>
                  <a:gd name="connsiteX20" fmla="*/ 333411 w 388152"/>
                  <a:gd name="connsiteY20" fmla="*/ 51804 h 755812"/>
                  <a:gd name="connsiteX21" fmla="*/ 388152 w 388152"/>
                  <a:gd name="connsiteY21" fmla="*/ 176806 h 755812"/>
                  <a:gd name="connsiteX22" fmla="*/ 378365 w 388152"/>
                  <a:gd name="connsiteY22" fmla="*/ 236161 h 755812"/>
                  <a:gd name="connsiteX23" fmla="*/ 351938 w 388152"/>
                  <a:gd name="connsiteY23" fmla="*/ 287685 h 755812"/>
                  <a:gd name="connsiteX24" fmla="*/ 289856 w 388152"/>
                  <a:gd name="connsiteY24" fmla="*/ 347739 h 755812"/>
                  <a:gd name="connsiteX25" fmla="*/ 228473 w 388152"/>
                  <a:gd name="connsiteY25" fmla="*/ 408073 h 755812"/>
                  <a:gd name="connsiteX26" fmla="*/ 202535 w 388152"/>
                  <a:gd name="connsiteY26" fmla="*/ 460367 h 755812"/>
                  <a:gd name="connsiteX27" fmla="*/ 193587 w 388152"/>
                  <a:gd name="connsiteY27" fmla="*/ 530418 h 755812"/>
                  <a:gd name="connsiteX28" fmla="*/ 176948 w 388152"/>
                  <a:gd name="connsiteY28" fmla="*/ 586627 h 755812"/>
                  <a:gd name="connsiteX29" fmla="*/ 236583 w 388152"/>
                  <a:gd name="connsiteY29" fmla="*/ 611305 h 755812"/>
                  <a:gd name="connsiteX30" fmla="*/ 261052 w 388152"/>
                  <a:gd name="connsiteY30" fmla="*/ 671219 h 755812"/>
                  <a:gd name="connsiteX31" fmla="*/ 236373 w 388152"/>
                  <a:gd name="connsiteY31" fmla="*/ 731133 h 755812"/>
                  <a:gd name="connsiteX32" fmla="*/ 176948 w 388152"/>
                  <a:gd name="connsiteY32" fmla="*/ 755812 h 755812"/>
                  <a:gd name="connsiteX33" fmla="*/ 117522 w 388152"/>
                  <a:gd name="connsiteY33" fmla="*/ 731133 h 755812"/>
                  <a:gd name="connsiteX34" fmla="*/ 92843 w 388152"/>
                  <a:gd name="connsiteY34" fmla="*/ 671219 h 755812"/>
                  <a:gd name="connsiteX35" fmla="*/ 117522 w 388152"/>
                  <a:gd name="connsiteY35" fmla="*/ 611305 h 755812"/>
                  <a:gd name="connsiteX36" fmla="*/ 176948 w 388152"/>
                  <a:gd name="connsiteY36" fmla="*/ 586627 h 75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8152" h="755812">
                    <a:moveTo>
                      <a:pt x="193587" y="530418"/>
                    </a:moveTo>
                    <a:lnTo>
                      <a:pt x="157932" y="530418"/>
                    </a:lnTo>
                    <a:lnTo>
                      <a:pt x="157442" y="496231"/>
                    </a:lnTo>
                    <a:cubicBezTo>
                      <a:pt x="157442" y="460716"/>
                      <a:pt x="160309" y="431213"/>
                      <a:pt x="165971" y="407583"/>
                    </a:cubicBezTo>
                    <a:cubicBezTo>
                      <a:pt x="171634" y="383953"/>
                      <a:pt x="182680" y="357037"/>
                      <a:pt x="198970" y="326766"/>
                    </a:cubicBezTo>
                    <a:cubicBezTo>
                      <a:pt x="221761" y="285099"/>
                      <a:pt x="235604" y="255456"/>
                      <a:pt x="240498" y="237908"/>
                    </a:cubicBezTo>
                    <a:cubicBezTo>
                      <a:pt x="247349" y="213789"/>
                      <a:pt x="250775" y="189390"/>
                      <a:pt x="250775" y="164641"/>
                    </a:cubicBezTo>
                    <a:cubicBezTo>
                      <a:pt x="250775" y="125561"/>
                      <a:pt x="242525" y="95779"/>
                      <a:pt x="226096" y="75295"/>
                    </a:cubicBezTo>
                    <a:cubicBezTo>
                      <a:pt x="209667" y="54811"/>
                      <a:pt x="188203" y="44534"/>
                      <a:pt x="161777" y="44534"/>
                    </a:cubicBezTo>
                    <a:cubicBezTo>
                      <a:pt x="141223" y="44534"/>
                      <a:pt x="124024" y="49777"/>
                      <a:pt x="110182" y="60194"/>
                    </a:cubicBezTo>
                    <a:cubicBezTo>
                      <a:pt x="96339" y="70611"/>
                      <a:pt x="89418" y="81027"/>
                      <a:pt x="89418" y="91514"/>
                    </a:cubicBezTo>
                    <a:cubicBezTo>
                      <a:pt x="89418" y="99973"/>
                      <a:pt x="94661" y="107664"/>
                      <a:pt x="105078" y="114515"/>
                    </a:cubicBezTo>
                    <a:cubicBezTo>
                      <a:pt x="123325" y="126260"/>
                      <a:pt x="134721" y="135069"/>
                      <a:pt x="139265" y="140941"/>
                    </a:cubicBezTo>
                    <a:cubicBezTo>
                      <a:pt x="147095" y="152057"/>
                      <a:pt x="151010" y="165061"/>
                      <a:pt x="151010" y="180022"/>
                    </a:cubicBezTo>
                    <a:cubicBezTo>
                      <a:pt x="151010" y="199877"/>
                      <a:pt x="143809" y="217145"/>
                      <a:pt x="129477" y="231826"/>
                    </a:cubicBezTo>
                    <a:cubicBezTo>
                      <a:pt x="115145" y="246508"/>
                      <a:pt x="98157" y="253848"/>
                      <a:pt x="78651" y="253848"/>
                    </a:cubicBezTo>
                    <a:cubicBezTo>
                      <a:pt x="57118" y="253848"/>
                      <a:pt x="38661" y="245459"/>
                      <a:pt x="23141" y="228680"/>
                    </a:cubicBezTo>
                    <a:cubicBezTo>
                      <a:pt x="7760" y="211762"/>
                      <a:pt x="0" y="189670"/>
                      <a:pt x="0" y="162334"/>
                    </a:cubicBezTo>
                    <a:cubicBezTo>
                      <a:pt x="0" y="118010"/>
                      <a:pt x="17828" y="79909"/>
                      <a:pt x="53553" y="47959"/>
                    </a:cubicBezTo>
                    <a:cubicBezTo>
                      <a:pt x="89208" y="15940"/>
                      <a:pt x="135909" y="0"/>
                      <a:pt x="193587" y="0"/>
                    </a:cubicBezTo>
                    <a:cubicBezTo>
                      <a:pt x="250285" y="0"/>
                      <a:pt x="296917" y="17268"/>
                      <a:pt x="333411" y="51804"/>
                    </a:cubicBezTo>
                    <a:cubicBezTo>
                      <a:pt x="369905" y="86341"/>
                      <a:pt x="388152" y="128008"/>
                      <a:pt x="388152" y="176806"/>
                    </a:cubicBezTo>
                    <a:cubicBezTo>
                      <a:pt x="388152" y="196661"/>
                      <a:pt x="384866" y="216446"/>
                      <a:pt x="378365" y="236161"/>
                    </a:cubicBezTo>
                    <a:cubicBezTo>
                      <a:pt x="371863" y="255876"/>
                      <a:pt x="363054" y="273074"/>
                      <a:pt x="351938" y="287685"/>
                    </a:cubicBezTo>
                    <a:cubicBezTo>
                      <a:pt x="340822" y="302367"/>
                      <a:pt x="320128" y="322361"/>
                      <a:pt x="289856" y="347739"/>
                    </a:cubicBezTo>
                    <a:cubicBezTo>
                      <a:pt x="260213" y="372488"/>
                      <a:pt x="239729" y="392622"/>
                      <a:pt x="228473" y="408073"/>
                    </a:cubicBezTo>
                    <a:cubicBezTo>
                      <a:pt x="217217" y="423523"/>
                      <a:pt x="208618" y="441001"/>
                      <a:pt x="202535" y="460367"/>
                    </a:cubicBezTo>
                    <a:cubicBezTo>
                      <a:pt x="196593" y="479732"/>
                      <a:pt x="193587" y="503082"/>
                      <a:pt x="193587" y="530418"/>
                    </a:cubicBezTo>
                    <a:close/>
                    <a:moveTo>
                      <a:pt x="176948" y="586627"/>
                    </a:moveTo>
                    <a:cubicBezTo>
                      <a:pt x="200438" y="586627"/>
                      <a:pt x="220293" y="594876"/>
                      <a:pt x="236583" y="611305"/>
                    </a:cubicBezTo>
                    <a:cubicBezTo>
                      <a:pt x="252872" y="627734"/>
                      <a:pt x="261052" y="647729"/>
                      <a:pt x="261052" y="671219"/>
                    </a:cubicBezTo>
                    <a:cubicBezTo>
                      <a:pt x="261052" y="694710"/>
                      <a:pt x="252802" y="714634"/>
                      <a:pt x="236373" y="731133"/>
                    </a:cubicBezTo>
                    <a:cubicBezTo>
                      <a:pt x="219944" y="747563"/>
                      <a:pt x="200089" y="755812"/>
                      <a:pt x="176948" y="755812"/>
                    </a:cubicBezTo>
                    <a:cubicBezTo>
                      <a:pt x="153807" y="755812"/>
                      <a:pt x="134022" y="747563"/>
                      <a:pt x="117522" y="731133"/>
                    </a:cubicBezTo>
                    <a:cubicBezTo>
                      <a:pt x="101093" y="714704"/>
                      <a:pt x="92843" y="694710"/>
                      <a:pt x="92843" y="671219"/>
                    </a:cubicBezTo>
                    <a:cubicBezTo>
                      <a:pt x="92843" y="647729"/>
                      <a:pt x="101093" y="627804"/>
                      <a:pt x="117522" y="611305"/>
                    </a:cubicBezTo>
                    <a:cubicBezTo>
                      <a:pt x="134022" y="594876"/>
                      <a:pt x="153807" y="586627"/>
                      <a:pt x="176948" y="586627"/>
                    </a:cubicBezTo>
                    <a:close/>
                  </a:path>
                </a:pathLst>
              </a:custGeom>
              <a:grpFill/>
              <a:ln w="16099" cap="flat">
                <a:noFill/>
                <a:prstDash val="solid"/>
                <a:miter/>
              </a:ln>
              <a:scene3d>
                <a:camera prst="perspectiveLeft">
                  <a:rot lat="0" lon="720000" rev="0"/>
                </a:camera>
                <a:lightRig rig="threePt" dir="t"/>
              </a:scene3d>
            </p:spPr>
            <p:txBody>
              <a:bodyPr rtlCol="0" anchor="ctr"/>
              <a:lstStyle/>
              <a:p>
                <a:endParaRPr lang="en-US"/>
              </a:p>
            </p:txBody>
          </p:sp>
          <p:sp>
            <p:nvSpPr>
              <p:cNvPr id="92" name="Graphic 38">
                <a:extLst>
                  <a:ext uri="{FF2B5EF4-FFF2-40B4-BE49-F238E27FC236}">
                    <a16:creationId xmlns:a16="http://schemas.microsoft.com/office/drawing/2014/main" id="{C8DF96C0-57C0-474A-B45D-674FE00E8046}"/>
                  </a:ext>
                </a:extLst>
              </p:cNvPr>
              <p:cNvSpPr/>
              <p:nvPr/>
            </p:nvSpPr>
            <p:spPr>
              <a:xfrm>
                <a:off x="1152937" y="1914201"/>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sp>
            <p:nvSpPr>
              <p:cNvPr id="93" name="Graphic 30">
                <a:extLst>
                  <a:ext uri="{FF2B5EF4-FFF2-40B4-BE49-F238E27FC236}">
                    <a16:creationId xmlns:a16="http://schemas.microsoft.com/office/drawing/2014/main" id="{0F5E03A6-0F45-40D2-8747-3D014C23DD05}"/>
                  </a:ext>
                </a:extLst>
              </p:cNvPr>
              <p:cNvSpPr/>
              <p:nvPr/>
            </p:nvSpPr>
            <p:spPr>
              <a:xfrm>
                <a:off x="917528" y="2844959"/>
                <a:ext cx="693520" cy="1350424"/>
              </a:xfrm>
              <a:custGeom>
                <a:avLst/>
                <a:gdLst>
                  <a:gd name="connsiteX0" fmla="*/ 345886 w 693520"/>
                  <a:gd name="connsiteY0" fmla="*/ 947708 h 1350424"/>
                  <a:gd name="connsiteX1" fmla="*/ 282180 w 693520"/>
                  <a:gd name="connsiteY1" fmla="*/ 947708 h 1350424"/>
                  <a:gd name="connsiteX2" fmla="*/ 281305 w 693520"/>
                  <a:gd name="connsiteY2" fmla="*/ 886626 h 1350424"/>
                  <a:gd name="connsiteX3" fmla="*/ 296545 w 693520"/>
                  <a:gd name="connsiteY3" fmla="*/ 728237 h 1350424"/>
                  <a:gd name="connsiteX4" fmla="*/ 355504 w 693520"/>
                  <a:gd name="connsiteY4" fmla="*/ 583839 h 1350424"/>
                  <a:gd name="connsiteX5" fmla="*/ 429703 w 693520"/>
                  <a:gd name="connsiteY5" fmla="*/ 425076 h 1350424"/>
                  <a:gd name="connsiteX6" fmla="*/ 448065 w 693520"/>
                  <a:gd name="connsiteY6" fmla="*/ 294168 h 1350424"/>
                  <a:gd name="connsiteX7" fmla="*/ 403971 w 693520"/>
                  <a:gd name="connsiteY7" fmla="*/ 134530 h 1350424"/>
                  <a:gd name="connsiteX8" fmla="*/ 289050 w 693520"/>
                  <a:gd name="connsiteY8" fmla="*/ 79569 h 1350424"/>
                  <a:gd name="connsiteX9" fmla="*/ 196864 w 693520"/>
                  <a:gd name="connsiteY9" fmla="*/ 107549 h 1350424"/>
                  <a:gd name="connsiteX10" fmla="*/ 159764 w 693520"/>
                  <a:gd name="connsiteY10" fmla="*/ 163510 h 1350424"/>
                  <a:gd name="connsiteX11" fmla="*/ 187745 w 693520"/>
                  <a:gd name="connsiteY11" fmla="*/ 204606 h 1350424"/>
                  <a:gd name="connsiteX12" fmla="*/ 248828 w 693520"/>
                  <a:gd name="connsiteY12" fmla="*/ 251823 h 1350424"/>
                  <a:gd name="connsiteX13" fmla="*/ 269813 w 693520"/>
                  <a:gd name="connsiteY13" fmla="*/ 321649 h 1350424"/>
                  <a:gd name="connsiteX14" fmla="*/ 231340 w 693520"/>
                  <a:gd name="connsiteY14" fmla="*/ 414208 h 1350424"/>
                  <a:gd name="connsiteX15" fmla="*/ 140528 w 693520"/>
                  <a:gd name="connsiteY15" fmla="*/ 453556 h 1350424"/>
                  <a:gd name="connsiteX16" fmla="*/ 41346 w 693520"/>
                  <a:gd name="connsiteY16" fmla="*/ 408587 h 1350424"/>
                  <a:gd name="connsiteX17" fmla="*/ 0 w 693520"/>
                  <a:gd name="connsiteY17" fmla="*/ 290046 h 1350424"/>
                  <a:gd name="connsiteX18" fmla="*/ 95684 w 693520"/>
                  <a:gd name="connsiteY18" fmla="*/ 85690 h 1350424"/>
                  <a:gd name="connsiteX19" fmla="*/ 345886 w 693520"/>
                  <a:gd name="connsiteY19" fmla="*/ 0 h 1350424"/>
                  <a:gd name="connsiteX20" fmla="*/ 595713 w 693520"/>
                  <a:gd name="connsiteY20" fmla="*/ 92560 h 1350424"/>
                  <a:gd name="connsiteX21" fmla="*/ 693520 w 693520"/>
                  <a:gd name="connsiteY21" fmla="*/ 315903 h 1350424"/>
                  <a:gd name="connsiteX22" fmla="*/ 676032 w 693520"/>
                  <a:gd name="connsiteY22" fmla="*/ 421953 h 1350424"/>
                  <a:gd name="connsiteX23" fmla="*/ 628815 w 693520"/>
                  <a:gd name="connsiteY23" fmla="*/ 514013 h 1350424"/>
                  <a:gd name="connsiteX24" fmla="*/ 517892 w 693520"/>
                  <a:gd name="connsiteY24" fmla="*/ 621313 h 1350424"/>
                  <a:gd name="connsiteX25" fmla="*/ 408218 w 693520"/>
                  <a:gd name="connsiteY25" fmla="*/ 729112 h 1350424"/>
                  <a:gd name="connsiteX26" fmla="*/ 361875 w 693520"/>
                  <a:gd name="connsiteY26" fmla="*/ 822546 h 1350424"/>
                  <a:gd name="connsiteX27" fmla="*/ 345886 w 693520"/>
                  <a:gd name="connsiteY27" fmla="*/ 947708 h 1350424"/>
                  <a:gd name="connsiteX28" fmla="*/ 316156 w 693520"/>
                  <a:gd name="connsiteY28" fmla="*/ 1048137 h 1350424"/>
                  <a:gd name="connsiteX29" fmla="*/ 422708 w 693520"/>
                  <a:gd name="connsiteY29" fmla="*/ 1092231 h 1350424"/>
                  <a:gd name="connsiteX30" fmla="*/ 466427 w 693520"/>
                  <a:gd name="connsiteY30" fmla="*/ 1199281 h 1350424"/>
                  <a:gd name="connsiteX31" fmla="*/ 422333 w 693520"/>
                  <a:gd name="connsiteY31" fmla="*/ 1306330 h 1350424"/>
                  <a:gd name="connsiteX32" fmla="*/ 316156 w 693520"/>
                  <a:gd name="connsiteY32" fmla="*/ 1350424 h 1350424"/>
                  <a:gd name="connsiteX33" fmla="*/ 209980 w 693520"/>
                  <a:gd name="connsiteY33" fmla="*/ 1306330 h 1350424"/>
                  <a:gd name="connsiteX34" fmla="*/ 165885 w 693520"/>
                  <a:gd name="connsiteY34" fmla="*/ 1199281 h 1350424"/>
                  <a:gd name="connsiteX35" fmla="*/ 209980 w 693520"/>
                  <a:gd name="connsiteY35" fmla="*/ 1092231 h 1350424"/>
                  <a:gd name="connsiteX36" fmla="*/ 316156 w 693520"/>
                  <a:gd name="connsiteY36" fmla="*/ 1048137 h 13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93520" h="1350424">
                    <a:moveTo>
                      <a:pt x="345886" y="947708"/>
                    </a:moveTo>
                    <a:lnTo>
                      <a:pt x="282180" y="947708"/>
                    </a:lnTo>
                    <a:lnTo>
                      <a:pt x="281305" y="886626"/>
                    </a:lnTo>
                    <a:cubicBezTo>
                      <a:pt x="281305" y="823170"/>
                      <a:pt x="286427" y="770457"/>
                      <a:pt x="296545" y="728237"/>
                    </a:cubicBezTo>
                    <a:cubicBezTo>
                      <a:pt x="306663" y="686017"/>
                      <a:pt x="326399" y="637926"/>
                      <a:pt x="355504" y="583839"/>
                    </a:cubicBezTo>
                    <a:cubicBezTo>
                      <a:pt x="396226" y="509391"/>
                      <a:pt x="420959" y="456429"/>
                      <a:pt x="429703" y="425076"/>
                    </a:cubicBezTo>
                    <a:cubicBezTo>
                      <a:pt x="441944" y="381981"/>
                      <a:pt x="448065" y="338387"/>
                      <a:pt x="448065" y="294168"/>
                    </a:cubicBezTo>
                    <a:cubicBezTo>
                      <a:pt x="448065" y="224342"/>
                      <a:pt x="433325" y="171129"/>
                      <a:pt x="403971" y="134530"/>
                    </a:cubicBezTo>
                    <a:cubicBezTo>
                      <a:pt x="374616" y="97931"/>
                      <a:pt x="336267" y="79569"/>
                      <a:pt x="289050" y="79569"/>
                    </a:cubicBezTo>
                    <a:cubicBezTo>
                      <a:pt x="252325" y="79569"/>
                      <a:pt x="221597" y="88937"/>
                      <a:pt x="196864" y="107549"/>
                    </a:cubicBezTo>
                    <a:cubicBezTo>
                      <a:pt x="172131" y="126161"/>
                      <a:pt x="159764" y="144773"/>
                      <a:pt x="159764" y="163510"/>
                    </a:cubicBezTo>
                    <a:cubicBezTo>
                      <a:pt x="159764" y="178624"/>
                      <a:pt x="169133" y="192365"/>
                      <a:pt x="187745" y="204606"/>
                    </a:cubicBezTo>
                    <a:cubicBezTo>
                      <a:pt x="220348" y="225591"/>
                      <a:pt x="240708" y="241330"/>
                      <a:pt x="248828" y="251823"/>
                    </a:cubicBezTo>
                    <a:cubicBezTo>
                      <a:pt x="262818" y="271684"/>
                      <a:pt x="269813" y="294917"/>
                      <a:pt x="269813" y="321649"/>
                    </a:cubicBezTo>
                    <a:cubicBezTo>
                      <a:pt x="269813" y="357124"/>
                      <a:pt x="256947" y="387977"/>
                      <a:pt x="231340" y="414208"/>
                    </a:cubicBezTo>
                    <a:cubicBezTo>
                      <a:pt x="205733" y="440440"/>
                      <a:pt x="175379" y="453556"/>
                      <a:pt x="140528" y="453556"/>
                    </a:cubicBezTo>
                    <a:cubicBezTo>
                      <a:pt x="102054" y="453556"/>
                      <a:pt x="69077" y="438566"/>
                      <a:pt x="41346" y="408587"/>
                    </a:cubicBezTo>
                    <a:cubicBezTo>
                      <a:pt x="13865" y="378359"/>
                      <a:pt x="0" y="338886"/>
                      <a:pt x="0" y="290046"/>
                    </a:cubicBezTo>
                    <a:cubicBezTo>
                      <a:pt x="0" y="210852"/>
                      <a:pt x="31853" y="142774"/>
                      <a:pt x="95684" y="85690"/>
                    </a:cubicBezTo>
                    <a:cubicBezTo>
                      <a:pt x="159390" y="28480"/>
                      <a:pt x="242832" y="0"/>
                      <a:pt x="345886" y="0"/>
                    </a:cubicBezTo>
                    <a:cubicBezTo>
                      <a:pt x="447191" y="0"/>
                      <a:pt x="530508" y="30853"/>
                      <a:pt x="595713" y="92560"/>
                    </a:cubicBezTo>
                    <a:cubicBezTo>
                      <a:pt x="660918" y="154266"/>
                      <a:pt x="693520" y="228714"/>
                      <a:pt x="693520" y="315903"/>
                    </a:cubicBezTo>
                    <a:cubicBezTo>
                      <a:pt x="693520" y="351378"/>
                      <a:pt x="687649" y="386728"/>
                      <a:pt x="676032" y="421953"/>
                    </a:cubicBezTo>
                    <a:cubicBezTo>
                      <a:pt x="664415" y="457178"/>
                      <a:pt x="648676" y="487906"/>
                      <a:pt x="628815" y="514013"/>
                    </a:cubicBezTo>
                    <a:cubicBezTo>
                      <a:pt x="608954" y="540245"/>
                      <a:pt x="571979" y="575969"/>
                      <a:pt x="517892" y="621313"/>
                    </a:cubicBezTo>
                    <a:cubicBezTo>
                      <a:pt x="464928" y="665531"/>
                      <a:pt x="428329" y="701506"/>
                      <a:pt x="408218" y="729112"/>
                    </a:cubicBezTo>
                    <a:cubicBezTo>
                      <a:pt x="388106" y="756717"/>
                      <a:pt x="372742" y="787945"/>
                      <a:pt x="361875" y="822546"/>
                    </a:cubicBezTo>
                    <a:cubicBezTo>
                      <a:pt x="351257" y="857146"/>
                      <a:pt x="345886" y="898867"/>
                      <a:pt x="345886" y="947708"/>
                    </a:cubicBezTo>
                    <a:close/>
                    <a:moveTo>
                      <a:pt x="316156" y="1048137"/>
                    </a:moveTo>
                    <a:cubicBezTo>
                      <a:pt x="358127" y="1048137"/>
                      <a:pt x="393603" y="1062877"/>
                      <a:pt x="422708" y="1092231"/>
                    </a:cubicBezTo>
                    <a:cubicBezTo>
                      <a:pt x="451812" y="1121585"/>
                      <a:pt x="466427" y="1157310"/>
                      <a:pt x="466427" y="1199281"/>
                    </a:cubicBezTo>
                    <a:cubicBezTo>
                      <a:pt x="466427" y="1241251"/>
                      <a:pt x="451687" y="1276851"/>
                      <a:pt x="422333" y="1306330"/>
                    </a:cubicBezTo>
                    <a:cubicBezTo>
                      <a:pt x="392978" y="1335684"/>
                      <a:pt x="357503" y="1350424"/>
                      <a:pt x="316156" y="1350424"/>
                    </a:cubicBezTo>
                    <a:cubicBezTo>
                      <a:pt x="274810" y="1350424"/>
                      <a:pt x="239459" y="1335684"/>
                      <a:pt x="209980" y="1306330"/>
                    </a:cubicBezTo>
                    <a:cubicBezTo>
                      <a:pt x="180625" y="1276976"/>
                      <a:pt x="165885" y="1241251"/>
                      <a:pt x="165885" y="1199281"/>
                    </a:cubicBezTo>
                    <a:cubicBezTo>
                      <a:pt x="165885" y="1157310"/>
                      <a:pt x="180625" y="1121710"/>
                      <a:pt x="209980" y="1092231"/>
                    </a:cubicBezTo>
                    <a:cubicBezTo>
                      <a:pt x="239459" y="1062877"/>
                      <a:pt x="274810" y="1048137"/>
                      <a:pt x="316156" y="1048137"/>
                    </a:cubicBezTo>
                    <a:close/>
                  </a:path>
                </a:pathLst>
              </a:custGeom>
              <a:grpFill/>
              <a:ln w="28664" cap="flat">
                <a:noFill/>
                <a:prstDash val="solid"/>
                <a:miter/>
              </a:ln>
              <a:scene3d>
                <a:camera prst="perspectiveLeft">
                  <a:rot lat="0" lon="720000" rev="0"/>
                </a:camera>
                <a:lightRig rig="threePt" dir="t"/>
              </a:scene3d>
            </p:spPr>
            <p:txBody>
              <a:bodyPr rtlCol="0" anchor="ctr"/>
              <a:lstStyle/>
              <a:p>
                <a:endParaRPr lang="en-US"/>
              </a:p>
            </p:txBody>
          </p:sp>
          <p:sp>
            <p:nvSpPr>
              <p:cNvPr id="94" name="Graphic 32">
                <a:extLst>
                  <a:ext uri="{FF2B5EF4-FFF2-40B4-BE49-F238E27FC236}">
                    <a16:creationId xmlns:a16="http://schemas.microsoft.com/office/drawing/2014/main" id="{63785B27-3A0E-4DED-A1E9-D581B4E57FED}"/>
                  </a:ext>
                </a:extLst>
              </p:cNvPr>
              <p:cNvSpPr/>
              <p:nvPr/>
            </p:nvSpPr>
            <p:spPr>
              <a:xfrm>
                <a:off x="1991280" y="4052236"/>
                <a:ext cx="243948" cy="475019"/>
              </a:xfrm>
              <a:custGeom>
                <a:avLst/>
                <a:gdLst>
                  <a:gd name="connsiteX0" fmla="*/ 121667 w 243948"/>
                  <a:gd name="connsiteY0" fmla="*/ 333362 h 475019"/>
                  <a:gd name="connsiteX1" fmla="*/ 99258 w 243948"/>
                  <a:gd name="connsiteY1" fmla="*/ 333362 h 475019"/>
                  <a:gd name="connsiteX2" fmla="*/ 98950 w 243948"/>
                  <a:gd name="connsiteY2" fmla="*/ 311876 h 475019"/>
                  <a:gd name="connsiteX3" fmla="*/ 104311 w 243948"/>
                  <a:gd name="connsiteY3" fmla="*/ 256162 h 475019"/>
                  <a:gd name="connsiteX4" fmla="*/ 125050 w 243948"/>
                  <a:gd name="connsiteY4" fmla="*/ 205369 h 475019"/>
                  <a:gd name="connsiteX5" fmla="*/ 151150 w 243948"/>
                  <a:gd name="connsiteY5" fmla="*/ 149523 h 475019"/>
                  <a:gd name="connsiteX6" fmla="*/ 157609 w 243948"/>
                  <a:gd name="connsiteY6" fmla="*/ 103475 h 475019"/>
                  <a:gd name="connsiteX7" fmla="*/ 142099 w 243948"/>
                  <a:gd name="connsiteY7" fmla="*/ 47322 h 475019"/>
                  <a:gd name="connsiteX8" fmla="*/ 101675 w 243948"/>
                  <a:gd name="connsiteY8" fmla="*/ 27989 h 475019"/>
                  <a:gd name="connsiteX9" fmla="*/ 69248 w 243948"/>
                  <a:gd name="connsiteY9" fmla="*/ 37831 h 475019"/>
                  <a:gd name="connsiteX10" fmla="*/ 56198 w 243948"/>
                  <a:gd name="connsiteY10" fmla="*/ 57516 h 475019"/>
                  <a:gd name="connsiteX11" fmla="*/ 66040 w 243948"/>
                  <a:gd name="connsiteY11" fmla="*/ 71971 h 475019"/>
                  <a:gd name="connsiteX12" fmla="*/ 87526 w 243948"/>
                  <a:gd name="connsiteY12" fmla="*/ 88580 h 475019"/>
                  <a:gd name="connsiteX13" fmla="*/ 94908 w 243948"/>
                  <a:gd name="connsiteY13" fmla="*/ 113142 h 475019"/>
                  <a:gd name="connsiteX14" fmla="*/ 81375 w 243948"/>
                  <a:gd name="connsiteY14" fmla="*/ 145700 h 475019"/>
                  <a:gd name="connsiteX15" fmla="*/ 49431 w 243948"/>
                  <a:gd name="connsiteY15" fmla="*/ 159541 h 475019"/>
                  <a:gd name="connsiteX16" fmla="*/ 14544 w 243948"/>
                  <a:gd name="connsiteY16" fmla="*/ 143723 h 475019"/>
                  <a:gd name="connsiteX17" fmla="*/ 0 w 243948"/>
                  <a:gd name="connsiteY17" fmla="*/ 102025 h 475019"/>
                  <a:gd name="connsiteX18" fmla="*/ 33657 w 243948"/>
                  <a:gd name="connsiteY18" fmla="*/ 30142 h 475019"/>
                  <a:gd name="connsiteX19" fmla="*/ 121667 w 243948"/>
                  <a:gd name="connsiteY19" fmla="*/ 0 h 475019"/>
                  <a:gd name="connsiteX20" fmla="*/ 209545 w 243948"/>
                  <a:gd name="connsiteY20" fmla="*/ 32558 h 475019"/>
                  <a:gd name="connsiteX21" fmla="*/ 243949 w 243948"/>
                  <a:gd name="connsiteY21" fmla="*/ 111121 h 475019"/>
                  <a:gd name="connsiteX22" fmla="*/ 237797 w 243948"/>
                  <a:gd name="connsiteY22" fmla="*/ 148424 h 475019"/>
                  <a:gd name="connsiteX23" fmla="*/ 221189 w 243948"/>
                  <a:gd name="connsiteY23" fmla="*/ 180807 h 475019"/>
                  <a:gd name="connsiteX24" fmla="*/ 182171 w 243948"/>
                  <a:gd name="connsiteY24" fmla="*/ 218550 h 475019"/>
                  <a:gd name="connsiteX25" fmla="*/ 143592 w 243948"/>
                  <a:gd name="connsiteY25" fmla="*/ 256469 h 475019"/>
                  <a:gd name="connsiteX26" fmla="*/ 127291 w 243948"/>
                  <a:gd name="connsiteY26" fmla="*/ 289335 h 475019"/>
                  <a:gd name="connsiteX27" fmla="*/ 121667 w 243948"/>
                  <a:gd name="connsiteY27" fmla="*/ 333362 h 475019"/>
                  <a:gd name="connsiteX28" fmla="*/ 111209 w 243948"/>
                  <a:gd name="connsiteY28" fmla="*/ 368688 h 475019"/>
                  <a:gd name="connsiteX29" fmla="*/ 148689 w 243948"/>
                  <a:gd name="connsiteY29" fmla="*/ 384198 h 475019"/>
                  <a:gd name="connsiteX30" fmla="*/ 164068 w 243948"/>
                  <a:gd name="connsiteY30" fmla="*/ 421854 h 475019"/>
                  <a:gd name="connsiteX31" fmla="*/ 148558 w 243948"/>
                  <a:gd name="connsiteY31" fmla="*/ 459509 h 475019"/>
                  <a:gd name="connsiteX32" fmla="*/ 111209 w 243948"/>
                  <a:gd name="connsiteY32" fmla="*/ 475019 h 475019"/>
                  <a:gd name="connsiteX33" fmla="*/ 73861 w 243948"/>
                  <a:gd name="connsiteY33" fmla="*/ 459509 h 475019"/>
                  <a:gd name="connsiteX34" fmla="*/ 58351 w 243948"/>
                  <a:gd name="connsiteY34" fmla="*/ 421854 h 475019"/>
                  <a:gd name="connsiteX35" fmla="*/ 73861 w 243948"/>
                  <a:gd name="connsiteY35" fmla="*/ 384198 h 475019"/>
                  <a:gd name="connsiteX36" fmla="*/ 111209 w 243948"/>
                  <a:gd name="connsiteY36" fmla="*/ 368688 h 475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3948" h="475019">
                    <a:moveTo>
                      <a:pt x="121667" y="333362"/>
                    </a:moveTo>
                    <a:lnTo>
                      <a:pt x="99258" y="333362"/>
                    </a:lnTo>
                    <a:lnTo>
                      <a:pt x="98950" y="311876"/>
                    </a:lnTo>
                    <a:cubicBezTo>
                      <a:pt x="98950" y="289555"/>
                      <a:pt x="100752" y="271013"/>
                      <a:pt x="104311" y="256162"/>
                    </a:cubicBezTo>
                    <a:cubicBezTo>
                      <a:pt x="107870" y="241310"/>
                      <a:pt x="114812" y="224394"/>
                      <a:pt x="125050" y="205369"/>
                    </a:cubicBezTo>
                    <a:cubicBezTo>
                      <a:pt x="139374" y="179181"/>
                      <a:pt x="148074" y="160551"/>
                      <a:pt x="151150" y="149523"/>
                    </a:cubicBezTo>
                    <a:cubicBezTo>
                      <a:pt x="155456" y="134364"/>
                      <a:pt x="157609" y="119029"/>
                      <a:pt x="157609" y="103475"/>
                    </a:cubicBezTo>
                    <a:cubicBezTo>
                      <a:pt x="157609" y="78914"/>
                      <a:pt x="152424" y="60196"/>
                      <a:pt x="142099" y="47322"/>
                    </a:cubicBezTo>
                    <a:cubicBezTo>
                      <a:pt x="131773" y="34448"/>
                      <a:pt x="118284" y="27989"/>
                      <a:pt x="101675" y="27989"/>
                    </a:cubicBezTo>
                    <a:cubicBezTo>
                      <a:pt x="88757" y="27989"/>
                      <a:pt x="77948" y="31284"/>
                      <a:pt x="69248" y="37831"/>
                    </a:cubicBezTo>
                    <a:cubicBezTo>
                      <a:pt x="60548" y="44378"/>
                      <a:pt x="56198" y="50925"/>
                      <a:pt x="56198" y="57516"/>
                    </a:cubicBezTo>
                    <a:cubicBezTo>
                      <a:pt x="56198" y="62832"/>
                      <a:pt x="59493" y="67665"/>
                      <a:pt x="66040" y="71971"/>
                    </a:cubicBezTo>
                    <a:cubicBezTo>
                      <a:pt x="77508" y="79353"/>
                      <a:pt x="84670" y="84889"/>
                      <a:pt x="87526" y="88580"/>
                    </a:cubicBezTo>
                    <a:cubicBezTo>
                      <a:pt x="92448" y="95566"/>
                      <a:pt x="94908" y="103739"/>
                      <a:pt x="94908" y="113142"/>
                    </a:cubicBezTo>
                    <a:cubicBezTo>
                      <a:pt x="94908" y="125620"/>
                      <a:pt x="90382" y="136473"/>
                      <a:pt x="81375" y="145700"/>
                    </a:cubicBezTo>
                    <a:cubicBezTo>
                      <a:pt x="72367" y="154927"/>
                      <a:pt x="61690" y="159541"/>
                      <a:pt x="49431" y="159541"/>
                    </a:cubicBezTo>
                    <a:cubicBezTo>
                      <a:pt x="35898" y="159541"/>
                      <a:pt x="24298" y="154268"/>
                      <a:pt x="14544" y="143723"/>
                    </a:cubicBezTo>
                    <a:cubicBezTo>
                      <a:pt x="4877" y="133090"/>
                      <a:pt x="0" y="119205"/>
                      <a:pt x="0" y="102025"/>
                    </a:cubicBezTo>
                    <a:cubicBezTo>
                      <a:pt x="0" y="74168"/>
                      <a:pt x="11204" y="50222"/>
                      <a:pt x="33657" y="30142"/>
                    </a:cubicBezTo>
                    <a:cubicBezTo>
                      <a:pt x="56066" y="10018"/>
                      <a:pt x="85417" y="0"/>
                      <a:pt x="121667" y="0"/>
                    </a:cubicBezTo>
                    <a:cubicBezTo>
                      <a:pt x="157301" y="0"/>
                      <a:pt x="186609" y="10853"/>
                      <a:pt x="209545" y="32558"/>
                    </a:cubicBezTo>
                    <a:cubicBezTo>
                      <a:pt x="232481" y="54264"/>
                      <a:pt x="243949" y="80451"/>
                      <a:pt x="243949" y="111121"/>
                    </a:cubicBezTo>
                    <a:cubicBezTo>
                      <a:pt x="243949" y="123599"/>
                      <a:pt x="241884" y="136034"/>
                      <a:pt x="237797" y="148424"/>
                    </a:cubicBezTo>
                    <a:cubicBezTo>
                      <a:pt x="233711" y="160815"/>
                      <a:pt x="228175" y="171624"/>
                      <a:pt x="221189" y="180807"/>
                    </a:cubicBezTo>
                    <a:cubicBezTo>
                      <a:pt x="214202" y="190034"/>
                      <a:pt x="201196" y="202601"/>
                      <a:pt x="182171" y="218550"/>
                    </a:cubicBezTo>
                    <a:cubicBezTo>
                      <a:pt x="163541" y="234104"/>
                      <a:pt x="150667" y="246759"/>
                      <a:pt x="143592" y="256469"/>
                    </a:cubicBezTo>
                    <a:cubicBezTo>
                      <a:pt x="136518" y="266180"/>
                      <a:pt x="131114" y="277164"/>
                      <a:pt x="127291" y="289335"/>
                    </a:cubicBezTo>
                    <a:cubicBezTo>
                      <a:pt x="123556" y="301506"/>
                      <a:pt x="121667" y="316182"/>
                      <a:pt x="121667" y="333362"/>
                    </a:cubicBezTo>
                    <a:close/>
                    <a:moveTo>
                      <a:pt x="111209" y="368688"/>
                    </a:moveTo>
                    <a:cubicBezTo>
                      <a:pt x="125973" y="368688"/>
                      <a:pt x="138452" y="373873"/>
                      <a:pt x="148689" y="384198"/>
                    </a:cubicBezTo>
                    <a:cubicBezTo>
                      <a:pt x="158927" y="394524"/>
                      <a:pt x="164068" y="407090"/>
                      <a:pt x="164068" y="421854"/>
                    </a:cubicBezTo>
                    <a:cubicBezTo>
                      <a:pt x="164068" y="436617"/>
                      <a:pt x="158883" y="449140"/>
                      <a:pt x="148558" y="459509"/>
                    </a:cubicBezTo>
                    <a:cubicBezTo>
                      <a:pt x="138232" y="469835"/>
                      <a:pt x="125753" y="475019"/>
                      <a:pt x="111209" y="475019"/>
                    </a:cubicBezTo>
                    <a:cubicBezTo>
                      <a:pt x="96666" y="475019"/>
                      <a:pt x="84231" y="469835"/>
                      <a:pt x="73861" y="459509"/>
                    </a:cubicBezTo>
                    <a:cubicBezTo>
                      <a:pt x="63536" y="449184"/>
                      <a:pt x="58351" y="436617"/>
                      <a:pt x="58351" y="421854"/>
                    </a:cubicBezTo>
                    <a:cubicBezTo>
                      <a:pt x="58351" y="407090"/>
                      <a:pt x="63536" y="394568"/>
                      <a:pt x="73861" y="384198"/>
                    </a:cubicBezTo>
                    <a:cubicBezTo>
                      <a:pt x="84231" y="373873"/>
                      <a:pt x="96666" y="368688"/>
                      <a:pt x="111209" y="368688"/>
                    </a:cubicBezTo>
                    <a:close/>
                  </a:path>
                </a:pathLst>
              </a:custGeom>
              <a:grpFill/>
              <a:ln w="9817" cap="flat">
                <a:noFill/>
                <a:prstDash val="solid"/>
                <a:miter/>
              </a:ln>
              <a:scene3d>
                <a:camera prst="perspectiveLeft">
                  <a:rot lat="0" lon="720000" rev="0"/>
                </a:camera>
                <a:lightRig rig="threePt" dir="t"/>
              </a:scene3d>
            </p:spPr>
            <p:txBody>
              <a:bodyPr rtlCol="0" anchor="ctr"/>
              <a:lstStyle/>
              <a:p>
                <a:endParaRPr lang="en-US"/>
              </a:p>
            </p:txBody>
          </p:sp>
          <p:sp>
            <p:nvSpPr>
              <p:cNvPr id="95" name="Graphic 31">
                <a:extLst>
                  <a:ext uri="{FF2B5EF4-FFF2-40B4-BE49-F238E27FC236}">
                    <a16:creationId xmlns:a16="http://schemas.microsoft.com/office/drawing/2014/main" id="{8BC9D511-ED0D-49D9-AA38-EA08F463E144}"/>
                  </a:ext>
                </a:extLst>
              </p:cNvPr>
              <p:cNvSpPr/>
              <p:nvPr/>
            </p:nvSpPr>
            <p:spPr>
              <a:xfrm>
                <a:off x="2486444" y="3553096"/>
                <a:ext cx="311812" cy="607161"/>
              </a:xfrm>
              <a:custGeom>
                <a:avLst/>
                <a:gdLst>
                  <a:gd name="connsiteX0" fmla="*/ 155513 w 311812"/>
                  <a:gd name="connsiteY0" fmla="*/ 426097 h 607161"/>
                  <a:gd name="connsiteX1" fmla="*/ 126870 w 311812"/>
                  <a:gd name="connsiteY1" fmla="*/ 426097 h 607161"/>
                  <a:gd name="connsiteX2" fmla="*/ 126477 w 311812"/>
                  <a:gd name="connsiteY2" fmla="*/ 398634 h 607161"/>
                  <a:gd name="connsiteX3" fmla="*/ 133329 w 311812"/>
                  <a:gd name="connsiteY3" fmla="*/ 327421 h 607161"/>
                  <a:gd name="connsiteX4" fmla="*/ 159837 w 311812"/>
                  <a:gd name="connsiteY4" fmla="*/ 262499 h 607161"/>
                  <a:gd name="connsiteX5" fmla="*/ 193198 w 311812"/>
                  <a:gd name="connsiteY5" fmla="*/ 191118 h 607161"/>
                  <a:gd name="connsiteX6" fmla="*/ 201454 w 311812"/>
                  <a:gd name="connsiteY6" fmla="*/ 132260 h 607161"/>
                  <a:gd name="connsiteX7" fmla="*/ 181628 w 311812"/>
                  <a:gd name="connsiteY7" fmla="*/ 60486 h 607161"/>
                  <a:gd name="connsiteX8" fmla="*/ 129959 w 311812"/>
                  <a:gd name="connsiteY8" fmla="*/ 35775 h 607161"/>
                  <a:gd name="connsiteX9" fmla="*/ 88512 w 311812"/>
                  <a:gd name="connsiteY9" fmla="*/ 48355 h 607161"/>
                  <a:gd name="connsiteX10" fmla="*/ 71831 w 311812"/>
                  <a:gd name="connsiteY10" fmla="*/ 73515 h 607161"/>
                  <a:gd name="connsiteX11" fmla="*/ 84412 w 311812"/>
                  <a:gd name="connsiteY11" fmla="*/ 91993 h 607161"/>
                  <a:gd name="connsiteX12" fmla="*/ 111875 w 311812"/>
                  <a:gd name="connsiteY12" fmla="*/ 113222 h 607161"/>
                  <a:gd name="connsiteX13" fmla="*/ 121310 w 311812"/>
                  <a:gd name="connsiteY13" fmla="*/ 144616 h 607161"/>
                  <a:gd name="connsiteX14" fmla="*/ 104012 w 311812"/>
                  <a:gd name="connsiteY14" fmla="*/ 186231 h 607161"/>
                  <a:gd name="connsiteX15" fmla="*/ 63182 w 311812"/>
                  <a:gd name="connsiteY15" fmla="*/ 203922 h 607161"/>
                  <a:gd name="connsiteX16" fmla="*/ 18590 w 311812"/>
                  <a:gd name="connsiteY16" fmla="*/ 183704 h 607161"/>
                  <a:gd name="connsiteX17" fmla="*/ 0 w 311812"/>
                  <a:gd name="connsiteY17" fmla="*/ 130407 h 607161"/>
                  <a:gd name="connsiteX18" fmla="*/ 43020 w 311812"/>
                  <a:gd name="connsiteY18" fmla="*/ 38527 h 607161"/>
                  <a:gd name="connsiteX19" fmla="*/ 155513 w 311812"/>
                  <a:gd name="connsiteY19" fmla="*/ 0 h 607161"/>
                  <a:gd name="connsiteX20" fmla="*/ 267837 w 311812"/>
                  <a:gd name="connsiteY20" fmla="*/ 41616 h 607161"/>
                  <a:gd name="connsiteX21" fmla="*/ 311812 w 311812"/>
                  <a:gd name="connsiteY21" fmla="*/ 142032 h 607161"/>
                  <a:gd name="connsiteX22" fmla="*/ 303950 w 311812"/>
                  <a:gd name="connsiteY22" fmla="*/ 189713 h 607161"/>
                  <a:gd name="connsiteX23" fmla="*/ 282720 w 311812"/>
                  <a:gd name="connsiteY23" fmla="*/ 231105 h 607161"/>
                  <a:gd name="connsiteX24" fmla="*/ 232848 w 311812"/>
                  <a:gd name="connsiteY24" fmla="*/ 279347 h 607161"/>
                  <a:gd name="connsiteX25" fmla="*/ 183538 w 311812"/>
                  <a:gd name="connsiteY25" fmla="*/ 327815 h 607161"/>
                  <a:gd name="connsiteX26" fmla="*/ 162702 w 311812"/>
                  <a:gd name="connsiteY26" fmla="*/ 369823 h 607161"/>
                  <a:gd name="connsiteX27" fmla="*/ 155513 w 311812"/>
                  <a:gd name="connsiteY27" fmla="*/ 426097 h 607161"/>
                  <a:gd name="connsiteX28" fmla="*/ 142146 w 311812"/>
                  <a:gd name="connsiteY28" fmla="*/ 471251 h 607161"/>
                  <a:gd name="connsiteX29" fmla="*/ 190053 w 311812"/>
                  <a:gd name="connsiteY29" fmla="*/ 491076 h 607161"/>
                  <a:gd name="connsiteX30" fmla="*/ 209709 w 311812"/>
                  <a:gd name="connsiteY30" fmla="*/ 539206 h 607161"/>
                  <a:gd name="connsiteX31" fmla="*/ 189884 w 311812"/>
                  <a:gd name="connsiteY31" fmla="*/ 587337 h 607161"/>
                  <a:gd name="connsiteX32" fmla="*/ 142146 w 311812"/>
                  <a:gd name="connsiteY32" fmla="*/ 607162 h 607161"/>
                  <a:gd name="connsiteX33" fmla="*/ 94409 w 311812"/>
                  <a:gd name="connsiteY33" fmla="*/ 587337 h 607161"/>
                  <a:gd name="connsiteX34" fmla="*/ 74583 w 311812"/>
                  <a:gd name="connsiteY34" fmla="*/ 539206 h 607161"/>
                  <a:gd name="connsiteX35" fmla="*/ 94409 w 311812"/>
                  <a:gd name="connsiteY35" fmla="*/ 491076 h 607161"/>
                  <a:gd name="connsiteX36" fmla="*/ 142146 w 311812"/>
                  <a:gd name="connsiteY36" fmla="*/ 471251 h 60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12" h="607161">
                    <a:moveTo>
                      <a:pt x="155513" y="426097"/>
                    </a:moveTo>
                    <a:lnTo>
                      <a:pt x="126870" y="426097"/>
                    </a:lnTo>
                    <a:lnTo>
                      <a:pt x="126477" y="398634"/>
                    </a:lnTo>
                    <a:cubicBezTo>
                      <a:pt x="126477" y="370104"/>
                      <a:pt x="128780" y="346404"/>
                      <a:pt x="133329" y="327421"/>
                    </a:cubicBezTo>
                    <a:cubicBezTo>
                      <a:pt x="137878" y="308439"/>
                      <a:pt x="146752" y="286817"/>
                      <a:pt x="159837" y="262499"/>
                    </a:cubicBezTo>
                    <a:cubicBezTo>
                      <a:pt x="178146" y="229027"/>
                      <a:pt x="189266" y="205214"/>
                      <a:pt x="193198" y="191118"/>
                    </a:cubicBezTo>
                    <a:cubicBezTo>
                      <a:pt x="198702" y="171742"/>
                      <a:pt x="201454" y="152141"/>
                      <a:pt x="201454" y="132260"/>
                    </a:cubicBezTo>
                    <a:cubicBezTo>
                      <a:pt x="201454" y="100866"/>
                      <a:pt x="194826" y="76941"/>
                      <a:pt x="181628" y="60486"/>
                    </a:cubicBezTo>
                    <a:cubicBezTo>
                      <a:pt x="168430" y="44031"/>
                      <a:pt x="151188" y="35775"/>
                      <a:pt x="129959" y="35775"/>
                    </a:cubicBezTo>
                    <a:cubicBezTo>
                      <a:pt x="113448" y="35775"/>
                      <a:pt x="99632" y="39987"/>
                      <a:pt x="88512" y="48355"/>
                    </a:cubicBezTo>
                    <a:cubicBezTo>
                      <a:pt x="77391" y="56723"/>
                      <a:pt x="71831" y="65091"/>
                      <a:pt x="71831" y="73515"/>
                    </a:cubicBezTo>
                    <a:cubicBezTo>
                      <a:pt x="71831" y="80311"/>
                      <a:pt x="76044" y="86489"/>
                      <a:pt x="84412" y="91993"/>
                    </a:cubicBezTo>
                    <a:cubicBezTo>
                      <a:pt x="99070" y="101428"/>
                      <a:pt x="108224" y="108504"/>
                      <a:pt x="111875" y="113222"/>
                    </a:cubicBezTo>
                    <a:cubicBezTo>
                      <a:pt x="118165" y="122151"/>
                      <a:pt x="121310" y="132597"/>
                      <a:pt x="121310" y="144616"/>
                    </a:cubicBezTo>
                    <a:cubicBezTo>
                      <a:pt x="121310" y="160566"/>
                      <a:pt x="115526" y="174438"/>
                      <a:pt x="104012" y="186231"/>
                    </a:cubicBezTo>
                    <a:cubicBezTo>
                      <a:pt x="92499" y="198025"/>
                      <a:pt x="78852" y="203922"/>
                      <a:pt x="63182" y="203922"/>
                    </a:cubicBezTo>
                    <a:cubicBezTo>
                      <a:pt x="45884" y="203922"/>
                      <a:pt x="31058" y="197183"/>
                      <a:pt x="18590" y="183704"/>
                    </a:cubicBezTo>
                    <a:cubicBezTo>
                      <a:pt x="6234" y="170113"/>
                      <a:pt x="0" y="152366"/>
                      <a:pt x="0" y="130407"/>
                    </a:cubicBezTo>
                    <a:cubicBezTo>
                      <a:pt x="0" y="94801"/>
                      <a:pt x="14321" y="64193"/>
                      <a:pt x="43020" y="38527"/>
                    </a:cubicBezTo>
                    <a:cubicBezTo>
                      <a:pt x="71663" y="12805"/>
                      <a:pt x="109179" y="0"/>
                      <a:pt x="155513" y="0"/>
                    </a:cubicBezTo>
                    <a:cubicBezTo>
                      <a:pt x="201060" y="0"/>
                      <a:pt x="238521" y="13872"/>
                      <a:pt x="267837" y="41616"/>
                    </a:cubicBezTo>
                    <a:cubicBezTo>
                      <a:pt x="297154" y="69359"/>
                      <a:pt x="311812" y="102832"/>
                      <a:pt x="311812" y="142032"/>
                    </a:cubicBezTo>
                    <a:cubicBezTo>
                      <a:pt x="311812" y="157982"/>
                      <a:pt x="309173" y="173876"/>
                      <a:pt x="303950" y="189713"/>
                    </a:cubicBezTo>
                    <a:cubicBezTo>
                      <a:pt x="298726" y="205551"/>
                      <a:pt x="291650" y="219367"/>
                      <a:pt x="282720" y="231105"/>
                    </a:cubicBezTo>
                    <a:cubicBezTo>
                      <a:pt x="273790" y="242898"/>
                      <a:pt x="257166" y="258961"/>
                      <a:pt x="232848" y="279347"/>
                    </a:cubicBezTo>
                    <a:cubicBezTo>
                      <a:pt x="209036" y="299228"/>
                      <a:pt x="192580" y="315403"/>
                      <a:pt x="183538" y="327815"/>
                    </a:cubicBezTo>
                    <a:cubicBezTo>
                      <a:pt x="174496" y="340226"/>
                      <a:pt x="167588" y="354267"/>
                      <a:pt x="162702" y="369823"/>
                    </a:cubicBezTo>
                    <a:cubicBezTo>
                      <a:pt x="157928" y="385380"/>
                      <a:pt x="155513" y="404138"/>
                      <a:pt x="155513" y="426097"/>
                    </a:cubicBezTo>
                    <a:close/>
                    <a:moveTo>
                      <a:pt x="142146" y="471251"/>
                    </a:moveTo>
                    <a:cubicBezTo>
                      <a:pt x="161017" y="471251"/>
                      <a:pt x="176967" y="477878"/>
                      <a:pt x="190053" y="491076"/>
                    </a:cubicBezTo>
                    <a:cubicBezTo>
                      <a:pt x="203138" y="504274"/>
                      <a:pt x="209709" y="520336"/>
                      <a:pt x="209709" y="539206"/>
                    </a:cubicBezTo>
                    <a:cubicBezTo>
                      <a:pt x="209709" y="558077"/>
                      <a:pt x="203082" y="574083"/>
                      <a:pt x="189884" y="587337"/>
                    </a:cubicBezTo>
                    <a:cubicBezTo>
                      <a:pt x="176686" y="600535"/>
                      <a:pt x="160736" y="607162"/>
                      <a:pt x="142146" y="607162"/>
                    </a:cubicBezTo>
                    <a:cubicBezTo>
                      <a:pt x="123557" y="607162"/>
                      <a:pt x="107663" y="600535"/>
                      <a:pt x="94409" y="587337"/>
                    </a:cubicBezTo>
                    <a:cubicBezTo>
                      <a:pt x="81210" y="574139"/>
                      <a:pt x="74583" y="558077"/>
                      <a:pt x="74583" y="539206"/>
                    </a:cubicBezTo>
                    <a:cubicBezTo>
                      <a:pt x="74583" y="520336"/>
                      <a:pt x="81210" y="504330"/>
                      <a:pt x="94409" y="491076"/>
                    </a:cubicBezTo>
                    <a:cubicBezTo>
                      <a:pt x="107663" y="477878"/>
                      <a:pt x="123557" y="471251"/>
                      <a:pt x="142146" y="471251"/>
                    </a:cubicBezTo>
                    <a:close/>
                  </a:path>
                </a:pathLst>
              </a:custGeom>
              <a:grpFill/>
              <a:ln w="12958" cap="flat">
                <a:noFill/>
                <a:prstDash val="solid"/>
                <a:miter/>
              </a:ln>
              <a:scene3d>
                <a:camera prst="perspectiveLeft">
                  <a:rot lat="0" lon="720000" rev="0"/>
                </a:camera>
                <a:lightRig rig="threePt" dir="t"/>
              </a:scene3d>
            </p:spPr>
            <p:txBody>
              <a:bodyPr rtlCol="0" anchor="ctr"/>
              <a:lstStyle/>
              <a:p>
                <a:endParaRPr lang="en-US"/>
              </a:p>
            </p:txBody>
          </p:sp>
          <p:sp>
            <p:nvSpPr>
              <p:cNvPr id="96" name="Graphic 33">
                <a:extLst>
                  <a:ext uri="{FF2B5EF4-FFF2-40B4-BE49-F238E27FC236}">
                    <a16:creationId xmlns:a16="http://schemas.microsoft.com/office/drawing/2014/main" id="{512491B0-B80B-47C9-82C7-0D5C554CA2CF}"/>
                  </a:ext>
                </a:extLst>
              </p:cNvPr>
              <p:cNvSpPr/>
              <p:nvPr/>
            </p:nvSpPr>
            <p:spPr>
              <a:xfrm>
                <a:off x="3189087" y="4232361"/>
                <a:ext cx="197300" cy="384184"/>
              </a:xfrm>
              <a:custGeom>
                <a:avLst/>
                <a:gdLst>
                  <a:gd name="connsiteX0" fmla="*/ 98401 w 197300"/>
                  <a:gd name="connsiteY0" fmla="*/ 269615 h 384184"/>
                  <a:gd name="connsiteX1" fmla="*/ 80278 w 197300"/>
                  <a:gd name="connsiteY1" fmla="*/ 269615 h 384184"/>
                  <a:gd name="connsiteX2" fmla="*/ 80029 w 197300"/>
                  <a:gd name="connsiteY2" fmla="*/ 252238 h 384184"/>
                  <a:gd name="connsiteX3" fmla="*/ 84364 w 197300"/>
                  <a:gd name="connsiteY3" fmla="*/ 207178 h 384184"/>
                  <a:gd name="connsiteX4" fmla="*/ 101138 w 197300"/>
                  <a:gd name="connsiteY4" fmla="*/ 166098 h 384184"/>
                  <a:gd name="connsiteX5" fmla="*/ 122247 w 197300"/>
                  <a:gd name="connsiteY5" fmla="*/ 120931 h 384184"/>
                  <a:gd name="connsiteX6" fmla="*/ 127470 w 197300"/>
                  <a:gd name="connsiteY6" fmla="*/ 83688 h 384184"/>
                  <a:gd name="connsiteX7" fmla="*/ 114926 w 197300"/>
                  <a:gd name="connsiteY7" fmla="*/ 38273 h 384184"/>
                  <a:gd name="connsiteX8" fmla="*/ 82232 w 197300"/>
                  <a:gd name="connsiteY8" fmla="*/ 22637 h 384184"/>
                  <a:gd name="connsiteX9" fmla="*/ 56006 w 197300"/>
                  <a:gd name="connsiteY9" fmla="*/ 30597 h 384184"/>
                  <a:gd name="connsiteX10" fmla="*/ 45452 w 197300"/>
                  <a:gd name="connsiteY10" fmla="*/ 46517 h 384184"/>
                  <a:gd name="connsiteX11" fmla="*/ 53412 w 197300"/>
                  <a:gd name="connsiteY11" fmla="*/ 58209 h 384184"/>
                  <a:gd name="connsiteX12" fmla="*/ 70789 w 197300"/>
                  <a:gd name="connsiteY12" fmla="*/ 71642 h 384184"/>
                  <a:gd name="connsiteX13" fmla="*/ 76759 w 197300"/>
                  <a:gd name="connsiteY13" fmla="*/ 91506 h 384184"/>
                  <a:gd name="connsiteX14" fmla="*/ 65814 w 197300"/>
                  <a:gd name="connsiteY14" fmla="*/ 117839 h 384184"/>
                  <a:gd name="connsiteX15" fmla="*/ 39979 w 197300"/>
                  <a:gd name="connsiteY15" fmla="*/ 129033 h 384184"/>
                  <a:gd name="connsiteX16" fmla="*/ 11763 w 197300"/>
                  <a:gd name="connsiteY16" fmla="*/ 116240 h 384184"/>
                  <a:gd name="connsiteX17" fmla="*/ 0 w 197300"/>
                  <a:gd name="connsiteY17" fmla="*/ 82516 h 384184"/>
                  <a:gd name="connsiteX18" fmla="*/ 27221 w 197300"/>
                  <a:gd name="connsiteY18" fmla="*/ 24378 h 384184"/>
                  <a:gd name="connsiteX19" fmla="*/ 98401 w 197300"/>
                  <a:gd name="connsiteY19" fmla="*/ 0 h 384184"/>
                  <a:gd name="connsiteX20" fmla="*/ 169475 w 197300"/>
                  <a:gd name="connsiteY20" fmla="*/ 26333 h 384184"/>
                  <a:gd name="connsiteX21" fmla="*/ 197300 w 197300"/>
                  <a:gd name="connsiteY21" fmla="*/ 89872 h 384184"/>
                  <a:gd name="connsiteX22" fmla="*/ 192325 w 197300"/>
                  <a:gd name="connsiteY22" fmla="*/ 120042 h 384184"/>
                  <a:gd name="connsiteX23" fmla="*/ 178892 w 197300"/>
                  <a:gd name="connsiteY23" fmla="*/ 146233 h 384184"/>
                  <a:gd name="connsiteX24" fmla="*/ 147336 w 197300"/>
                  <a:gd name="connsiteY24" fmla="*/ 176758 h 384184"/>
                  <a:gd name="connsiteX25" fmla="*/ 116134 w 197300"/>
                  <a:gd name="connsiteY25" fmla="*/ 207426 h 384184"/>
                  <a:gd name="connsiteX26" fmla="*/ 102950 w 197300"/>
                  <a:gd name="connsiteY26" fmla="*/ 234008 h 384184"/>
                  <a:gd name="connsiteX27" fmla="*/ 98401 w 197300"/>
                  <a:gd name="connsiteY27" fmla="*/ 269615 h 384184"/>
                  <a:gd name="connsiteX28" fmla="*/ 89944 w 197300"/>
                  <a:gd name="connsiteY28" fmla="*/ 298187 h 384184"/>
                  <a:gd name="connsiteX29" fmla="*/ 120256 w 197300"/>
                  <a:gd name="connsiteY29" fmla="*/ 310731 h 384184"/>
                  <a:gd name="connsiteX30" fmla="*/ 132694 w 197300"/>
                  <a:gd name="connsiteY30" fmla="*/ 341186 h 384184"/>
                  <a:gd name="connsiteX31" fmla="*/ 120150 w 197300"/>
                  <a:gd name="connsiteY31" fmla="*/ 371641 h 384184"/>
                  <a:gd name="connsiteX32" fmla="*/ 89944 w 197300"/>
                  <a:gd name="connsiteY32" fmla="*/ 384185 h 384184"/>
                  <a:gd name="connsiteX33" fmla="*/ 59737 w 197300"/>
                  <a:gd name="connsiteY33" fmla="*/ 371641 h 384184"/>
                  <a:gd name="connsiteX34" fmla="*/ 47193 w 197300"/>
                  <a:gd name="connsiteY34" fmla="*/ 341186 h 384184"/>
                  <a:gd name="connsiteX35" fmla="*/ 59737 w 197300"/>
                  <a:gd name="connsiteY35" fmla="*/ 310731 h 384184"/>
                  <a:gd name="connsiteX36" fmla="*/ 89944 w 197300"/>
                  <a:gd name="connsiteY36" fmla="*/ 298187 h 38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7300" h="384184">
                    <a:moveTo>
                      <a:pt x="98401" y="269615"/>
                    </a:moveTo>
                    <a:lnTo>
                      <a:pt x="80278" y="269615"/>
                    </a:lnTo>
                    <a:lnTo>
                      <a:pt x="80029" y="252238"/>
                    </a:lnTo>
                    <a:cubicBezTo>
                      <a:pt x="80029" y="234185"/>
                      <a:pt x="81486" y="219189"/>
                      <a:pt x="84364" y="207178"/>
                    </a:cubicBezTo>
                    <a:cubicBezTo>
                      <a:pt x="87243" y="195166"/>
                      <a:pt x="92858" y="181485"/>
                      <a:pt x="101138" y="166098"/>
                    </a:cubicBezTo>
                    <a:cubicBezTo>
                      <a:pt x="112723" y="144918"/>
                      <a:pt x="119759" y="129850"/>
                      <a:pt x="122247" y="120931"/>
                    </a:cubicBezTo>
                    <a:cubicBezTo>
                      <a:pt x="125729" y="108671"/>
                      <a:pt x="127470" y="96268"/>
                      <a:pt x="127470" y="83688"/>
                    </a:cubicBezTo>
                    <a:cubicBezTo>
                      <a:pt x="127470" y="63824"/>
                      <a:pt x="123277" y="48685"/>
                      <a:pt x="114926" y="38273"/>
                    </a:cubicBezTo>
                    <a:cubicBezTo>
                      <a:pt x="106575" y="27861"/>
                      <a:pt x="95665" y="22637"/>
                      <a:pt x="82232" y="22637"/>
                    </a:cubicBezTo>
                    <a:cubicBezTo>
                      <a:pt x="71784" y="22637"/>
                      <a:pt x="63042" y="25302"/>
                      <a:pt x="56006" y="30597"/>
                    </a:cubicBezTo>
                    <a:cubicBezTo>
                      <a:pt x="48970" y="35892"/>
                      <a:pt x="45452" y="41187"/>
                      <a:pt x="45452" y="46517"/>
                    </a:cubicBezTo>
                    <a:cubicBezTo>
                      <a:pt x="45452" y="50817"/>
                      <a:pt x="48117" y="54726"/>
                      <a:pt x="53412" y="58209"/>
                    </a:cubicBezTo>
                    <a:cubicBezTo>
                      <a:pt x="62687" y="64179"/>
                      <a:pt x="68479" y="68656"/>
                      <a:pt x="70789" y="71642"/>
                    </a:cubicBezTo>
                    <a:cubicBezTo>
                      <a:pt x="74769" y="77292"/>
                      <a:pt x="76759" y="83902"/>
                      <a:pt x="76759" y="91506"/>
                    </a:cubicBezTo>
                    <a:cubicBezTo>
                      <a:pt x="76759" y="101599"/>
                      <a:pt x="73099" y="110376"/>
                      <a:pt x="65814" y="117839"/>
                    </a:cubicBezTo>
                    <a:cubicBezTo>
                      <a:pt x="58529" y="125302"/>
                      <a:pt x="49894" y="129033"/>
                      <a:pt x="39979" y="129033"/>
                    </a:cubicBezTo>
                    <a:cubicBezTo>
                      <a:pt x="29034" y="129033"/>
                      <a:pt x="19652" y="124769"/>
                      <a:pt x="11763" y="116240"/>
                    </a:cubicBezTo>
                    <a:cubicBezTo>
                      <a:pt x="3945" y="107640"/>
                      <a:pt x="0" y="96410"/>
                      <a:pt x="0" y="82516"/>
                    </a:cubicBezTo>
                    <a:cubicBezTo>
                      <a:pt x="0" y="59986"/>
                      <a:pt x="9062" y="40618"/>
                      <a:pt x="27221" y="24378"/>
                    </a:cubicBezTo>
                    <a:cubicBezTo>
                      <a:pt x="45345" y="8102"/>
                      <a:pt x="69084" y="0"/>
                      <a:pt x="98401" y="0"/>
                    </a:cubicBezTo>
                    <a:cubicBezTo>
                      <a:pt x="127222" y="0"/>
                      <a:pt x="150925" y="8778"/>
                      <a:pt x="169475" y="26333"/>
                    </a:cubicBezTo>
                    <a:cubicBezTo>
                      <a:pt x="188025" y="43888"/>
                      <a:pt x="197300" y="65067"/>
                      <a:pt x="197300" y="89872"/>
                    </a:cubicBezTo>
                    <a:cubicBezTo>
                      <a:pt x="197300" y="99964"/>
                      <a:pt x="195630" y="110021"/>
                      <a:pt x="192325" y="120042"/>
                    </a:cubicBezTo>
                    <a:cubicBezTo>
                      <a:pt x="189020" y="130064"/>
                      <a:pt x="184543" y="138806"/>
                      <a:pt x="178892" y="146233"/>
                    </a:cubicBezTo>
                    <a:cubicBezTo>
                      <a:pt x="173242" y="153695"/>
                      <a:pt x="162723" y="163859"/>
                      <a:pt x="147336" y="176758"/>
                    </a:cubicBezTo>
                    <a:cubicBezTo>
                      <a:pt x="132268" y="189338"/>
                      <a:pt x="121856" y="199573"/>
                      <a:pt x="116134" y="207426"/>
                    </a:cubicBezTo>
                    <a:cubicBezTo>
                      <a:pt x="110413" y="215280"/>
                      <a:pt x="106042" y="224164"/>
                      <a:pt x="102950" y="234008"/>
                    </a:cubicBezTo>
                    <a:cubicBezTo>
                      <a:pt x="99929" y="243851"/>
                      <a:pt x="98401" y="255721"/>
                      <a:pt x="98401" y="269615"/>
                    </a:cubicBezTo>
                    <a:close/>
                    <a:moveTo>
                      <a:pt x="89944" y="298187"/>
                    </a:moveTo>
                    <a:cubicBezTo>
                      <a:pt x="101884" y="298187"/>
                      <a:pt x="111976" y="302380"/>
                      <a:pt x="120256" y="310731"/>
                    </a:cubicBezTo>
                    <a:cubicBezTo>
                      <a:pt x="128537" y="319082"/>
                      <a:pt x="132694" y="329246"/>
                      <a:pt x="132694" y="341186"/>
                    </a:cubicBezTo>
                    <a:cubicBezTo>
                      <a:pt x="132694" y="353126"/>
                      <a:pt x="128501" y="363254"/>
                      <a:pt x="120150" y="371641"/>
                    </a:cubicBezTo>
                    <a:cubicBezTo>
                      <a:pt x="111799" y="379992"/>
                      <a:pt x="101706" y="384185"/>
                      <a:pt x="89944" y="384185"/>
                    </a:cubicBezTo>
                    <a:cubicBezTo>
                      <a:pt x="78181" y="384185"/>
                      <a:pt x="68124" y="379992"/>
                      <a:pt x="59737" y="371641"/>
                    </a:cubicBezTo>
                    <a:cubicBezTo>
                      <a:pt x="51386" y="363289"/>
                      <a:pt x="47193" y="353126"/>
                      <a:pt x="47193" y="341186"/>
                    </a:cubicBezTo>
                    <a:cubicBezTo>
                      <a:pt x="47193" y="329246"/>
                      <a:pt x="51386" y="319118"/>
                      <a:pt x="59737" y="310731"/>
                    </a:cubicBezTo>
                    <a:cubicBezTo>
                      <a:pt x="68124" y="302380"/>
                      <a:pt x="78181" y="298187"/>
                      <a:pt x="89944" y="298187"/>
                    </a:cubicBezTo>
                    <a:close/>
                  </a:path>
                </a:pathLst>
              </a:custGeom>
              <a:grpFill/>
              <a:ln w="7853" cap="flat">
                <a:noFill/>
                <a:prstDash val="solid"/>
                <a:miter/>
              </a:ln>
              <a:scene3d>
                <a:camera prst="perspectiveLeft">
                  <a:rot lat="0" lon="720000" rev="0"/>
                </a:camera>
                <a:lightRig rig="threePt" dir="t"/>
              </a:scene3d>
            </p:spPr>
            <p:txBody>
              <a:bodyPr rtlCol="0" anchor="ctr"/>
              <a:lstStyle/>
              <a:p>
                <a:endParaRPr lang="en-US"/>
              </a:p>
            </p:txBody>
          </p:sp>
          <p:sp>
            <p:nvSpPr>
              <p:cNvPr id="97" name="Graphic 40">
                <a:extLst>
                  <a:ext uri="{FF2B5EF4-FFF2-40B4-BE49-F238E27FC236}">
                    <a16:creationId xmlns:a16="http://schemas.microsoft.com/office/drawing/2014/main" id="{8336BAFE-CF7E-456A-9A05-5E7458369205}"/>
                  </a:ext>
                </a:extLst>
              </p:cNvPr>
              <p:cNvSpPr/>
              <p:nvPr/>
            </p:nvSpPr>
            <p:spPr>
              <a:xfrm>
                <a:off x="332170" y="4254366"/>
                <a:ext cx="174673" cy="340128"/>
              </a:xfrm>
              <a:custGeom>
                <a:avLst/>
                <a:gdLst>
                  <a:gd name="connsiteX0" fmla="*/ 87117 w 174673"/>
                  <a:gd name="connsiteY0" fmla="*/ 238697 h 340128"/>
                  <a:gd name="connsiteX1" fmla="*/ 71071 w 174673"/>
                  <a:gd name="connsiteY1" fmla="*/ 238697 h 340128"/>
                  <a:gd name="connsiteX2" fmla="*/ 70851 w 174673"/>
                  <a:gd name="connsiteY2" fmla="*/ 223312 h 340128"/>
                  <a:gd name="connsiteX3" fmla="*/ 74689 w 174673"/>
                  <a:gd name="connsiteY3" fmla="*/ 183419 h 340128"/>
                  <a:gd name="connsiteX4" fmla="*/ 89539 w 174673"/>
                  <a:gd name="connsiteY4" fmla="*/ 147050 h 340128"/>
                  <a:gd name="connsiteX5" fmla="*/ 108227 w 174673"/>
                  <a:gd name="connsiteY5" fmla="*/ 107063 h 340128"/>
                  <a:gd name="connsiteX6" fmla="*/ 112852 w 174673"/>
                  <a:gd name="connsiteY6" fmla="*/ 74091 h 340128"/>
                  <a:gd name="connsiteX7" fmla="*/ 101746 w 174673"/>
                  <a:gd name="connsiteY7" fmla="*/ 33884 h 340128"/>
                  <a:gd name="connsiteX8" fmla="*/ 72802 w 174673"/>
                  <a:gd name="connsiteY8" fmla="*/ 20041 h 340128"/>
                  <a:gd name="connsiteX9" fmla="*/ 49583 w 174673"/>
                  <a:gd name="connsiteY9" fmla="*/ 27088 h 340128"/>
                  <a:gd name="connsiteX10" fmla="*/ 40239 w 174673"/>
                  <a:gd name="connsiteY10" fmla="*/ 41183 h 340128"/>
                  <a:gd name="connsiteX11" fmla="*/ 47287 w 174673"/>
                  <a:gd name="connsiteY11" fmla="*/ 51534 h 340128"/>
                  <a:gd name="connsiteX12" fmla="*/ 62671 w 174673"/>
                  <a:gd name="connsiteY12" fmla="*/ 63426 h 340128"/>
                  <a:gd name="connsiteX13" fmla="*/ 67957 w 174673"/>
                  <a:gd name="connsiteY13" fmla="*/ 81013 h 340128"/>
                  <a:gd name="connsiteX14" fmla="*/ 58267 w 174673"/>
                  <a:gd name="connsiteY14" fmla="*/ 104326 h 340128"/>
                  <a:gd name="connsiteX15" fmla="*/ 35394 w 174673"/>
                  <a:gd name="connsiteY15" fmla="*/ 114236 h 340128"/>
                  <a:gd name="connsiteX16" fmla="*/ 10414 w 174673"/>
                  <a:gd name="connsiteY16" fmla="*/ 102910 h 340128"/>
                  <a:gd name="connsiteX17" fmla="*/ 0 w 174673"/>
                  <a:gd name="connsiteY17" fmla="*/ 73053 h 340128"/>
                  <a:gd name="connsiteX18" fmla="*/ 24099 w 174673"/>
                  <a:gd name="connsiteY18" fmla="*/ 21582 h 340128"/>
                  <a:gd name="connsiteX19" fmla="*/ 87117 w 174673"/>
                  <a:gd name="connsiteY19" fmla="*/ 0 h 340128"/>
                  <a:gd name="connsiteX20" fmla="*/ 150040 w 174673"/>
                  <a:gd name="connsiteY20" fmla="*/ 23313 h 340128"/>
                  <a:gd name="connsiteX21" fmla="*/ 174674 w 174673"/>
                  <a:gd name="connsiteY21" fmla="*/ 79566 h 340128"/>
                  <a:gd name="connsiteX22" fmla="*/ 170269 w 174673"/>
                  <a:gd name="connsiteY22" fmla="*/ 106276 h 340128"/>
                  <a:gd name="connsiteX23" fmla="*/ 158377 w 174673"/>
                  <a:gd name="connsiteY23" fmla="*/ 129463 h 340128"/>
                  <a:gd name="connsiteX24" fmla="*/ 130439 w 174673"/>
                  <a:gd name="connsiteY24" fmla="*/ 156489 h 340128"/>
                  <a:gd name="connsiteX25" fmla="*/ 102816 w 174673"/>
                  <a:gd name="connsiteY25" fmla="*/ 183640 h 340128"/>
                  <a:gd name="connsiteX26" fmla="*/ 91144 w 174673"/>
                  <a:gd name="connsiteY26" fmla="*/ 207173 h 340128"/>
                  <a:gd name="connsiteX27" fmla="*/ 87117 w 174673"/>
                  <a:gd name="connsiteY27" fmla="*/ 238697 h 340128"/>
                  <a:gd name="connsiteX28" fmla="*/ 79629 w 174673"/>
                  <a:gd name="connsiteY28" fmla="*/ 263992 h 340128"/>
                  <a:gd name="connsiteX29" fmla="*/ 106465 w 174673"/>
                  <a:gd name="connsiteY29" fmla="*/ 275098 h 340128"/>
                  <a:gd name="connsiteX30" fmla="*/ 117477 w 174673"/>
                  <a:gd name="connsiteY30" fmla="*/ 302060 h 340128"/>
                  <a:gd name="connsiteX31" fmla="*/ 106371 w 174673"/>
                  <a:gd name="connsiteY31" fmla="*/ 329022 h 340128"/>
                  <a:gd name="connsiteX32" fmla="*/ 79629 w 174673"/>
                  <a:gd name="connsiteY32" fmla="*/ 340128 h 340128"/>
                  <a:gd name="connsiteX33" fmla="*/ 52887 w 174673"/>
                  <a:gd name="connsiteY33" fmla="*/ 329022 h 340128"/>
                  <a:gd name="connsiteX34" fmla="*/ 41781 w 174673"/>
                  <a:gd name="connsiteY34" fmla="*/ 302060 h 340128"/>
                  <a:gd name="connsiteX35" fmla="*/ 52887 w 174673"/>
                  <a:gd name="connsiteY35" fmla="*/ 275098 h 340128"/>
                  <a:gd name="connsiteX36" fmla="*/ 79629 w 174673"/>
                  <a:gd name="connsiteY36" fmla="*/ 263992 h 34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673" h="340128">
                    <a:moveTo>
                      <a:pt x="87117" y="238697"/>
                    </a:moveTo>
                    <a:lnTo>
                      <a:pt x="71071" y="238697"/>
                    </a:lnTo>
                    <a:lnTo>
                      <a:pt x="70851" y="223312"/>
                    </a:lnTo>
                    <a:cubicBezTo>
                      <a:pt x="70851" y="207330"/>
                      <a:pt x="72141" y="194053"/>
                      <a:pt x="74689" y="183419"/>
                    </a:cubicBezTo>
                    <a:cubicBezTo>
                      <a:pt x="77238" y="172785"/>
                      <a:pt x="82209" y="160673"/>
                      <a:pt x="89539" y="147050"/>
                    </a:cubicBezTo>
                    <a:cubicBezTo>
                      <a:pt x="99796" y="128299"/>
                      <a:pt x="106025" y="114960"/>
                      <a:pt x="108227" y="107063"/>
                    </a:cubicBezTo>
                    <a:cubicBezTo>
                      <a:pt x="111311" y="96209"/>
                      <a:pt x="112852" y="85229"/>
                      <a:pt x="112852" y="74091"/>
                    </a:cubicBezTo>
                    <a:cubicBezTo>
                      <a:pt x="112852" y="56504"/>
                      <a:pt x="109140" y="43102"/>
                      <a:pt x="101746" y="33884"/>
                    </a:cubicBezTo>
                    <a:cubicBezTo>
                      <a:pt x="94353" y="24666"/>
                      <a:pt x="84694" y="20041"/>
                      <a:pt x="72802" y="20041"/>
                    </a:cubicBezTo>
                    <a:cubicBezTo>
                      <a:pt x="63552" y="20041"/>
                      <a:pt x="55813" y="22400"/>
                      <a:pt x="49583" y="27088"/>
                    </a:cubicBezTo>
                    <a:cubicBezTo>
                      <a:pt x="43354" y="31776"/>
                      <a:pt x="40239" y="36464"/>
                      <a:pt x="40239" y="41183"/>
                    </a:cubicBezTo>
                    <a:cubicBezTo>
                      <a:pt x="40239" y="44990"/>
                      <a:pt x="42599" y="48450"/>
                      <a:pt x="47287" y="51534"/>
                    </a:cubicBezTo>
                    <a:cubicBezTo>
                      <a:pt x="55498" y="56819"/>
                      <a:pt x="60626" y="60783"/>
                      <a:pt x="62671" y="63426"/>
                    </a:cubicBezTo>
                    <a:cubicBezTo>
                      <a:pt x="66195" y="68428"/>
                      <a:pt x="67957" y="74280"/>
                      <a:pt x="67957" y="81013"/>
                    </a:cubicBezTo>
                    <a:cubicBezTo>
                      <a:pt x="67957" y="89948"/>
                      <a:pt x="64716" y="97719"/>
                      <a:pt x="58267" y="104326"/>
                    </a:cubicBezTo>
                    <a:cubicBezTo>
                      <a:pt x="51817" y="110933"/>
                      <a:pt x="44172" y="114236"/>
                      <a:pt x="35394" y="114236"/>
                    </a:cubicBezTo>
                    <a:cubicBezTo>
                      <a:pt x="25704" y="114236"/>
                      <a:pt x="17398" y="110461"/>
                      <a:pt x="10414" y="102910"/>
                    </a:cubicBezTo>
                    <a:cubicBezTo>
                      <a:pt x="3492" y="95296"/>
                      <a:pt x="0" y="85354"/>
                      <a:pt x="0" y="73053"/>
                    </a:cubicBezTo>
                    <a:cubicBezTo>
                      <a:pt x="0" y="53107"/>
                      <a:pt x="8023" y="35960"/>
                      <a:pt x="24099" y="21582"/>
                    </a:cubicBezTo>
                    <a:cubicBezTo>
                      <a:pt x="40145" y="7173"/>
                      <a:pt x="61161" y="0"/>
                      <a:pt x="87117" y="0"/>
                    </a:cubicBezTo>
                    <a:cubicBezTo>
                      <a:pt x="112632" y="0"/>
                      <a:pt x="133617" y="7771"/>
                      <a:pt x="150040" y="23313"/>
                    </a:cubicBezTo>
                    <a:cubicBezTo>
                      <a:pt x="166462" y="38855"/>
                      <a:pt x="174674" y="57606"/>
                      <a:pt x="174674" y="79566"/>
                    </a:cubicBezTo>
                    <a:cubicBezTo>
                      <a:pt x="174674" y="88501"/>
                      <a:pt x="173195" y="97404"/>
                      <a:pt x="170269" y="106276"/>
                    </a:cubicBezTo>
                    <a:cubicBezTo>
                      <a:pt x="167343" y="115148"/>
                      <a:pt x="163379" y="122888"/>
                      <a:pt x="158377" y="129463"/>
                    </a:cubicBezTo>
                    <a:cubicBezTo>
                      <a:pt x="153374" y="136070"/>
                      <a:pt x="144062" y="145068"/>
                      <a:pt x="130439" y="156489"/>
                    </a:cubicBezTo>
                    <a:cubicBezTo>
                      <a:pt x="117099" y="167626"/>
                      <a:pt x="107881" y="176687"/>
                      <a:pt x="102816" y="183640"/>
                    </a:cubicBezTo>
                    <a:cubicBezTo>
                      <a:pt x="97751" y="190593"/>
                      <a:pt x="93881" y="198458"/>
                      <a:pt x="91144" y="207173"/>
                    </a:cubicBezTo>
                    <a:cubicBezTo>
                      <a:pt x="88470" y="215887"/>
                      <a:pt x="87117" y="226395"/>
                      <a:pt x="87117" y="238697"/>
                    </a:cubicBezTo>
                    <a:close/>
                    <a:moveTo>
                      <a:pt x="79629" y="263992"/>
                    </a:moveTo>
                    <a:cubicBezTo>
                      <a:pt x="90200" y="263992"/>
                      <a:pt x="99135" y="267704"/>
                      <a:pt x="106465" y="275098"/>
                    </a:cubicBezTo>
                    <a:cubicBezTo>
                      <a:pt x="113796" y="282491"/>
                      <a:pt x="117477" y="291489"/>
                      <a:pt x="117477" y="302060"/>
                    </a:cubicBezTo>
                    <a:cubicBezTo>
                      <a:pt x="117477" y="312631"/>
                      <a:pt x="113765" y="321597"/>
                      <a:pt x="106371" y="329022"/>
                    </a:cubicBezTo>
                    <a:cubicBezTo>
                      <a:pt x="98978" y="336416"/>
                      <a:pt x="90043" y="340128"/>
                      <a:pt x="79629" y="340128"/>
                    </a:cubicBezTo>
                    <a:cubicBezTo>
                      <a:pt x="69215" y="340128"/>
                      <a:pt x="60312" y="336416"/>
                      <a:pt x="52887" y="329022"/>
                    </a:cubicBezTo>
                    <a:cubicBezTo>
                      <a:pt x="45493" y="321629"/>
                      <a:pt x="41781" y="312631"/>
                      <a:pt x="41781" y="302060"/>
                    </a:cubicBezTo>
                    <a:cubicBezTo>
                      <a:pt x="41781" y="291489"/>
                      <a:pt x="45493" y="282522"/>
                      <a:pt x="52887" y="275098"/>
                    </a:cubicBezTo>
                    <a:cubicBezTo>
                      <a:pt x="60312" y="267704"/>
                      <a:pt x="69215" y="263992"/>
                      <a:pt x="79629" y="263992"/>
                    </a:cubicBezTo>
                    <a:close/>
                  </a:path>
                </a:pathLst>
              </a:custGeom>
              <a:grpFill/>
              <a:ln w="7068" cap="flat">
                <a:noFill/>
                <a:prstDash val="solid"/>
                <a:miter/>
              </a:ln>
              <a:scene3d>
                <a:camera prst="perspectiveLeft">
                  <a:rot lat="0" lon="720000" rev="0"/>
                </a:camera>
                <a:lightRig rig="threePt" dir="t"/>
              </a:scene3d>
            </p:spPr>
            <p:txBody>
              <a:bodyPr rtlCol="0" anchor="ctr"/>
              <a:lstStyle/>
              <a:p>
                <a:endParaRPr lang="en-US"/>
              </a:p>
            </p:txBody>
          </p:sp>
        </p:grpSp>
      </p:grpSp>
      <p:sp>
        <p:nvSpPr>
          <p:cNvPr id="7" name="TextBox 12"/>
          <p:cNvSpPr txBox="1"/>
          <p:nvPr userDrawn="1"/>
        </p:nvSpPr>
        <p:spPr>
          <a:xfrm>
            <a:off x="231285" y="6593330"/>
            <a:ext cx="2156360"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2022 NTT DATA, Inc. All rights reserved.</a:t>
            </a:r>
          </a:p>
        </p:txBody>
      </p:sp>
      <p:sp>
        <p:nvSpPr>
          <p:cNvPr id="10" name="Slide Number Placeholder 2">
            <a:extLst>
              <a:ext uri="{FF2B5EF4-FFF2-40B4-BE49-F238E27FC236}">
                <a16:creationId xmlns:a16="http://schemas.microsoft.com/office/drawing/2014/main" id="{00B6DA85-F38E-4FEE-8175-691509488228}"/>
              </a:ext>
            </a:extLst>
          </p:cNvPr>
          <p:cNvSpPr>
            <a:spLocks noGrp="1"/>
          </p:cNvSpPr>
          <p:nvPr userDrawn="1">
            <p:ph type="sldNum" sz="quarter" idx="11"/>
          </p:nvPr>
        </p:nvSpPr>
        <p:spPr>
          <a:xfrm>
            <a:off x="5762244" y="6556248"/>
            <a:ext cx="667512" cy="182880"/>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1" lang="en-US" sz="800" b="0" i="0" u="none" strike="noStrike" kern="1200" cap="none" spc="0" normalizeH="0" baseline="0" noProof="0" smtClean="0">
                <a:ln>
                  <a:noFill/>
                </a:ln>
                <a:solidFill>
                  <a:srgbClr val="FFFFFF"/>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en-US" sz="800" b="0" i="0" u="none" strike="noStrike" kern="1200" cap="none" spc="0" normalizeH="0" baseline="0" noProof="0">
              <a:ln>
                <a:noFill/>
              </a:ln>
              <a:solidFill>
                <a:srgbClr val="FFFFFF"/>
              </a:solidFill>
              <a:effectLst/>
              <a:uLnTx/>
              <a:uFillTx/>
              <a:latin typeface="Arial"/>
              <a:cs typeface="+mn-cs"/>
            </a:endParaRPr>
          </a:p>
        </p:txBody>
      </p:sp>
      <p:sp>
        <p:nvSpPr>
          <p:cNvPr id="16" name="Freeform 5">
            <a:extLst>
              <a:ext uri="{FF2B5EF4-FFF2-40B4-BE49-F238E27FC236}">
                <a16:creationId xmlns:a16="http://schemas.microsoft.com/office/drawing/2014/main" id="{EE072C8E-F6CE-41E6-A18D-339C873EA981}"/>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1C1C1C"/>
              </a:solidFill>
              <a:effectLst/>
              <a:uLnTx/>
              <a:uFillTx/>
              <a:latin typeface="Arial"/>
              <a:cs typeface="+mn-cs"/>
            </a:endParaRPr>
          </a:p>
        </p:txBody>
      </p:sp>
      <p:sp>
        <p:nvSpPr>
          <p:cNvPr id="2" name="Title 1">
            <a:extLst>
              <a:ext uri="{FF2B5EF4-FFF2-40B4-BE49-F238E27FC236}">
                <a16:creationId xmlns:a16="http://schemas.microsoft.com/office/drawing/2014/main" id="{294DE679-ECB3-4BF1-A701-ADEB69FE493C}"/>
              </a:ext>
            </a:extLst>
          </p:cNvPr>
          <p:cNvSpPr>
            <a:spLocks noGrp="1"/>
          </p:cNvSpPr>
          <p:nvPr userDrawn="1">
            <p:ph type="title"/>
          </p:nvPr>
        </p:nvSpPr>
        <p:spPr>
          <a:xfrm>
            <a:off x="4019550" y="3078398"/>
            <a:ext cx="8172450" cy="685800"/>
          </a:xfrm>
          <a:gradFill>
            <a:gsLst>
              <a:gs pos="0">
                <a:schemeClr val="tx1">
                  <a:alpha val="0"/>
                </a:schemeClr>
              </a:gs>
              <a:gs pos="54000">
                <a:schemeClr val="tx1"/>
              </a:gs>
              <a:gs pos="100000">
                <a:schemeClr val="tx1">
                  <a:alpha val="0"/>
                </a:schemeClr>
              </a:gs>
            </a:gsLst>
            <a:lin ang="0" scaled="0"/>
          </a:gradFill>
        </p:spPr>
        <p:txBody>
          <a:bodyPr vert="horz" lIns="91440" tIns="45720" rIns="91440" bIns="45720" rtlCol="0" anchor="ctr">
            <a:normAutofit/>
          </a:bodyPr>
          <a:lstStyle>
            <a:lvl1pPr>
              <a:defRPr lang="en-US" sz="3200" b="1" dirty="0">
                <a:solidFill>
                  <a:schemeClr val="bg1"/>
                </a:solidFill>
                <a:effectLst>
                  <a:outerShdw blurRad="38100" dist="38100" dir="2700000" algn="tl">
                    <a:srgbClr val="000000">
                      <a:alpha val="43137"/>
                    </a:srgbClr>
                  </a:outerShdw>
                </a:effectLst>
                <a:latin typeface="+mn-lt"/>
                <a:ea typeface="+mn-ea"/>
                <a:cs typeface="Arial"/>
              </a:defRPr>
            </a:lvl1pPr>
          </a:lstStyle>
          <a:p>
            <a:pPr marL="0" lvl="0" indent="0">
              <a:spcBef>
                <a:spcPct val="20000"/>
              </a:spcBef>
              <a:buClr>
                <a:schemeClr val="bg2"/>
              </a:buClr>
              <a:buFont typeface="Arial" pitchFamily="34" charset="0"/>
              <a:buNone/>
            </a:pPr>
            <a:r>
              <a:rPr lang="en-US"/>
              <a:t>Click to edit Master title style</a:t>
            </a:r>
          </a:p>
        </p:txBody>
      </p:sp>
    </p:spTree>
    <p:extLst>
      <p:ext uri="{BB962C8B-B14F-4D97-AF65-F5344CB8AC3E}">
        <p14:creationId xmlns:p14="http://schemas.microsoft.com/office/powerpoint/2010/main" val="203276125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0AD5-9814-C948-9E35-6B2AF5EFFC0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3E5DFC-3A99-CB45-A324-CCDCCE1331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40DC572-372F-1D4A-A17D-84C8997FB3D6}"/>
              </a:ext>
            </a:extLst>
          </p:cNvPr>
          <p:cNvSpPr>
            <a:spLocks noGrp="1"/>
          </p:cNvSpPr>
          <p:nvPr>
            <p:ph type="dt" sz="half" idx="10"/>
          </p:nvPr>
        </p:nvSpPr>
        <p:spPr/>
        <p:txBody>
          <a:bodyPr/>
          <a:lstStyle/>
          <a:p>
            <a:fld id="{180A0DF1-9FB1-2F40-99AF-B5B05E9955B9}" type="datetimeFigureOut">
              <a:rPr lang="en-US" smtClean="0"/>
              <a:t>6/20/2024</a:t>
            </a:fld>
            <a:endParaRPr lang="en-US"/>
          </a:p>
        </p:txBody>
      </p:sp>
      <p:sp>
        <p:nvSpPr>
          <p:cNvPr id="5" name="Footer Placeholder 4">
            <a:extLst>
              <a:ext uri="{FF2B5EF4-FFF2-40B4-BE49-F238E27FC236}">
                <a16:creationId xmlns:a16="http://schemas.microsoft.com/office/drawing/2014/main" id="{9DF1FC2A-B59A-6E4E-BE40-1D999029A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A91C1-9BC3-EF42-8E6A-BEBE22D9D10D}"/>
              </a:ext>
            </a:extLst>
          </p:cNvPr>
          <p:cNvSpPr>
            <a:spLocks noGrp="1"/>
          </p:cNvSpPr>
          <p:nvPr>
            <p:ph type="sldNum" sz="quarter" idx="12"/>
          </p:nvPr>
        </p:nvSpPr>
        <p:spPr/>
        <p:txBody>
          <a:bodyPr/>
          <a:lstStyle/>
          <a:p>
            <a:fld id="{9A95C7E6-EBC5-044C-99D7-26A6A34FBB7E}" type="slidenum">
              <a:rPr lang="en-US" smtClean="0"/>
              <a:t>‹#›</a:t>
            </a:fld>
            <a:endParaRPr lang="en-US"/>
          </a:p>
        </p:txBody>
      </p:sp>
    </p:spTree>
    <p:extLst>
      <p:ext uri="{BB962C8B-B14F-4D97-AF65-F5344CB8AC3E}">
        <p14:creationId xmlns:p14="http://schemas.microsoft.com/office/powerpoint/2010/main" val="404892301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06701644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1543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Agenda Slid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35221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4392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618025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96698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943677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315329719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66184009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1616243"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174888050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56210577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83749430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88069471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175687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6496731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F5674902-CA80-9DA5-8D05-271179FA3D85}"/>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109290342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401797166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74665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81690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413390701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85123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2372783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59282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139853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86020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1972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styles</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styles</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267202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057401"/>
            <a:ext cx="3708712" cy="4800600"/>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chemeClr val="tx1"/>
                </a:solidFill>
                <a:ea typeface="HGPGothicE" charset="-128"/>
                <a:cs typeface="HGPGothicE" charset="-128"/>
              </a:rPr>
              <a:pPr algn="ctr">
                <a:defRPr/>
              </a:pPr>
              <a:t>‹#›</a:t>
            </a:fld>
            <a:endParaRPr lang="en-US" sz="1200">
              <a:solidFill>
                <a:schemeClr val="tx1"/>
              </a:solidFill>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2022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91176280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312611748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8" name="TextBox 27"/>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48256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Success Story (Unname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981825" y="1701800"/>
            <a:ext cx="2374900" cy="4612736"/>
          </a:xfrm>
        </p:spPr>
        <p:txBody>
          <a:bodyPr lIns="0" tIns="0" rIns="0" bIns="0">
            <a:normAutofit/>
          </a:bodyPr>
          <a:lstStyle>
            <a:lvl1pPr marL="0" indent="0">
              <a:buNone/>
              <a:defRPr sz="1100"/>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419600" y="1701800"/>
            <a:ext cx="2374900" cy="4612736"/>
          </a:xfrm>
        </p:spPr>
        <p:txBody>
          <a:bodyPr lIns="0" tIns="0" rIns="0" bIns="0">
            <a:normAutofit/>
          </a:bodyPr>
          <a:lstStyle>
            <a:lvl1pPr marL="0" indent="0">
              <a:buNone/>
              <a:defRPr sz="1100"/>
            </a:lvl1pPr>
          </a:lstStyle>
          <a:p>
            <a:r>
              <a:rPr lang="en-GB" sz="1200"/>
              <a:t>Example: The client needed to boost operational efficiency, flexibility and agility so it could continuously respond to customer demand.</a:t>
            </a:r>
          </a:p>
        </p:txBody>
      </p:sp>
      <p:sp>
        <p:nvSpPr>
          <p:cNvPr id="7" name="Picture Placeholder 15">
            <a:extLst>
              <a:ext uri="{FF2B5EF4-FFF2-40B4-BE49-F238E27FC236}">
                <a16:creationId xmlns:a16="http://schemas.microsoft.com/office/drawing/2014/main" id="{9F260035-2659-46AC-BDD3-C534795A102A}"/>
              </a:ext>
            </a:extLst>
          </p:cNvPr>
          <p:cNvSpPr>
            <a:spLocks noGrp="1"/>
          </p:cNvSpPr>
          <p:nvPr>
            <p:ph type="pic" sz="quarter" idx="10"/>
          </p:nvPr>
        </p:nvSpPr>
        <p:spPr>
          <a:xfrm>
            <a:off x="0" y="-1"/>
            <a:ext cx="4114800" cy="6426679"/>
          </a:xfrm>
          <a:prstGeom prst="rect">
            <a:avLst/>
          </a:prstGeom>
        </p:spPr>
        <p:txBody>
          <a:bodyPr anchor="ctr"/>
          <a:lstStyle>
            <a:lvl1pPr marL="0" indent="0" algn="ctr">
              <a:buNone/>
              <a:defRPr sz="2000"/>
            </a:lvl1pPr>
          </a:lstStyle>
          <a:p>
            <a:endParaRPr lang="en-US"/>
          </a:p>
        </p:txBody>
      </p:sp>
      <p:graphicFrame>
        <p:nvGraphicFramePr>
          <p:cNvPr id="8" name="Body Copy">
            <a:extLst>
              <a:ext uri="{FF2B5EF4-FFF2-40B4-BE49-F238E27FC236}">
                <a16:creationId xmlns:a16="http://schemas.microsoft.com/office/drawing/2014/main" id="{9B92469F-F6B8-4A5B-A69A-AA795CB1E324}"/>
              </a:ext>
            </a:extLst>
          </p:cNvPr>
          <p:cNvGraphicFramePr>
            <a:graphicFrameLocks noGrp="1"/>
          </p:cNvGraphicFramePr>
          <p:nvPr userDrawn="1">
            <p:extLst>
              <p:ext uri="{D42A27DB-BD31-4B8C-83A1-F6EECF244321}">
                <p14:modId xmlns:p14="http://schemas.microsoft.com/office/powerpoint/2010/main" val="1213021757"/>
              </p:ext>
            </p:extLst>
          </p:nvPr>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4419600" y="0"/>
            <a:ext cx="7467600" cy="552204"/>
          </a:xfrm>
          <a:prstGeom prst="rect">
            <a:avLst/>
          </a:prstGeom>
        </p:spPr>
        <p:txBody>
          <a:bodyPr lIns="0" tIns="0" rIns="0" bIns="0" anchor="ctr" anchorCtr="0"/>
          <a:lstStyle>
            <a:lvl1pPr marL="0" indent="0">
              <a:defRPr lang="en-US" b="1" dirty="0">
                <a:solidFill>
                  <a:schemeClr val="accent2">
                    <a:lumMod val="75000"/>
                  </a:schemeClr>
                </a:solidFill>
                <a:latin typeface="+mj-lt"/>
              </a:defRPr>
            </a:lvl1pPr>
          </a:lstStyle>
          <a:p>
            <a:r>
              <a:rPr lang="en-US"/>
              <a:t>Generic Description of Client (Title Case)</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419600" y="65532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528048" y="1701800"/>
            <a:ext cx="2374900" cy="4612736"/>
          </a:xfrm>
        </p:spPr>
        <p:txBody>
          <a:bodyPr lIns="0" tIns="0" rIns="0" bIns="0">
            <a:normAutofit/>
          </a:bodyPr>
          <a:lstStyle>
            <a:lvl1pPr marL="171450" indent="-171450">
              <a:buFont typeface="Arial" panose="020B0604020202020204" pitchFamily="34" charset="0"/>
              <a:buChar char="•"/>
              <a:defRPr sz="1100"/>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spTree>
    <p:extLst>
      <p:ext uri="{BB962C8B-B14F-4D97-AF65-F5344CB8AC3E}">
        <p14:creationId xmlns:p14="http://schemas.microsoft.com/office/powerpoint/2010/main" val="3686560114"/>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369759413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Arial" panose="020B0604020202020204" pitchFamily="34" charset="0"/>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36641072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213581630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24780320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35789165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4230462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110355942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341791965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75758714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058867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74743649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81938899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2019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73967472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48204885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4pPr>
            <a:lvl5pPr algn="l" defTabSz="914400" rtl="0" eaLnBrk="1" latinLnBrk="0" hangingPunct="1">
              <a:lnSpc>
                <a:spcPct val="100000"/>
              </a:lnSpc>
              <a:buClr>
                <a:schemeClr val="bg2"/>
              </a:buClr>
              <a:buSzPct val="100000"/>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93578844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398" baseline="0">
                <a:solidFill>
                  <a:schemeClr val="tx1"/>
                </a:solidFill>
                <a:latin typeface="+mj-ea"/>
                <a:ea typeface="+mj-ea"/>
              </a:defRPr>
            </a:lvl1pPr>
          </a:lstStyle>
          <a:p>
            <a:pPr marL="226332" marR="0" lvl="0" indent="-226332" algn="l" defTabSz="609189" rtl="0" eaLnBrk="1" fontAlgn="base" latinLnBrk="0" hangingPunct="1">
              <a:lnSpc>
                <a:spcPct val="100000"/>
              </a:lnSpc>
              <a:spcBef>
                <a:spcPct val="20000"/>
              </a:spcBef>
              <a:spcAft>
                <a:spcPct val="0"/>
              </a:spcAft>
              <a:buClrTx/>
              <a:buSzTx/>
              <a:tabLst/>
              <a:defRPr/>
            </a:pPr>
            <a:r>
              <a:rPr kumimoji="1" lang="en-US" altLang="ja-JP"/>
              <a:t>8 Team Slide</a:t>
            </a: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2870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2870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2935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6073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6073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7" name="Text Placeholder 10"/>
          <p:cNvSpPr>
            <a:spLocks noGrp="1"/>
          </p:cNvSpPr>
          <p:nvPr>
            <p:ph type="body" sz="quarter" idx="47" hasCustomPrompt="1"/>
          </p:nvPr>
        </p:nvSpPr>
        <p:spPr>
          <a:xfrm>
            <a:off x="2031317" y="160169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48" name="Text Placeholder 10"/>
          <p:cNvSpPr>
            <a:spLocks noGrp="1"/>
          </p:cNvSpPr>
          <p:nvPr>
            <p:ph type="body" sz="quarter" idx="48" hasCustomPrompt="1"/>
          </p:nvPr>
        </p:nvSpPr>
        <p:spPr>
          <a:xfrm>
            <a:off x="5829050" y="160169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49" name="Text Placeholder 10"/>
          <p:cNvSpPr>
            <a:spLocks noGrp="1"/>
          </p:cNvSpPr>
          <p:nvPr>
            <p:ph type="body" sz="quarter" idx="49" hasCustomPrompt="1"/>
          </p:nvPr>
        </p:nvSpPr>
        <p:spPr>
          <a:xfrm>
            <a:off x="2063363"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0" name="Text Placeholder 10"/>
          <p:cNvSpPr>
            <a:spLocks noGrp="1"/>
          </p:cNvSpPr>
          <p:nvPr>
            <p:ph type="body" sz="quarter" idx="50" hasCustomPrompt="1"/>
          </p:nvPr>
        </p:nvSpPr>
        <p:spPr>
          <a:xfrm>
            <a:off x="9573558" y="1608174"/>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1" name="Text Placeholder 10"/>
          <p:cNvSpPr>
            <a:spLocks noGrp="1"/>
          </p:cNvSpPr>
          <p:nvPr>
            <p:ph type="body" sz="quarter" idx="51" hasCustomPrompt="1"/>
          </p:nvPr>
        </p:nvSpPr>
        <p:spPr>
          <a:xfrm>
            <a:off x="5813991"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2" name="Text Placeholder 10"/>
          <p:cNvSpPr>
            <a:spLocks noGrp="1"/>
          </p:cNvSpPr>
          <p:nvPr>
            <p:ph type="body" sz="quarter" idx="52" hasCustomPrompt="1"/>
          </p:nvPr>
        </p:nvSpPr>
        <p:spPr>
          <a:xfrm>
            <a:off x="3903791" y="4921967"/>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3" name="Text Placeholder 10"/>
          <p:cNvSpPr>
            <a:spLocks noGrp="1"/>
          </p:cNvSpPr>
          <p:nvPr>
            <p:ph type="body" sz="quarter" idx="53" hasCustomPrompt="1"/>
          </p:nvPr>
        </p:nvSpPr>
        <p:spPr>
          <a:xfrm>
            <a:off x="9573558"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4" name="Text Placeholder 10"/>
          <p:cNvSpPr>
            <a:spLocks noGrp="1"/>
          </p:cNvSpPr>
          <p:nvPr>
            <p:ph type="body" sz="quarter" idx="54" hasCustomPrompt="1"/>
          </p:nvPr>
        </p:nvSpPr>
        <p:spPr>
          <a:xfrm>
            <a:off x="7672595" y="4921967"/>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Tree>
    <p:extLst>
      <p:ext uri="{BB962C8B-B14F-4D97-AF65-F5344CB8AC3E}">
        <p14:creationId xmlns:p14="http://schemas.microsoft.com/office/powerpoint/2010/main" val="367013078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NTTDC Candidate Profile 2">
    <p:spTree>
      <p:nvGrpSpPr>
        <p:cNvPr id="1" name=""/>
        <p:cNvGrpSpPr/>
        <p:nvPr/>
      </p:nvGrpSpPr>
      <p:grpSpPr>
        <a:xfrm>
          <a:off x="0" y="0"/>
          <a:ext cx="0" cy="0"/>
          <a:chOff x="0" y="0"/>
          <a:chExt cx="0" cy="0"/>
        </a:xfrm>
      </p:grpSpPr>
      <p:sp>
        <p:nvSpPr>
          <p:cNvPr id="10" name="Text Placeholder 2"/>
          <p:cNvSpPr txBox="1">
            <a:spLocks/>
          </p:cNvSpPr>
          <p:nvPr userDrawn="1"/>
        </p:nvSpPr>
        <p:spPr bwMode="auto">
          <a:xfrm>
            <a:off x="9956799" y="0"/>
            <a:ext cx="2247012" cy="6441016"/>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1" name="Text Placeholder 4"/>
          <p:cNvSpPr>
            <a:spLocks noGrp="1"/>
          </p:cNvSpPr>
          <p:nvPr>
            <p:ph type="body" sz="quarter" idx="17" hasCustomPrompt="1"/>
          </p:nvPr>
        </p:nvSpPr>
        <p:spPr>
          <a:xfrm>
            <a:off x="10171813" y="416983"/>
            <a:ext cx="1789471" cy="2707217"/>
          </a:xfrm>
          <a:prstGeom prst="rect">
            <a:avLst/>
          </a:prstGeom>
        </p:spPr>
        <p:txBody>
          <a:bodyPr>
            <a:normAutofit/>
          </a:bodyPr>
          <a:lstStyle>
            <a:lvl1pPr marL="228594" marR="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sz="1067" i="1">
                <a:solidFill>
                  <a:schemeClr val="tx1"/>
                </a:solidFill>
              </a:defRPr>
            </a:lvl1pPr>
          </a:lstStyle>
          <a:p>
            <a:pPr lvl="0"/>
            <a:r>
              <a:rPr lang="en-US"/>
              <a:t>Expertise entered here</a:t>
            </a:r>
          </a:p>
          <a:p>
            <a:pPr marL="228594" marR="0" lvl="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a:pPr>
            <a:r>
              <a:rPr lang="en-US"/>
              <a:t>Expertise entered here</a:t>
            </a:r>
          </a:p>
          <a:p>
            <a:pPr lvl="0"/>
            <a:endParaRPr lang="en-US"/>
          </a:p>
          <a:p>
            <a:pPr lvl="0"/>
            <a:endParaRPr lang="en-US"/>
          </a:p>
        </p:txBody>
      </p:sp>
      <p:sp>
        <p:nvSpPr>
          <p:cNvPr id="2" name="Rectangle 1"/>
          <p:cNvSpPr/>
          <p:nvPr userDrawn="1"/>
        </p:nvSpPr>
        <p:spPr>
          <a:xfrm>
            <a:off x="9956799" y="2"/>
            <a:ext cx="2247012"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Industry Expertise </a:t>
            </a:r>
          </a:p>
        </p:txBody>
      </p:sp>
      <p:sp>
        <p:nvSpPr>
          <p:cNvPr id="14" name="Text Placeholder 4"/>
          <p:cNvSpPr>
            <a:spLocks noGrp="1"/>
          </p:cNvSpPr>
          <p:nvPr>
            <p:ph type="body" sz="quarter" idx="18" hasCustomPrompt="1"/>
          </p:nvPr>
        </p:nvSpPr>
        <p:spPr>
          <a:xfrm>
            <a:off x="10171813" y="3631642"/>
            <a:ext cx="1789471" cy="2642159"/>
          </a:xfrm>
          <a:prstGeom prst="rect">
            <a:avLst/>
          </a:prstGeom>
        </p:spPr>
        <p:txBody>
          <a:bodyPr>
            <a:normAutofit/>
          </a:bodyPr>
          <a:lstStyle>
            <a:lvl1pPr marL="228594" indent="-228594">
              <a:spcBef>
                <a:spcPts val="0"/>
              </a:spcBef>
              <a:buFont typeface="Arial" panose="020B0604020202020204" pitchFamily="34" charset="0"/>
              <a:buChar char="•"/>
              <a:defRPr sz="1067" i="1">
                <a:solidFill>
                  <a:schemeClr val="tx1"/>
                </a:solidFill>
              </a:defRPr>
            </a:lvl1pPr>
          </a:lstStyle>
          <a:p>
            <a:pPr lvl="0"/>
            <a:r>
              <a:rPr lang="en-US"/>
              <a:t>Expertise entered here</a:t>
            </a:r>
          </a:p>
          <a:p>
            <a:pPr lvl="0"/>
            <a:r>
              <a:rPr lang="en-US"/>
              <a:t>Expertise entered here</a:t>
            </a:r>
          </a:p>
        </p:txBody>
      </p:sp>
      <p:sp>
        <p:nvSpPr>
          <p:cNvPr id="15" name="Rectangle 14"/>
          <p:cNvSpPr/>
          <p:nvPr userDrawn="1"/>
        </p:nvSpPr>
        <p:spPr>
          <a:xfrm>
            <a:off x="9956799" y="2298236"/>
            <a:ext cx="2247012"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Domain Expertise </a:t>
            </a:r>
          </a:p>
        </p:txBody>
      </p:sp>
      <p:sp>
        <p:nvSpPr>
          <p:cNvPr id="20" name="Text Placeholder 14"/>
          <p:cNvSpPr>
            <a:spLocks noGrp="1"/>
          </p:cNvSpPr>
          <p:nvPr>
            <p:ph type="body" sz="quarter" idx="11" hasCustomPrompt="1"/>
          </p:nvPr>
        </p:nvSpPr>
        <p:spPr>
          <a:xfrm>
            <a:off x="369259" y="1295400"/>
            <a:ext cx="9282741" cy="764827"/>
          </a:xfrm>
          <a:prstGeom prst="rect">
            <a:avLst/>
          </a:prstGeom>
        </p:spPr>
        <p:txBody>
          <a:bodyPr rIns="45720">
            <a:noAutofit/>
          </a:bodyPr>
          <a:lstStyle>
            <a:lvl1pPr marL="0" indent="0">
              <a:buNone/>
              <a:defRPr sz="1067" b="0" i="1" baseline="0">
                <a:solidFill>
                  <a:schemeClr val="tx1"/>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NTT Black </a:t>
            </a:r>
          </a:p>
        </p:txBody>
      </p:sp>
      <p:sp>
        <p:nvSpPr>
          <p:cNvPr id="13" name="タイトル プレースホルダー 1"/>
          <p:cNvSpPr>
            <a:spLocks noGrp="1"/>
          </p:cNvSpPr>
          <p:nvPr>
            <p:ph type="title" hasCustomPrompt="1"/>
          </p:nvPr>
        </p:nvSpPr>
        <p:spPr bwMode="auto">
          <a:xfrm>
            <a:off x="304800" y="831524"/>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sz="2400" spc="0">
                <a:solidFill>
                  <a:schemeClr val="bg2"/>
                </a:solidFill>
                <a:latin typeface="+mj-lt"/>
              </a:defRPr>
            </a:lvl1pPr>
          </a:lstStyle>
          <a:p>
            <a:pPr lvl="0"/>
            <a:r>
              <a:rPr lang="en-US" altLang="ja-JP"/>
              <a:t>Click to Insert Candidate First and Last Name</a:t>
            </a:r>
            <a:endParaRPr lang="ja-JP" altLang="en-US"/>
          </a:p>
        </p:txBody>
      </p:sp>
      <p:sp>
        <p:nvSpPr>
          <p:cNvPr id="19" name="Text Placeholder 21"/>
          <p:cNvSpPr>
            <a:spLocks noGrp="1"/>
          </p:cNvSpPr>
          <p:nvPr>
            <p:ph type="body" sz="quarter" idx="13" hasCustomPrompt="1"/>
          </p:nvPr>
        </p:nvSpPr>
        <p:spPr>
          <a:xfrm>
            <a:off x="368299" y="2108200"/>
            <a:ext cx="9283700" cy="4064000"/>
          </a:xfrm>
          <a:prstGeom prst="rect">
            <a:avLst/>
          </a:prstGeom>
        </p:spPr>
        <p:txBody>
          <a:bodyPr>
            <a:norm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1067" b="1" i="0" baseline="0">
                <a:solidFill>
                  <a:schemeClr val="tx1"/>
                </a:solidFill>
              </a:defRPr>
            </a:lvl1pPr>
          </a:lstStyle>
          <a:p>
            <a:pPr lvl="0"/>
            <a:r>
              <a:rPr lang="en-US"/>
              <a:t>Insert Position in Bold:  Type in descriptive text about role in Arial Regular, 8pt.</a:t>
            </a:r>
          </a:p>
          <a:p>
            <a:pPr lvl="0"/>
            <a:r>
              <a:rPr lang="en-US"/>
              <a:t>Insert Position in Bold:  Type in descriptive text about role in Arial Regular, 8pt.</a:t>
            </a:r>
          </a:p>
          <a:p>
            <a:pPr lvl="0"/>
            <a:endParaRPr lang="en-US"/>
          </a:p>
        </p:txBody>
      </p:sp>
    </p:spTree>
    <p:extLst>
      <p:ext uri="{BB962C8B-B14F-4D97-AF65-F5344CB8AC3E}">
        <p14:creationId xmlns:p14="http://schemas.microsoft.com/office/powerpoint/2010/main" val="1877293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Click to edit Master text styles</a:t>
            </a:r>
          </a:p>
        </p:txBody>
      </p:sp>
      <p:sp>
        <p:nvSpPr>
          <p:cNvPr id="28" name="TextBox 27"/>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2"/>
                </a:solidFill>
              </a:rPr>
              <a:t>Client Profile:</a:t>
            </a:r>
            <a:endParaRPr lang="en-US" b="1">
              <a:solidFill>
                <a:schemeClr val="bg2"/>
              </a:solidFill>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555413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NTTDC Candidate Profile 2">
    <p:spTree>
      <p:nvGrpSpPr>
        <p:cNvPr id="1" name=""/>
        <p:cNvGrpSpPr/>
        <p:nvPr/>
      </p:nvGrpSpPr>
      <p:grpSpPr>
        <a:xfrm>
          <a:off x="0" y="0"/>
          <a:ext cx="0" cy="0"/>
          <a:chOff x="0" y="0"/>
          <a:chExt cx="0" cy="0"/>
        </a:xfrm>
      </p:grpSpPr>
      <p:sp>
        <p:nvSpPr>
          <p:cNvPr id="10" name="Text Placeholder 2"/>
          <p:cNvSpPr txBox="1">
            <a:spLocks/>
          </p:cNvSpPr>
          <p:nvPr userDrawn="1"/>
        </p:nvSpPr>
        <p:spPr bwMode="auto">
          <a:xfrm>
            <a:off x="10294001" y="0"/>
            <a:ext cx="1909809" cy="6441016"/>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1" name="Text Placeholder 4"/>
          <p:cNvSpPr>
            <a:spLocks noGrp="1"/>
          </p:cNvSpPr>
          <p:nvPr>
            <p:ph type="body" sz="quarter" idx="17" hasCustomPrompt="1"/>
          </p:nvPr>
        </p:nvSpPr>
        <p:spPr>
          <a:xfrm>
            <a:off x="10440354" y="416983"/>
            <a:ext cx="1520930" cy="2707217"/>
          </a:xfrm>
          <a:prstGeom prst="rect">
            <a:avLst/>
          </a:prstGeom>
        </p:spPr>
        <p:txBody>
          <a:bodyPr>
            <a:normAutofit/>
          </a:bodyPr>
          <a:lstStyle>
            <a:lvl1pPr marL="228594" marR="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sz="1067" i="1">
                <a:solidFill>
                  <a:schemeClr val="tx1"/>
                </a:solidFill>
              </a:defRPr>
            </a:lvl1pPr>
          </a:lstStyle>
          <a:p>
            <a:pPr lvl="0"/>
            <a:r>
              <a:rPr lang="en-US"/>
              <a:t>Expertise entered here</a:t>
            </a:r>
          </a:p>
          <a:p>
            <a:pPr marL="228594" marR="0" lvl="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a:pPr>
            <a:r>
              <a:rPr lang="en-US"/>
              <a:t>Expertise entered here</a:t>
            </a:r>
          </a:p>
          <a:p>
            <a:pPr lvl="0"/>
            <a:endParaRPr lang="en-US"/>
          </a:p>
          <a:p>
            <a:pPr lvl="0"/>
            <a:endParaRPr lang="en-US"/>
          </a:p>
        </p:txBody>
      </p:sp>
      <p:sp>
        <p:nvSpPr>
          <p:cNvPr id="2" name="Rectangle 1"/>
          <p:cNvSpPr/>
          <p:nvPr userDrawn="1"/>
        </p:nvSpPr>
        <p:spPr>
          <a:xfrm>
            <a:off x="10294001" y="2"/>
            <a:ext cx="1909809"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Industry Expertise </a:t>
            </a:r>
          </a:p>
        </p:txBody>
      </p:sp>
      <p:sp>
        <p:nvSpPr>
          <p:cNvPr id="14" name="Text Placeholder 4"/>
          <p:cNvSpPr>
            <a:spLocks noGrp="1"/>
          </p:cNvSpPr>
          <p:nvPr>
            <p:ph type="body" sz="quarter" idx="18" hasCustomPrompt="1"/>
          </p:nvPr>
        </p:nvSpPr>
        <p:spPr>
          <a:xfrm>
            <a:off x="10440354" y="3631642"/>
            <a:ext cx="1520930" cy="2642159"/>
          </a:xfrm>
          <a:prstGeom prst="rect">
            <a:avLst/>
          </a:prstGeom>
        </p:spPr>
        <p:txBody>
          <a:bodyPr>
            <a:normAutofit/>
          </a:bodyPr>
          <a:lstStyle>
            <a:lvl1pPr marL="228594" indent="-228594">
              <a:spcBef>
                <a:spcPts val="0"/>
              </a:spcBef>
              <a:buFont typeface="Arial" panose="020B0604020202020204" pitchFamily="34" charset="0"/>
              <a:buChar char="•"/>
              <a:defRPr sz="1067" i="1">
                <a:solidFill>
                  <a:schemeClr val="tx1"/>
                </a:solidFill>
              </a:defRPr>
            </a:lvl1pPr>
          </a:lstStyle>
          <a:p>
            <a:pPr lvl="0"/>
            <a:r>
              <a:rPr lang="en-US"/>
              <a:t>Expertise entered here</a:t>
            </a:r>
          </a:p>
          <a:p>
            <a:pPr lvl="0"/>
            <a:r>
              <a:rPr lang="en-US"/>
              <a:t>Expertise entered here</a:t>
            </a:r>
          </a:p>
        </p:txBody>
      </p:sp>
      <p:sp>
        <p:nvSpPr>
          <p:cNvPr id="15" name="Rectangle 14"/>
          <p:cNvSpPr/>
          <p:nvPr userDrawn="1"/>
        </p:nvSpPr>
        <p:spPr>
          <a:xfrm>
            <a:off x="10294001" y="3214661"/>
            <a:ext cx="1909809"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Domain Expertise </a:t>
            </a:r>
          </a:p>
        </p:txBody>
      </p:sp>
      <p:sp>
        <p:nvSpPr>
          <p:cNvPr id="20" name="Text Placeholder 14"/>
          <p:cNvSpPr>
            <a:spLocks noGrp="1"/>
          </p:cNvSpPr>
          <p:nvPr>
            <p:ph type="body" sz="quarter" idx="11" hasCustomPrompt="1"/>
          </p:nvPr>
        </p:nvSpPr>
        <p:spPr>
          <a:xfrm>
            <a:off x="369259" y="1295400"/>
            <a:ext cx="9282741" cy="764827"/>
          </a:xfrm>
          <a:prstGeom prst="rect">
            <a:avLst/>
          </a:prstGeom>
        </p:spPr>
        <p:txBody>
          <a:bodyPr rIns="45720">
            <a:noAutofit/>
          </a:bodyPr>
          <a:lstStyle>
            <a:lvl1pPr marL="0" indent="0">
              <a:buNone/>
              <a:defRPr sz="1067" b="0" i="1" baseline="0">
                <a:solidFill>
                  <a:schemeClr val="tx1"/>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NTT Black </a:t>
            </a:r>
          </a:p>
        </p:txBody>
      </p:sp>
      <p:sp>
        <p:nvSpPr>
          <p:cNvPr id="13" name="タイトル プレースホルダー 1"/>
          <p:cNvSpPr>
            <a:spLocks noGrp="1"/>
          </p:cNvSpPr>
          <p:nvPr>
            <p:ph type="title" hasCustomPrompt="1"/>
          </p:nvPr>
        </p:nvSpPr>
        <p:spPr bwMode="auto">
          <a:xfrm>
            <a:off x="304800" y="831524"/>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sz="2400" spc="0">
                <a:solidFill>
                  <a:schemeClr val="bg2"/>
                </a:solidFill>
                <a:latin typeface="+mj-lt"/>
              </a:defRPr>
            </a:lvl1pPr>
          </a:lstStyle>
          <a:p>
            <a:pPr lvl="0"/>
            <a:r>
              <a:rPr lang="en-US" altLang="ja-JP"/>
              <a:t>Click to Insert Candidate First and Last Name</a:t>
            </a:r>
            <a:endParaRPr lang="ja-JP" altLang="en-US"/>
          </a:p>
        </p:txBody>
      </p:sp>
      <p:sp>
        <p:nvSpPr>
          <p:cNvPr id="19" name="Text Placeholder 21"/>
          <p:cNvSpPr>
            <a:spLocks noGrp="1"/>
          </p:cNvSpPr>
          <p:nvPr>
            <p:ph type="body" sz="quarter" idx="13" hasCustomPrompt="1"/>
          </p:nvPr>
        </p:nvSpPr>
        <p:spPr>
          <a:xfrm>
            <a:off x="368299" y="2108200"/>
            <a:ext cx="9283700" cy="4064000"/>
          </a:xfrm>
          <a:prstGeom prst="rect">
            <a:avLst/>
          </a:prstGeom>
        </p:spPr>
        <p:txBody>
          <a:bodyPr>
            <a:norm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1067" b="1" i="0" baseline="0">
                <a:solidFill>
                  <a:schemeClr val="tx1"/>
                </a:solidFill>
              </a:defRPr>
            </a:lvl1pPr>
          </a:lstStyle>
          <a:p>
            <a:pPr lvl="0"/>
            <a:r>
              <a:rPr lang="en-US"/>
              <a:t>Insert Position in Bold:  Type in descriptive text about role in Arial Regular, 8pt.</a:t>
            </a:r>
          </a:p>
          <a:p>
            <a:pPr lvl="0"/>
            <a:r>
              <a:rPr lang="en-US"/>
              <a:t>Insert Position in Bold:  Type in descriptive text about role in Arial Regular, 8pt.</a:t>
            </a:r>
          </a:p>
          <a:p>
            <a:pPr lvl="0"/>
            <a:endParaRPr lang="en-US"/>
          </a:p>
        </p:txBody>
      </p:sp>
      <p:sp>
        <p:nvSpPr>
          <p:cNvPr id="12" name="Text Placeholder 2"/>
          <p:cNvSpPr txBox="1">
            <a:spLocks/>
          </p:cNvSpPr>
          <p:nvPr userDrawn="1"/>
        </p:nvSpPr>
        <p:spPr bwMode="auto">
          <a:xfrm>
            <a:off x="9716457" y="-8626"/>
            <a:ext cx="2486971"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6" name="Text Placeholder 4"/>
          <p:cNvSpPr>
            <a:spLocks noGrp="1"/>
          </p:cNvSpPr>
          <p:nvPr>
            <p:ph type="body" sz="quarter" idx="19" hasCustomPrompt="1"/>
          </p:nvPr>
        </p:nvSpPr>
        <p:spPr>
          <a:xfrm>
            <a:off x="9888808" y="416983"/>
            <a:ext cx="2072476"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7" name="Rectangle 16"/>
          <p:cNvSpPr/>
          <p:nvPr userDrawn="1"/>
        </p:nvSpPr>
        <p:spPr>
          <a:xfrm>
            <a:off x="9716516" y="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Industry Expertise </a:t>
            </a:r>
          </a:p>
        </p:txBody>
      </p:sp>
      <p:sp>
        <p:nvSpPr>
          <p:cNvPr id="18" name="Text Placeholder 4"/>
          <p:cNvSpPr>
            <a:spLocks noGrp="1"/>
          </p:cNvSpPr>
          <p:nvPr>
            <p:ph type="body" sz="quarter" idx="20" hasCustomPrompt="1"/>
          </p:nvPr>
        </p:nvSpPr>
        <p:spPr>
          <a:xfrm>
            <a:off x="9888808" y="2133043"/>
            <a:ext cx="2072476"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1" name="Rectangle 20"/>
          <p:cNvSpPr/>
          <p:nvPr userDrawn="1"/>
        </p:nvSpPr>
        <p:spPr>
          <a:xfrm>
            <a:off x="9716516" y="171606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Domain Expertise </a:t>
            </a:r>
          </a:p>
        </p:txBody>
      </p:sp>
      <p:sp>
        <p:nvSpPr>
          <p:cNvPr id="22" name="Text Placeholder 4"/>
          <p:cNvSpPr>
            <a:spLocks noGrp="1"/>
          </p:cNvSpPr>
          <p:nvPr>
            <p:ph type="body" sz="quarter" idx="21" hasCustomPrompt="1"/>
          </p:nvPr>
        </p:nvSpPr>
        <p:spPr>
          <a:xfrm>
            <a:off x="9876996" y="5090582"/>
            <a:ext cx="2072476"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3" name="Rectangle 22"/>
          <p:cNvSpPr/>
          <p:nvPr userDrawn="1"/>
        </p:nvSpPr>
        <p:spPr>
          <a:xfrm>
            <a:off x="9716516" y="467360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Technology Expertise </a:t>
            </a:r>
          </a:p>
        </p:txBody>
      </p:sp>
    </p:spTree>
    <p:extLst>
      <p:ext uri="{BB962C8B-B14F-4D97-AF65-F5344CB8AC3E}">
        <p14:creationId xmlns:p14="http://schemas.microsoft.com/office/powerpoint/2010/main" val="196022327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userDrawn="1">
  <p:cSld name="6_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2019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Tree>
    <p:extLst>
      <p:ext uri="{BB962C8B-B14F-4D97-AF65-F5344CB8AC3E}">
        <p14:creationId xmlns:p14="http://schemas.microsoft.com/office/powerpoint/2010/main" val="242821394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Practice Snapshot">
    <p:spTree>
      <p:nvGrpSpPr>
        <p:cNvPr id="1" name=""/>
        <p:cNvGrpSpPr/>
        <p:nvPr/>
      </p:nvGrpSpPr>
      <p:grpSpPr>
        <a:xfrm>
          <a:off x="0" y="0"/>
          <a:ext cx="0" cy="0"/>
          <a:chOff x="0" y="0"/>
          <a:chExt cx="0" cy="0"/>
        </a:xfrm>
      </p:grpSpPr>
      <p:sp>
        <p:nvSpPr>
          <p:cNvPr id="5" name="Rectangle 4"/>
          <p:cNvSpPr/>
          <p:nvPr userDrawn="1"/>
        </p:nvSpPr>
        <p:spPr>
          <a:xfrm>
            <a:off x="1" y="1802837"/>
            <a:ext cx="12191999" cy="7117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50"/>
          </a:p>
        </p:txBody>
      </p:sp>
      <p:sp>
        <p:nvSpPr>
          <p:cNvPr id="3" name="Title Placeholder 1"/>
          <p:cNvSpPr>
            <a:spLocks noGrp="1"/>
          </p:cNvSpPr>
          <p:nvPr>
            <p:ph type="title"/>
          </p:nvPr>
        </p:nvSpPr>
        <p:spPr>
          <a:xfrm>
            <a:off x="379511" y="779318"/>
            <a:ext cx="3426346" cy="682999"/>
          </a:xfrm>
          <a:prstGeom prst="rect">
            <a:avLst/>
          </a:prstGeom>
        </p:spPr>
        <p:txBody>
          <a:bodyPr vert="horz" lIns="0" tIns="0" rIns="0" bIns="0" rtlCol="0" anchor="b">
            <a:noAutofit/>
          </a:bodyPr>
          <a:lstStyle>
            <a:lvl1pPr>
              <a:lnSpc>
                <a:spcPct val="100000"/>
              </a:lnSpc>
              <a:defRPr sz="1600">
                <a:latin typeface="+mj-lt"/>
              </a:defRPr>
            </a:lvl1pPr>
          </a:lstStyle>
          <a:p>
            <a:r>
              <a:rPr lang="en-US"/>
              <a:t>Click to edit Master title style</a:t>
            </a:r>
          </a:p>
        </p:txBody>
      </p:sp>
      <p:sp>
        <p:nvSpPr>
          <p:cNvPr id="10" name="Text Placeholder 9"/>
          <p:cNvSpPr>
            <a:spLocks noGrp="1"/>
          </p:cNvSpPr>
          <p:nvPr>
            <p:ph type="body" sz="quarter" idx="14"/>
          </p:nvPr>
        </p:nvSpPr>
        <p:spPr>
          <a:xfrm>
            <a:off x="380480" y="3130693"/>
            <a:ext cx="2500316" cy="2797478"/>
          </a:xfrm>
        </p:spPr>
        <p:txBody>
          <a:bodyPr>
            <a:noAutofit/>
          </a:bodyPr>
          <a:lstStyle>
            <a:lvl1pPr marL="155859" indent="-155859">
              <a:lnSpc>
                <a:spcPct val="100000"/>
              </a:lnSpc>
              <a:spcBef>
                <a:spcPts val="0"/>
              </a:spcBef>
              <a:buFont typeface="Arial" panose="020B0604020202020204" pitchFamily="34" charset="0"/>
              <a:buChar char="•"/>
              <a:defRPr sz="955"/>
            </a:lvl1pPr>
            <a:lvl2pPr marL="311719" indent="-124688">
              <a:lnSpc>
                <a:spcPct val="100000"/>
              </a:lnSpc>
              <a:spcBef>
                <a:spcPts val="0"/>
              </a:spcBef>
              <a:buFont typeface="Arial" panose="020B0604020202020204" pitchFamily="34" charset="0"/>
              <a:buChar char="•"/>
              <a:defRPr sz="818"/>
            </a:lvl2pPr>
            <a:lvl3pPr marL="498750" indent="-124688">
              <a:lnSpc>
                <a:spcPct val="100000"/>
              </a:lnSpc>
              <a:spcBef>
                <a:spcPts val="0"/>
              </a:spcBef>
              <a:buFont typeface="Arial" panose="020B0604020202020204" pitchFamily="34" charset="0"/>
              <a:buChar char="•"/>
              <a:defRPr sz="750"/>
            </a:lvl3pPr>
            <a:lvl4pPr marL="654610" indent="-124688">
              <a:lnSpc>
                <a:spcPct val="100000"/>
              </a:lnSpc>
              <a:spcBef>
                <a:spcPts val="0"/>
              </a:spcBef>
              <a:buFont typeface="Arial" panose="020B0604020202020204" pitchFamily="34" charset="0"/>
              <a:buChar char="•"/>
              <a:defRPr sz="716"/>
            </a:lvl4pPr>
            <a:lvl5pPr marL="810469" indent="-124688">
              <a:lnSpc>
                <a:spcPct val="100000"/>
              </a:lnSpc>
              <a:spcBef>
                <a:spcPts val="0"/>
              </a:spcBef>
              <a:buFont typeface="Arial" panose="020B0604020202020204" pitchFamily="34" charset="0"/>
              <a:buChar char="•"/>
              <a:defRPr sz="71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p:cNvSpPr>
            <a:spLocks noGrp="1"/>
          </p:cNvSpPr>
          <p:nvPr>
            <p:ph type="body" sz="quarter" idx="16" hasCustomPrompt="1"/>
          </p:nvPr>
        </p:nvSpPr>
        <p:spPr>
          <a:xfrm>
            <a:off x="379513" y="1506682"/>
            <a:ext cx="3426344" cy="280297"/>
          </a:xfrm>
        </p:spPr>
        <p:txBody>
          <a:bodyPr anchor="t">
            <a:noAutofit/>
          </a:bodyPr>
          <a:lstStyle>
            <a:lvl1pPr marL="0" indent="0">
              <a:lnSpc>
                <a:spcPct val="100000"/>
              </a:lnSpc>
              <a:spcBef>
                <a:spcPts val="0"/>
              </a:spcBef>
              <a:buNone/>
              <a:defRPr sz="750" b="1" baseline="0"/>
            </a:lvl1pPr>
            <a:lvl2pPr marL="187031" indent="0">
              <a:buNone/>
              <a:defRPr/>
            </a:lvl2pPr>
            <a:lvl3pPr marL="374063" indent="0">
              <a:buNone/>
              <a:defRPr/>
            </a:lvl3pPr>
            <a:lvl4pPr marL="529922" indent="0">
              <a:buNone/>
              <a:defRPr/>
            </a:lvl4pPr>
            <a:lvl5pPr marL="685782" indent="0">
              <a:buNone/>
              <a:defRPr/>
            </a:lvl5pPr>
          </a:lstStyle>
          <a:p>
            <a:pPr lvl="0"/>
            <a:r>
              <a:rPr lang="en-US"/>
              <a:t>Sub-title text</a:t>
            </a:r>
          </a:p>
        </p:txBody>
      </p:sp>
      <p:sp>
        <p:nvSpPr>
          <p:cNvPr id="26" name="Text Placeholder 25"/>
          <p:cNvSpPr>
            <a:spLocks noGrp="1"/>
          </p:cNvSpPr>
          <p:nvPr>
            <p:ph type="body" sz="quarter" idx="18"/>
          </p:nvPr>
        </p:nvSpPr>
        <p:spPr>
          <a:xfrm>
            <a:off x="9284068" y="3126883"/>
            <a:ext cx="2667798" cy="2794561"/>
          </a:xfrm>
        </p:spPr>
        <p:txBody>
          <a:bodyPr>
            <a:noAutofit/>
          </a:bodyPr>
          <a:lstStyle>
            <a:lvl1pPr marL="155859" indent="-155859">
              <a:lnSpc>
                <a:spcPct val="100000"/>
              </a:lnSpc>
              <a:spcBef>
                <a:spcPts val="0"/>
              </a:spcBef>
              <a:buFont typeface="Arial" panose="020B0604020202020204" pitchFamily="34" charset="0"/>
              <a:buChar char="•"/>
              <a:defRPr sz="955"/>
            </a:lvl1pPr>
          </a:lstStyle>
          <a:p>
            <a:pPr lvl="0"/>
            <a:r>
              <a:rPr lang="en-US"/>
              <a:t>Edit Master text styles</a:t>
            </a:r>
          </a:p>
        </p:txBody>
      </p:sp>
      <p:sp>
        <p:nvSpPr>
          <p:cNvPr id="25" name="Text Placeholder 25"/>
          <p:cNvSpPr>
            <a:spLocks noGrp="1"/>
          </p:cNvSpPr>
          <p:nvPr userDrawn="1">
            <p:ph type="body" sz="quarter" idx="19"/>
          </p:nvPr>
        </p:nvSpPr>
        <p:spPr>
          <a:xfrm>
            <a:off x="3267436" y="3130692"/>
            <a:ext cx="2650696" cy="2797479"/>
          </a:xfrm>
        </p:spPr>
        <p:txBody>
          <a:bodyPr>
            <a:noAutofit/>
          </a:bodyPr>
          <a:lstStyle>
            <a:lvl1pPr marL="155859" indent="-155859">
              <a:lnSpc>
                <a:spcPct val="100000"/>
              </a:lnSpc>
              <a:spcBef>
                <a:spcPts val="0"/>
              </a:spcBef>
              <a:buFont typeface="Arial" panose="020B0604020202020204" pitchFamily="34" charset="0"/>
              <a:buChar char="•"/>
              <a:defRPr sz="955"/>
            </a:lvl1pPr>
          </a:lstStyle>
          <a:p>
            <a:pPr lvl="0"/>
            <a:r>
              <a:rPr lang="en-US"/>
              <a:t>Edit Master text styles</a:t>
            </a:r>
          </a:p>
        </p:txBody>
      </p:sp>
      <p:grpSp>
        <p:nvGrpSpPr>
          <p:cNvPr id="2" name="Group 1"/>
          <p:cNvGrpSpPr/>
          <p:nvPr userDrawn="1"/>
        </p:nvGrpSpPr>
        <p:grpSpPr>
          <a:xfrm>
            <a:off x="2971800" y="2596078"/>
            <a:ext cx="6019800" cy="3430649"/>
            <a:chOff x="3789045" y="3659045"/>
            <a:chExt cx="7675245" cy="5180155"/>
          </a:xfrm>
        </p:grpSpPr>
        <p:cxnSp>
          <p:nvCxnSpPr>
            <p:cNvPr id="20" name="Straight Connector 19"/>
            <p:cNvCxnSpPr/>
            <p:nvPr userDrawn="1"/>
          </p:nvCxnSpPr>
          <p:spPr>
            <a:xfrm>
              <a:off x="3789045" y="366906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675245" y="366906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1464290" y="365904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userDrawn="1"/>
        </p:nvSpPr>
        <p:spPr>
          <a:xfrm>
            <a:off x="352785" y="6118680"/>
            <a:ext cx="2091765" cy="219775"/>
          </a:xfrm>
          <a:prstGeom prst="rect">
            <a:avLst/>
          </a:prstGeom>
          <a:noFill/>
        </p:spPr>
        <p:txBody>
          <a:bodyPr wrap="square" lIns="0" tIns="0" rIns="0" bIns="0" rtlCol="0">
            <a:noAutofit/>
          </a:bodyPr>
          <a:lstStyle/>
          <a:p>
            <a:pPr algn="l">
              <a:lnSpc>
                <a:spcPct val="90000"/>
              </a:lnSpc>
            </a:pPr>
            <a:r>
              <a:rPr lang="en-US" sz="1091" b="1">
                <a:solidFill>
                  <a:schemeClr val="accent1"/>
                </a:solidFill>
              </a:rPr>
              <a:t>NOTES</a:t>
            </a:r>
          </a:p>
        </p:txBody>
      </p:sp>
      <p:sp>
        <p:nvSpPr>
          <p:cNvPr id="30" name="Text Placeholder 9"/>
          <p:cNvSpPr>
            <a:spLocks noGrp="1"/>
          </p:cNvSpPr>
          <p:nvPr userDrawn="1">
            <p:ph type="body" sz="quarter" idx="20"/>
          </p:nvPr>
        </p:nvSpPr>
        <p:spPr>
          <a:xfrm>
            <a:off x="6304773" y="3126883"/>
            <a:ext cx="2579631" cy="2801288"/>
          </a:xfrm>
        </p:spPr>
        <p:txBody>
          <a:bodyPr>
            <a:noAutofit/>
          </a:bodyPr>
          <a:lstStyle>
            <a:lvl1pPr marL="155859" indent="-155859">
              <a:lnSpc>
                <a:spcPct val="100000"/>
              </a:lnSpc>
              <a:spcBef>
                <a:spcPts val="0"/>
              </a:spcBef>
              <a:buFont typeface="Arial" panose="020B0604020202020204" pitchFamily="34" charset="0"/>
              <a:buChar char="•"/>
              <a:defRPr sz="955"/>
            </a:lvl1pPr>
            <a:lvl2pPr marL="311719" indent="-124688">
              <a:lnSpc>
                <a:spcPct val="100000"/>
              </a:lnSpc>
              <a:spcBef>
                <a:spcPts val="0"/>
              </a:spcBef>
              <a:buFont typeface="Arial" panose="020B0604020202020204" pitchFamily="34" charset="0"/>
              <a:buChar char="•"/>
              <a:defRPr sz="818"/>
            </a:lvl2pPr>
            <a:lvl3pPr marL="498750" indent="-124688">
              <a:lnSpc>
                <a:spcPct val="100000"/>
              </a:lnSpc>
              <a:spcBef>
                <a:spcPts val="0"/>
              </a:spcBef>
              <a:buFont typeface="Arial" panose="020B0604020202020204" pitchFamily="34" charset="0"/>
              <a:buChar char="•"/>
              <a:defRPr sz="750"/>
            </a:lvl3pPr>
            <a:lvl4pPr marL="654610" indent="-124688">
              <a:lnSpc>
                <a:spcPct val="100000"/>
              </a:lnSpc>
              <a:spcBef>
                <a:spcPts val="0"/>
              </a:spcBef>
              <a:buFont typeface="Arial" panose="020B0604020202020204" pitchFamily="34" charset="0"/>
              <a:buChar char="•"/>
              <a:defRPr sz="716"/>
            </a:lvl4pPr>
            <a:lvl5pPr marL="810469" indent="-124688">
              <a:lnSpc>
                <a:spcPct val="100000"/>
              </a:lnSpc>
              <a:spcBef>
                <a:spcPts val="0"/>
              </a:spcBef>
              <a:buFont typeface="Arial" panose="020B0604020202020204" pitchFamily="34" charset="0"/>
              <a:buChar char="•"/>
              <a:defRPr sz="71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5" name="Straight Connector 34"/>
          <p:cNvCxnSpPr/>
          <p:nvPr userDrawn="1"/>
        </p:nvCxnSpPr>
        <p:spPr>
          <a:xfrm flipH="1">
            <a:off x="1" y="6096000"/>
            <a:ext cx="12191999" cy="0"/>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637231" y="2727876"/>
            <a:ext cx="2439903" cy="162316"/>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INSIGHTS</a:t>
            </a:r>
          </a:p>
        </p:txBody>
      </p:sp>
      <p:sp>
        <p:nvSpPr>
          <p:cNvPr id="31" name="TextBox 30"/>
          <p:cNvSpPr txBox="1"/>
          <p:nvPr userDrawn="1"/>
        </p:nvSpPr>
        <p:spPr>
          <a:xfrm>
            <a:off x="3588041" y="2727876"/>
            <a:ext cx="2337605" cy="162316"/>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SOLUTIONS</a:t>
            </a:r>
          </a:p>
        </p:txBody>
      </p:sp>
      <p:sp>
        <p:nvSpPr>
          <p:cNvPr id="33" name="TextBox 32"/>
          <p:cNvSpPr txBox="1"/>
          <p:nvPr userDrawn="1"/>
        </p:nvSpPr>
        <p:spPr>
          <a:xfrm>
            <a:off x="9584857" y="2727876"/>
            <a:ext cx="2266820" cy="213884"/>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AWARDS &amp; ALLIANCES</a:t>
            </a:r>
          </a:p>
        </p:txBody>
      </p:sp>
      <p:pic>
        <p:nvPicPr>
          <p:cNvPr id="38" name="Pictur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3530" y="2696347"/>
            <a:ext cx="270762" cy="225372"/>
          </a:xfrm>
          <a:prstGeom prst="rect">
            <a:avLst/>
          </a:prstGeom>
        </p:spPr>
      </p:pic>
      <p:sp>
        <p:nvSpPr>
          <p:cNvPr id="39" name="TextBox 38"/>
          <p:cNvSpPr txBox="1"/>
          <p:nvPr userDrawn="1"/>
        </p:nvSpPr>
        <p:spPr>
          <a:xfrm>
            <a:off x="6677942" y="2727876"/>
            <a:ext cx="2176733" cy="194074"/>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OUTCOMES</a:t>
            </a:r>
          </a:p>
        </p:txBody>
      </p:sp>
      <p:sp>
        <p:nvSpPr>
          <p:cNvPr id="40" name="Freeform 5"/>
          <p:cNvSpPr>
            <a:spLocks noEditPoints="1"/>
          </p:cNvSpPr>
          <p:nvPr userDrawn="1"/>
        </p:nvSpPr>
        <p:spPr bwMode="auto">
          <a:xfrm>
            <a:off x="3292490" y="2675960"/>
            <a:ext cx="295552" cy="285449"/>
          </a:xfrm>
          <a:custGeom>
            <a:avLst/>
            <a:gdLst>
              <a:gd name="T0" fmla="*/ 861 w 1153"/>
              <a:gd name="T1" fmla="*/ 371 h 1113"/>
              <a:gd name="T2" fmla="*/ 703 w 1153"/>
              <a:gd name="T3" fmla="*/ 244 h 1113"/>
              <a:gd name="T4" fmla="*/ 703 w 1153"/>
              <a:gd name="T5" fmla="*/ 332 h 1113"/>
              <a:gd name="T6" fmla="*/ 557 w 1153"/>
              <a:gd name="T7" fmla="*/ 332 h 1113"/>
              <a:gd name="T8" fmla="*/ 557 w 1153"/>
              <a:gd name="T9" fmla="*/ 410 h 1113"/>
              <a:gd name="T10" fmla="*/ 703 w 1153"/>
              <a:gd name="T11" fmla="*/ 410 h 1113"/>
              <a:gd name="T12" fmla="*/ 703 w 1153"/>
              <a:gd name="T13" fmla="*/ 502 h 1113"/>
              <a:gd name="T14" fmla="*/ 861 w 1153"/>
              <a:gd name="T15" fmla="*/ 371 h 1113"/>
              <a:gd name="T16" fmla="*/ 473 w 1153"/>
              <a:gd name="T17" fmla="*/ 506 h 1113"/>
              <a:gd name="T18" fmla="*/ 473 w 1153"/>
              <a:gd name="T19" fmla="*/ 104 h 1113"/>
              <a:gd name="T20" fmla="*/ 826 w 1153"/>
              <a:gd name="T21" fmla="*/ 104 h 1113"/>
              <a:gd name="T22" fmla="*/ 826 w 1153"/>
              <a:gd name="T23" fmla="*/ 26 h 1113"/>
              <a:gd name="T24" fmla="*/ 404 w 1153"/>
              <a:gd name="T25" fmla="*/ 26 h 1113"/>
              <a:gd name="T26" fmla="*/ 404 w 1153"/>
              <a:gd name="T27" fmla="*/ 506 h 1113"/>
              <a:gd name="T28" fmla="*/ 473 w 1153"/>
              <a:gd name="T29" fmla="*/ 506 h 1113"/>
              <a:gd name="T30" fmla="*/ 946 w 1153"/>
              <a:gd name="T31" fmla="*/ 104 h 1113"/>
              <a:gd name="T32" fmla="*/ 946 w 1153"/>
              <a:gd name="T33" fmla="*/ 642 h 1113"/>
              <a:gd name="T34" fmla="*/ 473 w 1153"/>
              <a:gd name="T35" fmla="*/ 642 h 1113"/>
              <a:gd name="T36" fmla="*/ 473 w 1153"/>
              <a:gd name="T37" fmla="*/ 532 h 1113"/>
              <a:gd name="T38" fmla="*/ 381 w 1153"/>
              <a:gd name="T39" fmla="*/ 532 h 1113"/>
              <a:gd name="T40" fmla="*/ 381 w 1153"/>
              <a:gd name="T41" fmla="*/ 0 h 1113"/>
              <a:gd name="T42" fmla="*/ 849 w 1153"/>
              <a:gd name="T43" fmla="*/ 0 h 1113"/>
              <a:gd name="T44" fmla="*/ 849 w 1153"/>
              <a:gd name="T45" fmla="*/ 104 h 1113"/>
              <a:gd name="T46" fmla="*/ 946 w 1153"/>
              <a:gd name="T47" fmla="*/ 104 h 1113"/>
              <a:gd name="T48" fmla="*/ 131 w 1153"/>
              <a:gd name="T49" fmla="*/ 755 h 1113"/>
              <a:gd name="T50" fmla="*/ 0 w 1153"/>
              <a:gd name="T51" fmla="*/ 755 h 1113"/>
              <a:gd name="T52" fmla="*/ 0 w 1153"/>
              <a:gd name="T53" fmla="*/ 1048 h 1113"/>
              <a:gd name="T54" fmla="*/ 131 w 1153"/>
              <a:gd name="T55" fmla="*/ 1048 h 1113"/>
              <a:gd name="T56" fmla="*/ 150 w 1153"/>
              <a:gd name="T57" fmla="*/ 1026 h 1113"/>
              <a:gd name="T58" fmla="*/ 150 w 1153"/>
              <a:gd name="T59" fmla="*/ 773 h 1113"/>
              <a:gd name="T60" fmla="*/ 131 w 1153"/>
              <a:gd name="T61" fmla="*/ 755 h 1113"/>
              <a:gd name="T62" fmla="*/ 1153 w 1153"/>
              <a:gd name="T63" fmla="*/ 877 h 1113"/>
              <a:gd name="T64" fmla="*/ 1107 w 1153"/>
              <a:gd name="T65" fmla="*/ 917 h 1113"/>
              <a:gd name="T66" fmla="*/ 1095 w 1153"/>
              <a:gd name="T67" fmla="*/ 934 h 1113"/>
              <a:gd name="T68" fmla="*/ 1022 w 1153"/>
              <a:gd name="T69" fmla="*/ 1004 h 1113"/>
              <a:gd name="T70" fmla="*/ 880 w 1153"/>
              <a:gd name="T71" fmla="*/ 1069 h 1113"/>
              <a:gd name="T72" fmla="*/ 650 w 1153"/>
              <a:gd name="T73" fmla="*/ 1104 h 1113"/>
              <a:gd name="T74" fmla="*/ 181 w 1153"/>
              <a:gd name="T75" fmla="*/ 1008 h 1113"/>
              <a:gd name="T76" fmla="*/ 181 w 1153"/>
              <a:gd name="T77" fmla="*/ 812 h 1113"/>
              <a:gd name="T78" fmla="*/ 342 w 1153"/>
              <a:gd name="T79" fmla="*/ 733 h 1113"/>
              <a:gd name="T80" fmla="*/ 500 w 1153"/>
              <a:gd name="T81" fmla="*/ 746 h 1113"/>
              <a:gd name="T82" fmla="*/ 627 w 1153"/>
              <a:gd name="T83" fmla="*/ 759 h 1113"/>
              <a:gd name="T84" fmla="*/ 761 w 1153"/>
              <a:gd name="T85" fmla="*/ 738 h 1113"/>
              <a:gd name="T86" fmla="*/ 842 w 1153"/>
              <a:gd name="T87" fmla="*/ 794 h 1113"/>
              <a:gd name="T88" fmla="*/ 773 w 1153"/>
              <a:gd name="T89" fmla="*/ 851 h 1113"/>
              <a:gd name="T90" fmla="*/ 669 w 1153"/>
              <a:gd name="T91" fmla="*/ 847 h 1113"/>
              <a:gd name="T92" fmla="*/ 554 w 1153"/>
              <a:gd name="T93" fmla="*/ 882 h 1113"/>
              <a:gd name="T94" fmla="*/ 680 w 1153"/>
              <a:gd name="T95" fmla="*/ 947 h 1113"/>
              <a:gd name="T96" fmla="*/ 857 w 1153"/>
              <a:gd name="T97" fmla="*/ 952 h 1113"/>
              <a:gd name="T98" fmla="*/ 980 w 1153"/>
              <a:gd name="T99" fmla="*/ 912 h 1113"/>
              <a:gd name="T100" fmla="*/ 1103 w 1153"/>
              <a:gd name="T101" fmla="*/ 842 h 1113"/>
              <a:gd name="T102" fmla="*/ 1153 w 1153"/>
              <a:gd name="T103" fmla="*/ 87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3" h="1113">
                <a:moveTo>
                  <a:pt x="861" y="371"/>
                </a:moveTo>
                <a:cubicBezTo>
                  <a:pt x="703" y="244"/>
                  <a:pt x="703" y="244"/>
                  <a:pt x="703" y="244"/>
                </a:cubicBezTo>
                <a:cubicBezTo>
                  <a:pt x="703" y="332"/>
                  <a:pt x="703" y="332"/>
                  <a:pt x="703" y="332"/>
                </a:cubicBezTo>
                <a:cubicBezTo>
                  <a:pt x="557" y="332"/>
                  <a:pt x="557" y="332"/>
                  <a:pt x="557" y="332"/>
                </a:cubicBezTo>
                <a:cubicBezTo>
                  <a:pt x="557" y="410"/>
                  <a:pt x="557" y="410"/>
                  <a:pt x="557" y="410"/>
                </a:cubicBezTo>
                <a:cubicBezTo>
                  <a:pt x="703" y="410"/>
                  <a:pt x="703" y="410"/>
                  <a:pt x="703" y="410"/>
                </a:cubicBezTo>
                <a:cubicBezTo>
                  <a:pt x="703" y="502"/>
                  <a:pt x="703" y="502"/>
                  <a:pt x="703" y="502"/>
                </a:cubicBezTo>
                <a:lnTo>
                  <a:pt x="861" y="371"/>
                </a:lnTo>
                <a:close/>
                <a:moveTo>
                  <a:pt x="473" y="506"/>
                </a:moveTo>
                <a:cubicBezTo>
                  <a:pt x="473" y="104"/>
                  <a:pt x="473" y="104"/>
                  <a:pt x="473" y="104"/>
                </a:cubicBezTo>
                <a:cubicBezTo>
                  <a:pt x="826" y="104"/>
                  <a:pt x="826" y="104"/>
                  <a:pt x="826" y="104"/>
                </a:cubicBezTo>
                <a:cubicBezTo>
                  <a:pt x="826" y="26"/>
                  <a:pt x="826" y="26"/>
                  <a:pt x="826" y="26"/>
                </a:cubicBezTo>
                <a:cubicBezTo>
                  <a:pt x="404" y="26"/>
                  <a:pt x="404" y="26"/>
                  <a:pt x="404" y="26"/>
                </a:cubicBezTo>
                <a:cubicBezTo>
                  <a:pt x="404" y="506"/>
                  <a:pt x="404" y="506"/>
                  <a:pt x="404" y="506"/>
                </a:cubicBezTo>
                <a:lnTo>
                  <a:pt x="473" y="506"/>
                </a:lnTo>
                <a:close/>
                <a:moveTo>
                  <a:pt x="946" y="104"/>
                </a:moveTo>
                <a:cubicBezTo>
                  <a:pt x="946" y="642"/>
                  <a:pt x="946" y="642"/>
                  <a:pt x="946" y="642"/>
                </a:cubicBezTo>
                <a:cubicBezTo>
                  <a:pt x="473" y="642"/>
                  <a:pt x="473" y="642"/>
                  <a:pt x="473" y="642"/>
                </a:cubicBezTo>
                <a:cubicBezTo>
                  <a:pt x="473" y="532"/>
                  <a:pt x="473" y="532"/>
                  <a:pt x="473" y="532"/>
                </a:cubicBezTo>
                <a:cubicBezTo>
                  <a:pt x="381" y="532"/>
                  <a:pt x="381" y="532"/>
                  <a:pt x="381" y="532"/>
                </a:cubicBezTo>
                <a:cubicBezTo>
                  <a:pt x="381" y="0"/>
                  <a:pt x="381" y="0"/>
                  <a:pt x="381" y="0"/>
                </a:cubicBezTo>
                <a:cubicBezTo>
                  <a:pt x="849" y="0"/>
                  <a:pt x="849" y="0"/>
                  <a:pt x="849" y="0"/>
                </a:cubicBezTo>
                <a:cubicBezTo>
                  <a:pt x="849" y="104"/>
                  <a:pt x="849" y="104"/>
                  <a:pt x="849" y="104"/>
                </a:cubicBezTo>
                <a:lnTo>
                  <a:pt x="946" y="104"/>
                </a:lnTo>
                <a:close/>
                <a:moveTo>
                  <a:pt x="131" y="755"/>
                </a:moveTo>
                <a:cubicBezTo>
                  <a:pt x="0" y="755"/>
                  <a:pt x="0" y="755"/>
                  <a:pt x="0" y="755"/>
                </a:cubicBezTo>
                <a:cubicBezTo>
                  <a:pt x="0" y="1048"/>
                  <a:pt x="0" y="1048"/>
                  <a:pt x="0" y="1048"/>
                </a:cubicBezTo>
                <a:cubicBezTo>
                  <a:pt x="131" y="1048"/>
                  <a:pt x="131" y="1048"/>
                  <a:pt x="131" y="1048"/>
                </a:cubicBezTo>
                <a:cubicBezTo>
                  <a:pt x="143" y="1048"/>
                  <a:pt x="150" y="1039"/>
                  <a:pt x="150" y="1026"/>
                </a:cubicBezTo>
                <a:cubicBezTo>
                  <a:pt x="150" y="773"/>
                  <a:pt x="150" y="773"/>
                  <a:pt x="150" y="773"/>
                </a:cubicBezTo>
                <a:cubicBezTo>
                  <a:pt x="150" y="764"/>
                  <a:pt x="143" y="755"/>
                  <a:pt x="131" y="755"/>
                </a:cubicBezTo>
                <a:moveTo>
                  <a:pt x="1153" y="877"/>
                </a:moveTo>
                <a:cubicBezTo>
                  <a:pt x="1153" y="877"/>
                  <a:pt x="1149" y="882"/>
                  <a:pt x="1107" y="917"/>
                </a:cubicBezTo>
                <a:cubicBezTo>
                  <a:pt x="1107" y="917"/>
                  <a:pt x="1099" y="934"/>
                  <a:pt x="1095" y="934"/>
                </a:cubicBezTo>
                <a:cubicBezTo>
                  <a:pt x="1076" y="952"/>
                  <a:pt x="1057" y="973"/>
                  <a:pt x="1022" y="1004"/>
                </a:cubicBezTo>
                <a:cubicBezTo>
                  <a:pt x="988" y="1008"/>
                  <a:pt x="915" y="1048"/>
                  <a:pt x="880" y="1069"/>
                </a:cubicBezTo>
                <a:cubicBezTo>
                  <a:pt x="815" y="1065"/>
                  <a:pt x="719" y="1083"/>
                  <a:pt x="650" y="1104"/>
                </a:cubicBezTo>
                <a:cubicBezTo>
                  <a:pt x="550" y="1087"/>
                  <a:pt x="538" y="1113"/>
                  <a:pt x="181" y="1008"/>
                </a:cubicBezTo>
                <a:cubicBezTo>
                  <a:pt x="181" y="812"/>
                  <a:pt x="181" y="812"/>
                  <a:pt x="181" y="812"/>
                </a:cubicBezTo>
                <a:cubicBezTo>
                  <a:pt x="246" y="794"/>
                  <a:pt x="266" y="746"/>
                  <a:pt x="342" y="733"/>
                </a:cubicBezTo>
                <a:cubicBezTo>
                  <a:pt x="396" y="724"/>
                  <a:pt x="446" y="729"/>
                  <a:pt x="500" y="746"/>
                </a:cubicBezTo>
                <a:cubicBezTo>
                  <a:pt x="534" y="759"/>
                  <a:pt x="569" y="768"/>
                  <a:pt x="627" y="759"/>
                </a:cubicBezTo>
                <a:cubicBezTo>
                  <a:pt x="677" y="755"/>
                  <a:pt x="696" y="738"/>
                  <a:pt x="761" y="738"/>
                </a:cubicBezTo>
                <a:cubicBezTo>
                  <a:pt x="803" y="738"/>
                  <a:pt x="846" y="768"/>
                  <a:pt x="842" y="794"/>
                </a:cubicBezTo>
                <a:cubicBezTo>
                  <a:pt x="842" y="821"/>
                  <a:pt x="800" y="847"/>
                  <a:pt x="773" y="851"/>
                </a:cubicBezTo>
                <a:cubicBezTo>
                  <a:pt x="711" y="851"/>
                  <a:pt x="727" y="847"/>
                  <a:pt x="669" y="847"/>
                </a:cubicBezTo>
                <a:cubicBezTo>
                  <a:pt x="600" y="847"/>
                  <a:pt x="596" y="860"/>
                  <a:pt x="554" y="882"/>
                </a:cubicBezTo>
                <a:cubicBezTo>
                  <a:pt x="596" y="895"/>
                  <a:pt x="623" y="912"/>
                  <a:pt x="680" y="947"/>
                </a:cubicBezTo>
                <a:cubicBezTo>
                  <a:pt x="742" y="938"/>
                  <a:pt x="803" y="947"/>
                  <a:pt x="857" y="952"/>
                </a:cubicBezTo>
                <a:cubicBezTo>
                  <a:pt x="903" y="938"/>
                  <a:pt x="926" y="917"/>
                  <a:pt x="980" y="912"/>
                </a:cubicBezTo>
                <a:cubicBezTo>
                  <a:pt x="1015" y="882"/>
                  <a:pt x="1061" y="834"/>
                  <a:pt x="1103" y="842"/>
                </a:cubicBezTo>
                <a:cubicBezTo>
                  <a:pt x="1126" y="847"/>
                  <a:pt x="1153" y="877"/>
                  <a:pt x="1153" y="877"/>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sp>
        <p:nvSpPr>
          <p:cNvPr id="42" name="Freeform 13"/>
          <p:cNvSpPr>
            <a:spLocks noEditPoints="1"/>
          </p:cNvSpPr>
          <p:nvPr userDrawn="1"/>
        </p:nvSpPr>
        <p:spPr bwMode="auto">
          <a:xfrm>
            <a:off x="6275294" y="2681186"/>
            <a:ext cx="358743" cy="258051"/>
          </a:xfrm>
          <a:custGeom>
            <a:avLst/>
            <a:gdLst>
              <a:gd name="T0" fmla="*/ 1151 w 1396"/>
              <a:gd name="T1" fmla="*/ 213 h 1106"/>
              <a:gd name="T2" fmla="*/ 1037 w 1396"/>
              <a:gd name="T3" fmla="*/ 532 h 1106"/>
              <a:gd name="T4" fmla="*/ 626 w 1396"/>
              <a:gd name="T5" fmla="*/ 1103 h 1106"/>
              <a:gd name="T6" fmla="*/ 1238 w 1396"/>
              <a:gd name="T7" fmla="*/ 532 h 1106"/>
              <a:gd name="T8" fmla="*/ 1151 w 1396"/>
              <a:gd name="T9" fmla="*/ 213 h 1106"/>
              <a:gd name="T10" fmla="*/ 589 w 1396"/>
              <a:gd name="T11" fmla="*/ 993 h 1106"/>
              <a:gd name="T12" fmla="*/ 696 w 1396"/>
              <a:gd name="T13" fmla="*/ 830 h 1106"/>
              <a:gd name="T14" fmla="*/ 589 w 1396"/>
              <a:gd name="T15" fmla="*/ 993 h 1106"/>
              <a:gd name="T16" fmla="*/ 589 w 1396"/>
              <a:gd name="T17" fmla="*/ 586 h 1106"/>
              <a:gd name="T18" fmla="*/ 718 w 1396"/>
              <a:gd name="T19" fmla="*/ 747 h 1106"/>
              <a:gd name="T20" fmla="*/ 589 w 1396"/>
              <a:gd name="T21" fmla="*/ 586 h 1106"/>
              <a:gd name="T22" fmla="*/ 589 w 1396"/>
              <a:gd name="T23" fmla="*/ 343 h 1106"/>
              <a:gd name="T24" fmla="*/ 738 w 1396"/>
              <a:gd name="T25" fmla="*/ 503 h 1106"/>
              <a:gd name="T26" fmla="*/ 589 w 1396"/>
              <a:gd name="T27" fmla="*/ 343 h 1106"/>
              <a:gd name="T28" fmla="*/ 589 w 1396"/>
              <a:gd name="T29" fmla="*/ 96 h 1106"/>
              <a:gd name="T30" fmla="*/ 696 w 1396"/>
              <a:gd name="T31" fmla="*/ 260 h 1106"/>
              <a:gd name="T32" fmla="*/ 589 w 1396"/>
              <a:gd name="T33" fmla="*/ 96 h 1106"/>
              <a:gd name="T34" fmla="*/ 505 w 1396"/>
              <a:gd name="T35" fmla="*/ 260 h 1106"/>
              <a:gd name="T36" fmla="*/ 420 w 1396"/>
              <a:gd name="T37" fmla="*/ 206 h 1106"/>
              <a:gd name="T38" fmla="*/ 505 w 1396"/>
              <a:gd name="T39" fmla="*/ 260 h 1106"/>
              <a:gd name="T40" fmla="*/ 505 w 1396"/>
              <a:gd name="T41" fmla="*/ 503 h 1106"/>
              <a:gd name="T42" fmla="*/ 376 w 1396"/>
              <a:gd name="T43" fmla="*/ 343 h 1106"/>
              <a:gd name="T44" fmla="*/ 505 w 1396"/>
              <a:gd name="T45" fmla="*/ 503 h 1106"/>
              <a:gd name="T46" fmla="*/ 505 w 1396"/>
              <a:gd name="T47" fmla="*/ 747 h 1106"/>
              <a:gd name="T48" fmla="*/ 356 w 1396"/>
              <a:gd name="T49" fmla="*/ 586 h 1106"/>
              <a:gd name="T50" fmla="*/ 505 w 1396"/>
              <a:gd name="T51" fmla="*/ 747 h 1106"/>
              <a:gd name="T52" fmla="*/ 505 w 1396"/>
              <a:gd name="T53" fmla="*/ 993 h 1106"/>
              <a:gd name="T54" fmla="*/ 398 w 1396"/>
              <a:gd name="T55" fmla="*/ 830 h 1106"/>
              <a:gd name="T56" fmla="*/ 505 w 1396"/>
              <a:gd name="T57" fmla="*/ 993 h 1106"/>
              <a:gd name="T58" fmla="*/ 184 w 1396"/>
              <a:gd name="T59" fmla="*/ 830 h 1106"/>
              <a:gd name="T60" fmla="*/ 344 w 1396"/>
              <a:gd name="T61" fmla="*/ 918 h 1106"/>
              <a:gd name="T62" fmla="*/ 184 w 1396"/>
              <a:gd name="T63" fmla="*/ 830 h 1106"/>
              <a:gd name="T64" fmla="*/ 131 w 1396"/>
              <a:gd name="T65" fmla="*/ 747 h 1106"/>
              <a:gd name="T66" fmla="*/ 272 w 1396"/>
              <a:gd name="T67" fmla="*/ 586 h 1106"/>
              <a:gd name="T68" fmla="*/ 131 w 1396"/>
              <a:gd name="T69" fmla="*/ 747 h 1106"/>
              <a:gd name="T70" fmla="*/ 131 w 1396"/>
              <a:gd name="T71" fmla="*/ 343 h 1106"/>
              <a:gd name="T72" fmla="*/ 272 w 1396"/>
              <a:gd name="T73" fmla="*/ 503 h 1106"/>
              <a:gd name="T74" fmla="*/ 131 w 1396"/>
              <a:gd name="T75" fmla="*/ 343 h 1106"/>
              <a:gd name="T76" fmla="*/ 374 w 1396"/>
              <a:gd name="T77" fmla="*/ 117 h 1106"/>
              <a:gd name="T78" fmla="*/ 311 w 1396"/>
              <a:gd name="T79" fmla="*/ 260 h 1106"/>
              <a:gd name="T80" fmla="*/ 374 w 1396"/>
              <a:gd name="T81" fmla="*/ 117 h 1106"/>
              <a:gd name="T82" fmla="*/ 650 w 1396"/>
              <a:gd name="T83" fmla="*/ 1052 h 1106"/>
              <a:gd name="T84" fmla="*/ 704 w 1396"/>
              <a:gd name="T85" fmla="*/ 996 h 1106"/>
              <a:gd name="T86" fmla="*/ 804 w 1396"/>
              <a:gd name="T87" fmla="*/ 747 h 1106"/>
              <a:gd name="T88" fmla="*/ 822 w 1396"/>
              <a:gd name="T89" fmla="*/ 586 h 1106"/>
              <a:gd name="T90" fmla="*/ 822 w 1396"/>
              <a:gd name="T91" fmla="*/ 503 h 1106"/>
              <a:gd name="T92" fmla="*/ 750 w 1396"/>
              <a:gd name="T93" fmla="*/ 171 h 1106"/>
              <a:gd name="T94" fmla="*/ 965 w 1396"/>
              <a:gd name="T95" fmla="*/ 348 h 1106"/>
              <a:gd name="T96" fmla="*/ 549 w 1396"/>
              <a:gd name="T97" fmla="*/ 0 h 1106"/>
              <a:gd name="T98" fmla="*/ 0 w 1396"/>
              <a:gd name="T99" fmla="*/ 545 h 1106"/>
              <a:gd name="T100" fmla="*/ 549 w 1396"/>
              <a:gd name="T101" fmla="*/ 1090 h 1106"/>
              <a:gd name="T102" fmla="*/ 550 w 1396"/>
              <a:gd name="T103" fmla="*/ 1089 h 1106"/>
              <a:gd name="T104" fmla="*/ 591 w 1396"/>
              <a:gd name="T105" fmla="*/ 1082 h 1106"/>
              <a:gd name="T106" fmla="*/ 619 w 1396"/>
              <a:gd name="T107" fmla="*/ 1071 h 1106"/>
              <a:gd name="T108" fmla="*/ 645 w 1396"/>
              <a:gd name="T109" fmla="*/ 1056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6" h="1106">
                <a:moveTo>
                  <a:pt x="1151" y="213"/>
                </a:moveTo>
                <a:cubicBezTo>
                  <a:pt x="1151" y="213"/>
                  <a:pt x="1151" y="213"/>
                  <a:pt x="1151" y="213"/>
                </a:cubicBezTo>
                <a:cubicBezTo>
                  <a:pt x="876" y="532"/>
                  <a:pt x="876" y="532"/>
                  <a:pt x="876" y="532"/>
                </a:cubicBezTo>
                <a:cubicBezTo>
                  <a:pt x="1037" y="532"/>
                  <a:pt x="1037" y="532"/>
                  <a:pt x="1037" y="532"/>
                </a:cubicBezTo>
                <a:cubicBezTo>
                  <a:pt x="1037" y="544"/>
                  <a:pt x="1038" y="555"/>
                  <a:pt x="1038" y="566"/>
                </a:cubicBezTo>
                <a:cubicBezTo>
                  <a:pt x="1038" y="828"/>
                  <a:pt x="883" y="1078"/>
                  <a:pt x="626" y="1103"/>
                </a:cubicBezTo>
                <a:cubicBezTo>
                  <a:pt x="644" y="1104"/>
                  <a:pt x="660" y="1106"/>
                  <a:pt x="678" y="1106"/>
                </a:cubicBezTo>
                <a:cubicBezTo>
                  <a:pt x="991" y="1106"/>
                  <a:pt x="1204" y="835"/>
                  <a:pt x="1238" y="532"/>
                </a:cubicBezTo>
                <a:cubicBezTo>
                  <a:pt x="1396" y="532"/>
                  <a:pt x="1396" y="532"/>
                  <a:pt x="1396" y="532"/>
                </a:cubicBezTo>
                <a:lnTo>
                  <a:pt x="1151" y="213"/>
                </a:lnTo>
                <a:close/>
                <a:moveTo>
                  <a:pt x="589" y="993"/>
                </a:moveTo>
                <a:cubicBezTo>
                  <a:pt x="589" y="993"/>
                  <a:pt x="589" y="993"/>
                  <a:pt x="589" y="993"/>
                </a:cubicBezTo>
                <a:cubicBezTo>
                  <a:pt x="589" y="830"/>
                  <a:pt x="589" y="830"/>
                  <a:pt x="589" y="830"/>
                </a:cubicBezTo>
                <a:cubicBezTo>
                  <a:pt x="696" y="830"/>
                  <a:pt x="696" y="830"/>
                  <a:pt x="696" y="830"/>
                </a:cubicBezTo>
                <a:cubicBezTo>
                  <a:pt x="689" y="849"/>
                  <a:pt x="682" y="867"/>
                  <a:pt x="675" y="883"/>
                </a:cubicBezTo>
                <a:cubicBezTo>
                  <a:pt x="648" y="940"/>
                  <a:pt x="618" y="976"/>
                  <a:pt x="589" y="993"/>
                </a:cubicBezTo>
                <a:moveTo>
                  <a:pt x="589" y="586"/>
                </a:moveTo>
                <a:cubicBezTo>
                  <a:pt x="589" y="586"/>
                  <a:pt x="589" y="586"/>
                  <a:pt x="589" y="586"/>
                </a:cubicBezTo>
                <a:cubicBezTo>
                  <a:pt x="738" y="586"/>
                  <a:pt x="738" y="586"/>
                  <a:pt x="738" y="586"/>
                </a:cubicBezTo>
                <a:cubicBezTo>
                  <a:pt x="736" y="644"/>
                  <a:pt x="729" y="698"/>
                  <a:pt x="718" y="747"/>
                </a:cubicBezTo>
                <a:cubicBezTo>
                  <a:pt x="589" y="747"/>
                  <a:pt x="589" y="747"/>
                  <a:pt x="589" y="747"/>
                </a:cubicBezTo>
                <a:lnTo>
                  <a:pt x="589" y="586"/>
                </a:lnTo>
                <a:close/>
                <a:moveTo>
                  <a:pt x="589" y="343"/>
                </a:moveTo>
                <a:cubicBezTo>
                  <a:pt x="589" y="343"/>
                  <a:pt x="589" y="343"/>
                  <a:pt x="589" y="343"/>
                </a:cubicBezTo>
                <a:cubicBezTo>
                  <a:pt x="718" y="343"/>
                  <a:pt x="718" y="343"/>
                  <a:pt x="718" y="343"/>
                </a:cubicBezTo>
                <a:cubicBezTo>
                  <a:pt x="729" y="392"/>
                  <a:pt x="736" y="446"/>
                  <a:pt x="738" y="503"/>
                </a:cubicBezTo>
                <a:cubicBezTo>
                  <a:pt x="589" y="503"/>
                  <a:pt x="589" y="503"/>
                  <a:pt x="589" y="503"/>
                </a:cubicBezTo>
                <a:lnTo>
                  <a:pt x="589" y="343"/>
                </a:lnTo>
                <a:close/>
                <a:moveTo>
                  <a:pt x="589" y="96"/>
                </a:moveTo>
                <a:cubicBezTo>
                  <a:pt x="589" y="96"/>
                  <a:pt x="589" y="96"/>
                  <a:pt x="589" y="96"/>
                </a:cubicBezTo>
                <a:cubicBezTo>
                  <a:pt x="618" y="114"/>
                  <a:pt x="648" y="150"/>
                  <a:pt x="675" y="206"/>
                </a:cubicBezTo>
                <a:cubicBezTo>
                  <a:pt x="682" y="223"/>
                  <a:pt x="689" y="241"/>
                  <a:pt x="696" y="260"/>
                </a:cubicBezTo>
                <a:cubicBezTo>
                  <a:pt x="589" y="260"/>
                  <a:pt x="589" y="260"/>
                  <a:pt x="589" y="260"/>
                </a:cubicBezTo>
                <a:lnTo>
                  <a:pt x="589" y="96"/>
                </a:lnTo>
                <a:close/>
                <a:moveTo>
                  <a:pt x="505" y="260"/>
                </a:moveTo>
                <a:cubicBezTo>
                  <a:pt x="505" y="260"/>
                  <a:pt x="505" y="260"/>
                  <a:pt x="505" y="260"/>
                </a:cubicBezTo>
                <a:cubicBezTo>
                  <a:pt x="398" y="260"/>
                  <a:pt x="398" y="260"/>
                  <a:pt x="398" y="260"/>
                </a:cubicBezTo>
                <a:cubicBezTo>
                  <a:pt x="405" y="241"/>
                  <a:pt x="412" y="223"/>
                  <a:pt x="420" y="206"/>
                </a:cubicBezTo>
                <a:cubicBezTo>
                  <a:pt x="446" y="150"/>
                  <a:pt x="476" y="114"/>
                  <a:pt x="505" y="96"/>
                </a:cubicBezTo>
                <a:lnTo>
                  <a:pt x="505" y="260"/>
                </a:lnTo>
                <a:close/>
                <a:moveTo>
                  <a:pt x="505" y="503"/>
                </a:moveTo>
                <a:cubicBezTo>
                  <a:pt x="505" y="503"/>
                  <a:pt x="505" y="503"/>
                  <a:pt x="505" y="503"/>
                </a:cubicBezTo>
                <a:cubicBezTo>
                  <a:pt x="356" y="503"/>
                  <a:pt x="356" y="503"/>
                  <a:pt x="356" y="503"/>
                </a:cubicBezTo>
                <a:cubicBezTo>
                  <a:pt x="358" y="446"/>
                  <a:pt x="365" y="392"/>
                  <a:pt x="376" y="343"/>
                </a:cubicBezTo>
                <a:cubicBezTo>
                  <a:pt x="505" y="343"/>
                  <a:pt x="505" y="343"/>
                  <a:pt x="505" y="343"/>
                </a:cubicBezTo>
                <a:lnTo>
                  <a:pt x="505" y="503"/>
                </a:lnTo>
                <a:close/>
                <a:moveTo>
                  <a:pt x="505" y="747"/>
                </a:moveTo>
                <a:cubicBezTo>
                  <a:pt x="505" y="747"/>
                  <a:pt x="505" y="747"/>
                  <a:pt x="505" y="747"/>
                </a:cubicBezTo>
                <a:cubicBezTo>
                  <a:pt x="376" y="747"/>
                  <a:pt x="376" y="747"/>
                  <a:pt x="376" y="747"/>
                </a:cubicBezTo>
                <a:cubicBezTo>
                  <a:pt x="365" y="698"/>
                  <a:pt x="358" y="644"/>
                  <a:pt x="356" y="586"/>
                </a:cubicBezTo>
                <a:cubicBezTo>
                  <a:pt x="505" y="586"/>
                  <a:pt x="505" y="586"/>
                  <a:pt x="505" y="586"/>
                </a:cubicBezTo>
                <a:lnTo>
                  <a:pt x="505" y="747"/>
                </a:lnTo>
                <a:close/>
                <a:moveTo>
                  <a:pt x="505" y="993"/>
                </a:moveTo>
                <a:cubicBezTo>
                  <a:pt x="505" y="993"/>
                  <a:pt x="505" y="993"/>
                  <a:pt x="505" y="993"/>
                </a:cubicBezTo>
                <a:cubicBezTo>
                  <a:pt x="476" y="976"/>
                  <a:pt x="446" y="940"/>
                  <a:pt x="420" y="883"/>
                </a:cubicBezTo>
                <a:cubicBezTo>
                  <a:pt x="412" y="867"/>
                  <a:pt x="405" y="849"/>
                  <a:pt x="398" y="830"/>
                </a:cubicBezTo>
                <a:cubicBezTo>
                  <a:pt x="505" y="830"/>
                  <a:pt x="505" y="830"/>
                  <a:pt x="505" y="830"/>
                </a:cubicBezTo>
                <a:lnTo>
                  <a:pt x="505" y="993"/>
                </a:lnTo>
                <a:close/>
                <a:moveTo>
                  <a:pt x="184" y="830"/>
                </a:moveTo>
                <a:cubicBezTo>
                  <a:pt x="184" y="830"/>
                  <a:pt x="184" y="830"/>
                  <a:pt x="184" y="830"/>
                </a:cubicBezTo>
                <a:cubicBezTo>
                  <a:pt x="311" y="830"/>
                  <a:pt x="311" y="830"/>
                  <a:pt x="311" y="830"/>
                </a:cubicBezTo>
                <a:cubicBezTo>
                  <a:pt x="320" y="861"/>
                  <a:pt x="331" y="891"/>
                  <a:pt x="344" y="918"/>
                </a:cubicBezTo>
                <a:cubicBezTo>
                  <a:pt x="353" y="937"/>
                  <a:pt x="363" y="955"/>
                  <a:pt x="374" y="972"/>
                </a:cubicBezTo>
                <a:cubicBezTo>
                  <a:pt x="298" y="942"/>
                  <a:pt x="233" y="893"/>
                  <a:pt x="184" y="830"/>
                </a:cubicBezTo>
                <a:moveTo>
                  <a:pt x="131" y="747"/>
                </a:moveTo>
                <a:cubicBezTo>
                  <a:pt x="131" y="747"/>
                  <a:pt x="131" y="747"/>
                  <a:pt x="131" y="747"/>
                </a:cubicBezTo>
                <a:cubicBezTo>
                  <a:pt x="107" y="698"/>
                  <a:pt x="91" y="644"/>
                  <a:pt x="86" y="586"/>
                </a:cubicBezTo>
                <a:cubicBezTo>
                  <a:pt x="272" y="586"/>
                  <a:pt x="272" y="586"/>
                  <a:pt x="272" y="586"/>
                </a:cubicBezTo>
                <a:cubicBezTo>
                  <a:pt x="274" y="643"/>
                  <a:pt x="280" y="697"/>
                  <a:pt x="290" y="747"/>
                </a:cubicBezTo>
                <a:lnTo>
                  <a:pt x="131" y="747"/>
                </a:lnTo>
                <a:close/>
                <a:moveTo>
                  <a:pt x="131" y="343"/>
                </a:moveTo>
                <a:cubicBezTo>
                  <a:pt x="131" y="343"/>
                  <a:pt x="131" y="343"/>
                  <a:pt x="131" y="343"/>
                </a:cubicBezTo>
                <a:cubicBezTo>
                  <a:pt x="290" y="343"/>
                  <a:pt x="290" y="343"/>
                  <a:pt x="290" y="343"/>
                </a:cubicBezTo>
                <a:cubicBezTo>
                  <a:pt x="280" y="393"/>
                  <a:pt x="274" y="447"/>
                  <a:pt x="272" y="503"/>
                </a:cubicBezTo>
                <a:cubicBezTo>
                  <a:pt x="86" y="503"/>
                  <a:pt x="86" y="503"/>
                  <a:pt x="86" y="503"/>
                </a:cubicBezTo>
                <a:cubicBezTo>
                  <a:pt x="91" y="446"/>
                  <a:pt x="107" y="392"/>
                  <a:pt x="131" y="343"/>
                </a:cubicBezTo>
                <a:moveTo>
                  <a:pt x="374" y="117"/>
                </a:moveTo>
                <a:cubicBezTo>
                  <a:pt x="374" y="117"/>
                  <a:pt x="374" y="117"/>
                  <a:pt x="374" y="117"/>
                </a:cubicBezTo>
                <a:cubicBezTo>
                  <a:pt x="363" y="134"/>
                  <a:pt x="353" y="152"/>
                  <a:pt x="344" y="171"/>
                </a:cubicBezTo>
                <a:cubicBezTo>
                  <a:pt x="331" y="199"/>
                  <a:pt x="320" y="228"/>
                  <a:pt x="311" y="260"/>
                </a:cubicBezTo>
                <a:cubicBezTo>
                  <a:pt x="184" y="260"/>
                  <a:pt x="184" y="260"/>
                  <a:pt x="184" y="260"/>
                </a:cubicBezTo>
                <a:cubicBezTo>
                  <a:pt x="233" y="197"/>
                  <a:pt x="298" y="147"/>
                  <a:pt x="374" y="117"/>
                </a:cubicBezTo>
                <a:moveTo>
                  <a:pt x="645" y="1056"/>
                </a:moveTo>
                <a:cubicBezTo>
                  <a:pt x="647" y="1055"/>
                  <a:pt x="648" y="1053"/>
                  <a:pt x="650" y="1052"/>
                </a:cubicBezTo>
                <a:cubicBezTo>
                  <a:pt x="669" y="1037"/>
                  <a:pt x="687" y="1019"/>
                  <a:pt x="703" y="997"/>
                </a:cubicBezTo>
                <a:cubicBezTo>
                  <a:pt x="703" y="997"/>
                  <a:pt x="704" y="997"/>
                  <a:pt x="704" y="996"/>
                </a:cubicBezTo>
                <a:cubicBezTo>
                  <a:pt x="721" y="973"/>
                  <a:pt x="737" y="947"/>
                  <a:pt x="750" y="918"/>
                </a:cubicBezTo>
                <a:cubicBezTo>
                  <a:pt x="773" y="869"/>
                  <a:pt x="792" y="811"/>
                  <a:pt x="804" y="747"/>
                </a:cubicBezTo>
                <a:cubicBezTo>
                  <a:pt x="804" y="747"/>
                  <a:pt x="804" y="747"/>
                  <a:pt x="804" y="747"/>
                </a:cubicBezTo>
                <a:cubicBezTo>
                  <a:pt x="814" y="697"/>
                  <a:pt x="819" y="643"/>
                  <a:pt x="822" y="586"/>
                </a:cubicBezTo>
                <a:cubicBezTo>
                  <a:pt x="822" y="573"/>
                  <a:pt x="823" y="559"/>
                  <a:pt x="823" y="545"/>
                </a:cubicBezTo>
                <a:cubicBezTo>
                  <a:pt x="823" y="531"/>
                  <a:pt x="822" y="517"/>
                  <a:pt x="822" y="503"/>
                </a:cubicBezTo>
                <a:cubicBezTo>
                  <a:pt x="819" y="447"/>
                  <a:pt x="814" y="393"/>
                  <a:pt x="804" y="343"/>
                </a:cubicBezTo>
                <a:cubicBezTo>
                  <a:pt x="792" y="279"/>
                  <a:pt x="773" y="221"/>
                  <a:pt x="750" y="171"/>
                </a:cubicBezTo>
                <a:cubicBezTo>
                  <a:pt x="741" y="152"/>
                  <a:pt x="731" y="134"/>
                  <a:pt x="720" y="117"/>
                </a:cubicBezTo>
                <a:cubicBezTo>
                  <a:pt x="828" y="161"/>
                  <a:pt x="915" y="244"/>
                  <a:pt x="965" y="348"/>
                </a:cubicBezTo>
                <a:cubicBezTo>
                  <a:pt x="1022" y="276"/>
                  <a:pt x="1022" y="276"/>
                  <a:pt x="1022" y="276"/>
                </a:cubicBezTo>
                <a:cubicBezTo>
                  <a:pt x="928" y="112"/>
                  <a:pt x="752" y="1"/>
                  <a:pt x="549" y="0"/>
                </a:cubicBezTo>
                <a:cubicBezTo>
                  <a:pt x="547" y="0"/>
                  <a:pt x="547" y="0"/>
                  <a:pt x="547" y="0"/>
                </a:cubicBezTo>
                <a:cubicBezTo>
                  <a:pt x="245" y="0"/>
                  <a:pt x="0" y="244"/>
                  <a:pt x="0" y="545"/>
                </a:cubicBezTo>
                <a:cubicBezTo>
                  <a:pt x="0" y="846"/>
                  <a:pt x="245" y="1090"/>
                  <a:pt x="547" y="1090"/>
                </a:cubicBezTo>
                <a:cubicBezTo>
                  <a:pt x="549" y="1090"/>
                  <a:pt x="549" y="1090"/>
                  <a:pt x="549" y="1090"/>
                </a:cubicBezTo>
                <a:cubicBezTo>
                  <a:pt x="549" y="1089"/>
                  <a:pt x="549" y="1089"/>
                  <a:pt x="549" y="1089"/>
                </a:cubicBezTo>
                <a:cubicBezTo>
                  <a:pt x="550" y="1089"/>
                  <a:pt x="550" y="1089"/>
                  <a:pt x="550" y="1089"/>
                </a:cubicBezTo>
                <a:cubicBezTo>
                  <a:pt x="559" y="1089"/>
                  <a:pt x="568" y="1088"/>
                  <a:pt x="577" y="1086"/>
                </a:cubicBezTo>
                <a:cubicBezTo>
                  <a:pt x="581" y="1085"/>
                  <a:pt x="586" y="1084"/>
                  <a:pt x="591" y="1082"/>
                </a:cubicBezTo>
                <a:cubicBezTo>
                  <a:pt x="595" y="1081"/>
                  <a:pt x="600" y="1079"/>
                  <a:pt x="604" y="1078"/>
                </a:cubicBezTo>
                <a:cubicBezTo>
                  <a:pt x="609" y="1076"/>
                  <a:pt x="614" y="1074"/>
                  <a:pt x="619" y="1071"/>
                </a:cubicBezTo>
                <a:cubicBezTo>
                  <a:pt x="623" y="1070"/>
                  <a:pt x="626" y="1067"/>
                  <a:pt x="630" y="1066"/>
                </a:cubicBezTo>
                <a:cubicBezTo>
                  <a:pt x="635" y="1063"/>
                  <a:pt x="640" y="1060"/>
                  <a:pt x="645" y="1056"/>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sp>
        <p:nvSpPr>
          <p:cNvPr id="43" name="Freeform 9"/>
          <p:cNvSpPr>
            <a:spLocks noEditPoints="1"/>
          </p:cNvSpPr>
          <p:nvPr userDrawn="1"/>
        </p:nvSpPr>
        <p:spPr bwMode="auto">
          <a:xfrm>
            <a:off x="372846" y="2681186"/>
            <a:ext cx="204544" cy="258051"/>
          </a:xfrm>
          <a:custGeom>
            <a:avLst/>
            <a:gdLst>
              <a:gd name="T0" fmla="*/ 509 w 808"/>
              <a:gd name="T1" fmla="*/ 1140 h 1214"/>
              <a:gd name="T2" fmla="*/ 509 w 808"/>
              <a:gd name="T3" fmla="*/ 1140 h 1214"/>
              <a:gd name="T4" fmla="*/ 298 w 808"/>
              <a:gd name="T5" fmla="*/ 1140 h 1214"/>
              <a:gd name="T6" fmla="*/ 260 w 808"/>
              <a:gd name="T7" fmla="*/ 1177 h 1214"/>
              <a:gd name="T8" fmla="*/ 298 w 808"/>
              <a:gd name="T9" fmla="*/ 1214 h 1214"/>
              <a:gd name="T10" fmla="*/ 509 w 808"/>
              <a:gd name="T11" fmla="*/ 1214 h 1214"/>
              <a:gd name="T12" fmla="*/ 546 w 808"/>
              <a:gd name="T13" fmla="*/ 1177 h 1214"/>
              <a:gd name="T14" fmla="*/ 509 w 808"/>
              <a:gd name="T15" fmla="*/ 1140 h 1214"/>
              <a:gd name="T16" fmla="*/ 509 w 808"/>
              <a:gd name="T17" fmla="*/ 1026 h 1214"/>
              <a:gd name="T18" fmla="*/ 509 w 808"/>
              <a:gd name="T19" fmla="*/ 1026 h 1214"/>
              <a:gd name="T20" fmla="*/ 298 w 808"/>
              <a:gd name="T21" fmla="*/ 1026 h 1214"/>
              <a:gd name="T22" fmla="*/ 260 w 808"/>
              <a:gd name="T23" fmla="*/ 1064 h 1214"/>
              <a:gd name="T24" fmla="*/ 298 w 808"/>
              <a:gd name="T25" fmla="*/ 1100 h 1214"/>
              <a:gd name="T26" fmla="*/ 509 w 808"/>
              <a:gd name="T27" fmla="*/ 1100 h 1214"/>
              <a:gd name="T28" fmla="*/ 546 w 808"/>
              <a:gd name="T29" fmla="*/ 1064 h 1214"/>
              <a:gd name="T30" fmla="*/ 509 w 808"/>
              <a:gd name="T31" fmla="*/ 1026 h 1214"/>
              <a:gd name="T32" fmla="*/ 404 w 808"/>
              <a:gd name="T33" fmla="*/ 152 h 1214"/>
              <a:gd name="T34" fmla="*/ 404 w 808"/>
              <a:gd name="T35" fmla="*/ 152 h 1214"/>
              <a:gd name="T36" fmla="*/ 386 w 808"/>
              <a:gd name="T37" fmla="*/ 153 h 1214"/>
              <a:gd name="T38" fmla="*/ 620 w 808"/>
              <a:gd name="T39" fmla="*/ 405 h 1214"/>
              <a:gd name="T40" fmla="*/ 510 w 808"/>
              <a:gd name="T41" fmla="*/ 613 h 1214"/>
              <a:gd name="T42" fmla="*/ 434 w 808"/>
              <a:gd name="T43" fmla="*/ 837 h 1214"/>
              <a:gd name="T44" fmla="*/ 434 w 808"/>
              <a:gd name="T45" fmla="*/ 825 h 1214"/>
              <a:gd name="T46" fmla="*/ 547 w 808"/>
              <a:gd name="T47" fmla="*/ 613 h 1214"/>
              <a:gd name="T48" fmla="*/ 657 w 808"/>
              <a:gd name="T49" fmla="*/ 405 h 1214"/>
              <a:gd name="T50" fmla="*/ 404 w 808"/>
              <a:gd name="T51" fmla="*/ 152 h 1214"/>
              <a:gd name="T52" fmla="*/ 589 w 808"/>
              <a:gd name="T53" fmla="*/ 675 h 1214"/>
              <a:gd name="T54" fmla="*/ 589 w 808"/>
              <a:gd name="T55" fmla="*/ 675 h 1214"/>
              <a:gd name="T56" fmla="*/ 583 w 808"/>
              <a:gd name="T57" fmla="*/ 681 h 1214"/>
              <a:gd name="T58" fmla="*/ 509 w 808"/>
              <a:gd name="T59" fmla="*/ 826 h 1214"/>
              <a:gd name="T60" fmla="*/ 509 w 808"/>
              <a:gd name="T61" fmla="*/ 874 h 1214"/>
              <a:gd name="T62" fmla="*/ 472 w 808"/>
              <a:gd name="T63" fmla="*/ 912 h 1214"/>
              <a:gd name="T64" fmla="*/ 337 w 808"/>
              <a:gd name="T65" fmla="*/ 912 h 1214"/>
              <a:gd name="T66" fmla="*/ 299 w 808"/>
              <a:gd name="T67" fmla="*/ 874 h 1214"/>
              <a:gd name="T68" fmla="*/ 299 w 808"/>
              <a:gd name="T69" fmla="*/ 820 h 1214"/>
              <a:gd name="T70" fmla="*/ 226 w 808"/>
              <a:gd name="T71" fmla="*/ 681 h 1214"/>
              <a:gd name="T72" fmla="*/ 221 w 808"/>
              <a:gd name="T73" fmla="*/ 677 h 1214"/>
              <a:gd name="T74" fmla="*/ 76 w 808"/>
              <a:gd name="T75" fmla="*/ 405 h 1214"/>
              <a:gd name="T76" fmla="*/ 404 w 808"/>
              <a:gd name="T77" fmla="*/ 77 h 1214"/>
              <a:gd name="T78" fmla="*/ 733 w 808"/>
              <a:gd name="T79" fmla="*/ 405 h 1214"/>
              <a:gd name="T80" fmla="*/ 589 w 808"/>
              <a:gd name="T81" fmla="*/ 675 h 1214"/>
              <a:gd name="T82" fmla="*/ 404 w 808"/>
              <a:gd name="T83" fmla="*/ 0 h 1214"/>
              <a:gd name="T84" fmla="*/ 0 w 808"/>
              <a:gd name="T85" fmla="*/ 405 h 1214"/>
              <a:gd name="T86" fmla="*/ 173 w 808"/>
              <a:gd name="T87" fmla="*/ 736 h 1214"/>
              <a:gd name="T88" fmla="*/ 178 w 808"/>
              <a:gd name="T89" fmla="*/ 740 h 1214"/>
              <a:gd name="T90" fmla="*/ 224 w 808"/>
              <a:gd name="T91" fmla="*/ 822 h 1214"/>
              <a:gd name="T92" fmla="*/ 224 w 808"/>
              <a:gd name="T93" fmla="*/ 874 h 1214"/>
              <a:gd name="T94" fmla="*/ 337 w 808"/>
              <a:gd name="T95" fmla="*/ 988 h 1214"/>
              <a:gd name="T96" fmla="*/ 472 w 808"/>
              <a:gd name="T97" fmla="*/ 988 h 1214"/>
              <a:gd name="T98" fmla="*/ 585 w 808"/>
              <a:gd name="T99" fmla="*/ 874 h 1214"/>
              <a:gd name="T100" fmla="*/ 585 w 808"/>
              <a:gd name="T101" fmla="*/ 826 h 1214"/>
              <a:gd name="T102" fmla="*/ 632 w 808"/>
              <a:gd name="T103" fmla="*/ 739 h 1214"/>
              <a:gd name="T104" fmla="*/ 639 w 808"/>
              <a:gd name="T105" fmla="*/ 733 h 1214"/>
              <a:gd name="T106" fmla="*/ 808 w 808"/>
              <a:gd name="T107" fmla="*/ 405 h 1214"/>
              <a:gd name="T108" fmla="*/ 404 w 808"/>
              <a:gd name="T109" fmla="*/ 0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1214">
                <a:moveTo>
                  <a:pt x="509" y="1140"/>
                </a:moveTo>
                <a:cubicBezTo>
                  <a:pt x="509" y="1140"/>
                  <a:pt x="509" y="1140"/>
                  <a:pt x="509" y="1140"/>
                </a:cubicBezTo>
                <a:cubicBezTo>
                  <a:pt x="298" y="1140"/>
                  <a:pt x="298" y="1140"/>
                  <a:pt x="298" y="1140"/>
                </a:cubicBezTo>
                <a:cubicBezTo>
                  <a:pt x="277" y="1140"/>
                  <a:pt x="260" y="1156"/>
                  <a:pt x="260" y="1177"/>
                </a:cubicBezTo>
                <a:cubicBezTo>
                  <a:pt x="260" y="1198"/>
                  <a:pt x="277" y="1214"/>
                  <a:pt x="298" y="1214"/>
                </a:cubicBezTo>
                <a:cubicBezTo>
                  <a:pt x="509" y="1214"/>
                  <a:pt x="509" y="1214"/>
                  <a:pt x="509" y="1214"/>
                </a:cubicBezTo>
                <a:cubicBezTo>
                  <a:pt x="530" y="1214"/>
                  <a:pt x="546" y="1198"/>
                  <a:pt x="546" y="1177"/>
                </a:cubicBezTo>
                <a:cubicBezTo>
                  <a:pt x="546" y="1156"/>
                  <a:pt x="530" y="1140"/>
                  <a:pt x="509" y="1140"/>
                </a:cubicBezTo>
                <a:moveTo>
                  <a:pt x="509" y="1026"/>
                </a:moveTo>
                <a:cubicBezTo>
                  <a:pt x="509" y="1026"/>
                  <a:pt x="509" y="1026"/>
                  <a:pt x="509" y="1026"/>
                </a:cubicBezTo>
                <a:cubicBezTo>
                  <a:pt x="298" y="1026"/>
                  <a:pt x="298" y="1026"/>
                  <a:pt x="298" y="1026"/>
                </a:cubicBezTo>
                <a:cubicBezTo>
                  <a:pt x="277" y="1026"/>
                  <a:pt x="260" y="1043"/>
                  <a:pt x="260" y="1064"/>
                </a:cubicBezTo>
                <a:cubicBezTo>
                  <a:pt x="260" y="1084"/>
                  <a:pt x="277" y="1100"/>
                  <a:pt x="298" y="1100"/>
                </a:cubicBezTo>
                <a:cubicBezTo>
                  <a:pt x="509" y="1100"/>
                  <a:pt x="509" y="1100"/>
                  <a:pt x="509" y="1100"/>
                </a:cubicBezTo>
                <a:cubicBezTo>
                  <a:pt x="530" y="1100"/>
                  <a:pt x="546" y="1084"/>
                  <a:pt x="546" y="1064"/>
                </a:cubicBezTo>
                <a:cubicBezTo>
                  <a:pt x="546" y="1043"/>
                  <a:pt x="530" y="1026"/>
                  <a:pt x="509" y="1026"/>
                </a:cubicBezTo>
                <a:moveTo>
                  <a:pt x="404" y="152"/>
                </a:moveTo>
                <a:cubicBezTo>
                  <a:pt x="404" y="152"/>
                  <a:pt x="404" y="152"/>
                  <a:pt x="404" y="152"/>
                </a:cubicBezTo>
                <a:cubicBezTo>
                  <a:pt x="398" y="152"/>
                  <a:pt x="392" y="153"/>
                  <a:pt x="386" y="153"/>
                </a:cubicBezTo>
                <a:cubicBezTo>
                  <a:pt x="516" y="163"/>
                  <a:pt x="620" y="271"/>
                  <a:pt x="620" y="405"/>
                </a:cubicBezTo>
                <a:cubicBezTo>
                  <a:pt x="620" y="488"/>
                  <a:pt x="577" y="564"/>
                  <a:pt x="510" y="613"/>
                </a:cubicBezTo>
                <a:cubicBezTo>
                  <a:pt x="408" y="687"/>
                  <a:pt x="434" y="837"/>
                  <a:pt x="434" y="837"/>
                </a:cubicBezTo>
                <a:cubicBezTo>
                  <a:pt x="434" y="825"/>
                  <a:pt x="434" y="825"/>
                  <a:pt x="434" y="825"/>
                </a:cubicBezTo>
                <a:cubicBezTo>
                  <a:pt x="434" y="740"/>
                  <a:pt x="477" y="661"/>
                  <a:pt x="547" y="613"/>
                </a:cubicBezTo>
                <a:cubicBezTo>
                  <a:pt x="616" y="566"/>
                  <a:pt x="657" y="488"/>
                  <a:pt x="657" y="405"/>
                </a:cubicBezTo>
                <a:cubicBezTo>
                  <a:pt x="657" y="265"/>
                  <a:pt x="543" y="152"/>
                  <a:pt x="404" y="152"/>
                </a:cubicBezTo>
                <a:moveTo>
                  <a:pt x="589" y="675"/>
                </a:moveTo>
                <a:cubicBezTo>
                  <a:pt x="589" y="675"/>
                  <a:pt x="589" y="675"/>
                  <a:pt x="589" y="675"/>
                </a:cubicBezTo>
                <a:cubicBezTo>
                  <a:pt x="587" y="677"/>
                  <a:pt x="585" y="679"/>
                  <a:pt x="583" y="681"/>
                </a:cubicBezTo>
                <a:cubicBezTo>
                  <a:pt x="539" y="714"/>
                  <a:pt x="510" y="767"/>
                  <a:pt x="509" y="826"/>
                </a:cubicBezTo>
                <a:cubicBezTo>
                  <a:pt x="509" y="874"/>
                  <a:pt x="509" y="874"/>
                  <a:pt x="509" y="874"/>
                </a:cubicBezTo>
                <a:cubicBezTo>
                  <a:pt x="509" y="895"/>
                  <a:pt x="493" y="912"/>
                  <a:pt x="472" y="912"/>
                </a:cubicBezTo>
                <a:cubicBezTo>
                  <a:pt x="337" y="912"/>
                  <a:pt x="337" y="912"/>
                  <a:pt x="337" y="912"/>
                </a:cubicBezTo>
                <a:cubicBezTo>
                  <a:pt x="316" y="912"/>
                  <a:pt x="299" y="895"/>
                  <a:pt x="299" y="874"/>
                </a:cubicBezTo>
                <a:cubicBezTo>
                  <a:pt x="299" y="820"/>
                  <a:pt x="299" y="820"/>
                  <a:pt x="299" y="820"/>
                </a:cubicBezTo>
                <a:cubicBezTo>
                  <a:pt x="296" y="762"/>
                  <a:pt x="269" y="712"/>
                  <a:pt x="226" y="681"/>
                </a:cubicBezTo>
                <a:cubicBezTo>
                  <a:pt x="224" y="679"/>
                  <a:pt x="223" y="678"/>
                  <a:pt x="221" y="677"/>
                </a:cubicBezTo>
                <a:cubicBezTo>
                  <a:pt x="134" y="617"/>
                  <a:pt x="76" y="518"/>
                  <a:pt x="76" y="405"/>
                </a:cubicBezTo>
                <a:cubicBezTo>
                  <a:pt x="77" y="224"/>
                  <a:pt x="223" y="77"/>
                  <a:pt x="404" y="77"/>
                </a:cubicBezTo>
                <a:cubicBezTo>
                  <a:pt x="586" y="77"/>
                  <a:pt x="732" y="224"/>
                  <a:pt x="733" y="405"/>
                </a:cubicBezTo>
                <a:cubicBezTo>
                  <a:pt x="733" y="517"/>
                  <a:pt x="676" y="616"/>
                  <a:pt x="589" y="675"/>
                </a:cubicBezTo>
                <a:moveTo>
                  <a:pt x="404" y="0"/>
                </a:moveTo>
                <a:cubicBezTo>
                  <a:pt x="181" y="1"/>
                  <a:pt x="0" y="181"/>
                  <a:pt x="0" y="405"/>
                </a:cubicBezTo>
                <a:cubicBezTo>
                  <a:pt x="0" y="542"/>
                  <a:pt x="68" y="663"/>
                  <a:pt x="173" y="736"/>
                </a:cubicBezTo>
                <a:cubicBezTo>
                  <a:pt x="174" y="737"/>
                  <a:pt x="176" y="738"/>
                  <a:pt x="178" y="740"/>
                </a:cubicBezTo>
                <a:cubicBezTo>
                  <a:pt x="204" y="758"/>
                  <a:pt x="222" y="787"/>
                  <a:pt x="224" y="822"/>
                </a:cubicBezTo>
                <a:cubicBezTo>
                  <a:pt x="224" y="874"/>
                  <a:pt x="224" y="874"/>
                  <a:pt x="224" y="874"/>
                </a:cubicBezTo>
                <a:cubicBezTo>
                  <a:pt x="224" y="937"/>
                  <a:pt x="274" y="988"/>
                  <a:pt x="337" y="988"/>
                </a:cubicBezTo>
                <a:cubicBezTo>
                  <a:pt x="472" y="988"/>
                  <a:pt x="472" y="988"/>
                  <a:pt x="472" y="988"/>
                </a:cubicBezTo>
                <a:cubicBezTo>
                  <a:pt x="534" y="988"/>
                  <a:pt x="585" y="937"/>
                  <a:pt x="585" y="874"/>
                </a:cubicBezTo>
                <a:cubicBezTo>
                  <a:pt x="585" y="826"/>
                  <a:pt x="585" y="826"/>
                  <a:pt x="585" y="826"/>
                </a:cubicBezTo>
                <a:cubicBezTo>
                  <a:pt x="586" y="790"/>
                  <a:pt x="604" y="758"/>
                  <a:pt x="632" y="739"/>
                </a:cubicBezTo>
                <a:cubicBezTo>
                  <a:pt x="635" y="737"/>
                  <a:pt x="637" y="736"/>
                  <a:pt x="639" y="733"/>
                </a:cubicBezTo>
                <a:cubicBezTo>
                  <a:pt x="742" y="660"/>
                  <a:pt x="808" y="540"/>
                  <a:pt x="808" y="405"/>
                </a:cubicBezTo>
                <a:cubicBezTo>
                  <a:pt x="808" y="181"/>
                  <a:pt x="627" y="1"/>
                  <a:pt x="404" y="0"/>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pic>
        <p:nvPicPr>
          <p:cNvPr id="32" name="Picture 31"/>
          <p:cNvPicPr>
            <a:picLocks noChangeAspect="1"/>
          </p:cNvPicPr>
          <p:nvPr userDrawn="1"/>
        </p:nvPicPr>
        <p:blipFill rotWithShape="1">
          <a:blip r:embed="rId3">
            <a:extLst>
              <a:ext uri="{28A0092B-C50C-407E-A947-70E740481C1C}">
                <a14:useLocalDpi xmlns:a14="http://schemas.microsoft.com/office/drawing/2010/main" val="0"/>
              </a:ext>
            </a:extLst>
          </a:blip>
          <a:srcRect b="19346"/>
          <a:stretch/>
        </p:blipFill>
        <p:spPr>
          <a:xfrm>
            <a:off x="3884706" y="155865"/>
            <a:ext cx="8307293" cy="1643780"/>
          </a:xfrm>
          <a:prstGeom prst="rect">
            <a:avLst/>
          </a:prstGeom>
        </p:spPr>
      </p:pic>
      <p:sp>
        <p:nvSpPr>
          <p:cNvPr id="24" name="Rectangle 23"/>
          <p:cNvSpPr/>
          <p:nvPr userDrawn="1"/>
        </p:nvSpPr>
        <p:spPr>
          <a:xfrm>
            <a:off x="1" y="-8004"/>
            <a:ext cx="12192000" cy="224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65">
              <a:lnSpc>
                <a:spcPct val="90000"/>
              </a:lnSpc>
            </a:pPr>
            <a:r>
              <a:rPr kumimoji="0" lang="en-US" sz="818" b="1" spc="140">
                <a:solidFill>
                  <a:prstClr val="white"/>
                </a:solidFill>
              </a:rPr>
              <a:t>CONSULTING  |  INDUSTRY SOLUTIONS  |  TECHNOLOGY &amp; DIGITAL</a:t>
            </a:r>
            <a:r>
              <a:rPr kumimoji="0" lang="en-US" sz="818" b="1" spc="140" baseline="0">
                <a:solidFill>
                  <a:prstClr val="white"/>
                </a:solidFill>
              </a:rPr>
              <a:t> SERVICES</a:t>
            </a:r>
            <a:endParaRPr kumimoji="0" lang="en-US" sz="818" b="1" spc="140">
              <a:solidFill>
                <a:prstClr val="white"/>
              </a:solidFill>
            </a:endParaRP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63" y="216343"/>
            <a:ext cx="1865337" cy="562975"/>
          </a:xfrm>
          <a:prstGeom prst="rect">
            <a:avLst/>
          </a:prstGeom>
        </p:spPr>
      </p:pic>
    </p:spTree>
    <p:extLst>
      <p:ext uri="{BB962C8B-B14F-4D97-AF65-F5344CB8AC3E}">
        <p14:creationId xmlns:p14="http://schemas.microsoft.com/office/powerpoint/2010/main" val="2821118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16501565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pic>
        <p:nvPicPr>
          <p:cNvPr id="13" name="Picture 12" descr="A hand holding a light bulb&#10;&#10;Description automatically generated with low confidence">
            <a:extLst>
              <a:ext uri="{FF2B5EF4-FFF2-40B4-BE49-F238E27FC236}">
                <a16:creationId xmlns:a16="http://schemas.microsoft.com/office/drawing/2014/main" id="{7E193F5C-69E8-5B67-3F29-436FABFA45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892518" cy="6858000"/>
          </a:xfrm>
          <a:prstGeom prst="rect">
            <a:avLst/>
          </a:prstGeom>
        </p:spPr>
      </p:pic>
      <p:sp>
        <p:nvSpPr>
          <p:cNvPr id="4" name="Rectangle 3">
            <a:extLst>
              <a:ext uri="{FF2B5EF4-FFF2-40B4-BE49-F238E27FC236}">
                <a16:creationId xmlns:a16="http://schemas.microsoft.com/office/drawing/2014/main" id="{B14D9168-9FC5-4C0C-9674-369D1D872AB0}"/>
              </a:ext>
            </a:extLst>
          </p:cNvPr>
          <p:cNvSpPr/>
          <p:nvPr userDrawn="1"/>
        </p:nvSpPr>
        <p:spPr>
          <a:xfrm>
            <a:off x="0" y="0"/>
            <a:ext cx="12192000" cy="6858000"/>
          </a:xfrm>
          <a:prstGeom prst="rect">
            <a:avLst/>
          </a:prstGeom>
          <a:gradFill flip="none" rotWithShape="1">
            <a:gsLst>
              <a:gs pos="80000">
                <a:schemeClr val="accent2">
                  <a:lumMod val="75000"/>
                  <a:alpha val="55000"/>
                </a:schemeClr>
              </a:gs>
              <a:gs pos="47000">
                <a:schemeClr val="accent2">
                  <a:lumMod val="50000"/>
                  <a:alpha val="96000"/>
                </a:schemeClr>
              </a:gs>
              <a:gs pos="9000">
                <a:schemeClr val="tx2"/>
              </a:gs>
              <a:gs pos="100000">
                <a:schemeClr val="accent2">
                  <a:lumMod val="75000"/>
                  <a:alpha val="56000"/>
                </a:schemeClr>
              </a:gs>
            </a:gsLst>
            <a:lin ang="108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descr="A picture containing light, night, laser, night sky&#10;&#10;Description automatically generated">
            <a:extLst>
              <a:ext uri="{FF2B5EF4-FFF2-40B4-BE49-F238E27FC236}">
                <a16:creationId xmlns:a16="http://schemas.microsoft.com/office/drawing/2014/main" id="{BD21C8DC-AE9A-49BA-A8C5-99A1C6C7F30C}"/>
              </a:ext>
            </a:extLst>
          </p:cNvPr>
          <p:cNvPicPr>
            <a:picLocks noChangeAspect="1"/>
          </p:cNvPicPr>
          <p:nvPr userDrawn="1"/>
        </p:nvPicPr>
        <p:blipFill rotWithShape="1">
          <a:blip r:embed="rId3" cstate="email">
            <a:alphaModFix amt="5000"/>
            <a:extLst>
              <a:ext uri="{28A0092B-C50C-407E-A947-70E740481C1C}">
                <a14:useLocalDpi xmlns:a14="http://schemas.microsoft.com/office/drawing/2010/main"/>
              </a:ext>
            </a:extLst>
          </a:blip>
          <a:srcRect l="-95" t="21203" r="19869" b="11104"/>
          <a:stretch/>
        </p:blipFill>
        <p:spPr>
          <a:xfrm>
            <a:off x="1" y="0"/>
            <a:ext cx="12191999" cy="6858000"/>
          </a:xfrm>
          <a:prstGeom prst="rect">
            <a:avLst/>
          </a:prstGeom>
        </p:spPr>
      </p:pic>
      <p:sp>
        <p:nvSpPr>
          <p:cNvPr id="6" name="TextBox 12">
            <a:extLst>
              <a:ext uri="{FF2B5EF4-FFF2-40B4-BE49-F238E27FC236}">
                <a16:creationId xmlns:a16="http://schemas.microsoft.com/office/drawing/2014/main" id="{5418F5E3-4845-4574-82DE-E32F9613BF9E}"/>
              </a:ext>
            </a:extLst>
          </p:cNvPr>
          <p:cNvSpPr txBox="1"/>
          <p:nvPr userDrawn="1"/>
        </p:nvSpPr>
        <p:spPr>
          <a:xfrm>
            <a:off x="9892518" y="6597352"/>
            <a:ext cx="2156361"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t>© 2023 NTT DATA, Inc. All rights reserved.</a:t>
            </a:r>
          </a:p>
        </p:txBody>
      </p:sp>
      <p:sp>
        <p:nvSpPr>
          <p:cNvPr id="7" name="TextBox 16">
            <a:extLst>
              <a:ext uri="{FF2B5EF4-FFF2-40B4-BE49-F238E27FC236}">
                <a16:creationId xmlns:a16="http://schemas.microsoft.com/office/drawing/2014/main" id="{F55C9DCD-440A-4321-8B14-89BD034D721A}"/>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endParaRPr>
          </a:p>
        </p:txBody>
      </p:sp>
      <p:sp>
        <p:nvSpPr>
          <p:cNvPr id="11" name="タイトル 1">
            <a:extLst>
              <a:ext uri="{FF2B5EF4-FFF2-40B4-BE49-F238E27FC236}">
                <a16:creationId xmlns:a16="http://schemas.microsoft.com/office/drawing/2014/main" id="{6E3FF2AC-5D67-4162-B0F8-69725DA19A2F}"/>
              </a:ext>
            </a:extLst>
          </p:cNvPr>
          <p:cNvSpPr>
            <a:spLocks noGrp="1"/>
          </p:cNvSpPr>
          <p:nvPr>
            <p:ph type="title" hasCustomPrompt="1"/>
          </p:nvPr>
        </p:nvSpPr>
        <p:spPr>
          <a:xfrm>
            <a:off x="0" y="2412500"/>
            <a:ext cx="12192000" cy="1971771"/>
          </a:xfrm>
          <a:prstGeom prst="rect">
            <a:avLst/>
          </a:prstGeom>
          <a:solidFill>
            <a:schemeClr val="tx2">
              <a:alpha val="48000"/>
            </a:schemeClr>
          </a:solidFill>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9" name="Rectangle 8">
            <a:extLst>
              <a:ext uri="{FF2B5EF4-FFF2-40B4-BE49-F238E27FC236}">
                <a16:creationId xmlns:a16="http://schemas.microsoft.com/office/drawing/2014/main" id="{70E1ED19-1F1F-44E1-B637-BD55271D8E78}"/>
              </a:ext>
            </a:extLst>
          </p:cNvPr>
          <p:cNvSpPr/>
          <p:nvPr userDrawn="1"/>
        </p:nvSpPr>
        <p:spPr>
          <a:xfrm>
            <a:off x="1" y="2243365"/>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4570059-F7CE-499D-9459-FBDE676C7446}"/>
              </a:ext>
            </a:extLst>
          </p:cNvPr>
          <p:cNvSpPr/>
          <p:nvPr userDrawn="1"/>
        </p:nvSpPr>
        <p:spPr>
          <a:xfrm>
            <a:off x="1" y="4422776"/>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図 8">
            <a:extLst>
              <a:ext uri="{FF2B5EF4-FFF2-40B4-BE49-F238E27FC236}">
                <a16:creationId xmlns:a16="http://schemas.microsoft.com/office/drawing/2014/main" id="{A66960F6-1578-46E9-A3AC-60E42FDC1B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4731"/>
            <a:ext cx="3857070" cy="6942731"/>
          </a:xfrm>
          <a:prstGeom prst="rect">
            <a:avLst/>
          </a:prstGeom>
        </p:spPr>
      </p:pic>
    </p:spTree>
    <p:extLst>
      <p:ext uri="{BB962C8B-B14F-4D97-AF65-F5344CB8AC3E}">
        <p14:creationId xmlns:p14="http://schemas.microsoft.com/office/powerpoint/2010/main" val="67433249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sp>
        <p:nvSpPr>
          <p:cNvPr id="3" name="Footer Placeholder 4">
            <a:extLst>
              <a:ext uri="{FF2B5EF4-FFF2-40B4-BE49-F238E27FC236}">
                <a16:creationId xmlns:a16="http://schemas.microsoft.com/office/drawing/2014/main" id="{0453B208-9097-2E2C-EC03-BD8A67670037}"/>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31227086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4" name="Footer Placeholder 4">
            <a:extLst>
              <a:ext uri="{FF2B5EF4-FFF2-40B4-BE49-F238E27FC236}">
                <a16:creationId xmlns:a16="http://schemas.microsoft.com/office/drawing/2014/main" id="{655333B3-E5F2-A1A8-F59F-D7085B34A14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196809348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4" name="Footer Placeholder 4">
            <a:extLst>
              <a:ext uri="{FF2B5EF4-FFF2-40B4-BE49-F238E27FC236}">
                <a16:creationId xmlns:a16="http://schemas.microsoft.com/office/drawing/2014/main" id="{EE186BE1-1DE6-82D8-B7EF-529F2205B840}"/>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107524382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331982985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0" name="Footer Placeholder 4">
            <a:extLst>
              <a:ext uri="{FF2B5EF4-FFF2-40B4-BE49-F238E27FC236}">
                <a16:creationId xmlns:a16="http://schemas.microsoft.com/office/drawing/2014/main" id="{A9C53063-1F58-BE27-2E94-7E00DE772613}"/>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4799094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53699082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DB4CF512-82E1-2689-F640-DDFFDD4CD971}"/>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23945006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82601478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67237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_Title Subtitle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332399"/>
          </a:xfrm>
        </p:spPr>
        <p:txBody>
          <a:bodyPr vert="horz">
            <a:spAutoFit/>
          </a:bodyPr>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4" y="1412875"/>
            <a:ext cx="11449049"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AFAE869D-BCA2-8F0B-47CA-6CBB5796213E}"/>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4" name="Text Placeholder 6">
            <a:extLst>
              <a:ext uri="{FF2B5EF4-FFF2-40B4-BE49-F238E27FC236}">
                <a16:creationId xmlns:a16="http://schemas.microsoft.com/office/drawing/2014/main" id="{9E5DDFBC-BBD8-FCF3-FDD5-BDAF7615B10F}"/>
              </a:ext>
            </a:extLst>
          </p:cNvPr>
          <p:cNvSpPr>
            <a:spLocks noGrp="1"/>
          </p:cNvSpPr>
          <p:nvPr>
            <p:ph type="body" sz="quarter" idx="14" hasCustomPrompt="1"/>
          </p:nvPr>
        </p:nvSpPr>
        <p:spPr bwMode="gray">
          <a:xfrm>
            <a:off x="371475" y="728663"/>
            <a:ext cx="11449050" cy="288000"/>
          </a:xfrm>
        </p:spPr>
        <p:txBody>
          <a:bodyPr/>
          <a:lstStyle>
            <a:lvl1pPr>
              <a:lnSpc>
                <a:spcPct val="100000"/>
              </a:lnSpc>
              <a:spcBef>
                <a:spcPts val="0"/>
              </a:spcBef>
              <a:defRPr sz="1800">
                <a:solidFill>
                  <a:schemeClr val="accent2"/>
                </a:solidFill>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109826049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69148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BB093E97-7B76-EAE6-8B05-F60EEDCE94B8}"/>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7693255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3" name="Footer Placeholder 4">
            <a:extLst>
              <a:ext uri="{FF2B5EF4-FFF2-40B4-BE49-F238E27FC236}">
                <a16:creationId xmlns:a16="http://schemas.microsoft.com/office/drawing/2014/main" id="{55F7F56A-370B-17D8-1574-70407654126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39308766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132778816"/>
      </p:ext>
    </p:extLst>
  </p:cSld>
  <p:clrMapOvr>
    <a:masterClrMapping/>
  </p:clrMapOvr>
  <p:extLst>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4338956" y="6563358"/>
            <a:ext cx="3524884"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3792451711"/>
      </p:ext>
    </p:extLst>
  </p:cSld>
  <p:clrMapOvr>
    <a:masterClrMapping/>
  </p:clrMapOvr>
  <p:extLst>
    <p:ext uri="{DCECCB84-F9BA-43D5-87BE-67443E8EF086}">
      <p15:sldGuideLst xmlns:p15="http://schemas.microsoft.com/office/powerpoint/2012/main"/>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0" name="Footer Placeholder 4">
            <a:extLst>
              <a:ext uri="{FF2B5EF4-FFF2-40B4-BE49-F238E27FC236}">
                <a16:creationId xmlns:a16="http://schemas.microsoft.com/office/drawing/2014/main" id="{87A8D542-4123-5D52-32A8-5A10FF2E7D6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chemeClr val="bg1"/>
                </a:solidFill>
              </a:defRPr>
            </a:lvl1pPr>
          </a:lstStyle>
          <a:p>
            <a:r>
              <a:rPr lang="pt-BR"/>
              <a:t>© 2023 NTT DATA Americas, Inc.</a:t>
            </a:r>
            <a:endParaRPr lang="en-US"/>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111212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2614571568"/>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4" name="Footer Placeholder 4">
            <a:extLst>
              <a:ext uri="{FF2B5EF4-FFF2-40B4-BE49-F238E27FC236}">
                <a16:creationId xmlns:a16="http://schemas.microsoft.com/office/drawing/2014/main" id="{CE3B8E11-1E99-8E14-7DC2-2A5585E8FA2F}"/>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640888047"/>
      </p:ext>
    </p:extLst>
  </p:cSld>
  <p:clrMapOvr>
    <a:masterClrMapping/>
  </p:clrMapOvr>
  <p:extLst>
    <p:ext uri="{DCECCB84-F9BA-43D5-87BE-67443E8EF086}">
      <p15:sldGuideLst xmlns:p15="http://schemas.microsoft.com/office/powerpoint/2012/main"/>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err="1">
              <a:solidFill>
                <a:srgbClr val="FFFFFF"/>
              </a:solidFill>
            </a:endParaRPr>
          </a:p>
        </p:txBody>
      </p:sp>
      <p:sp>
        <p:nvSpPr>
          <p:cNvPr id="8" name="Footer Placeholder 4">
            <a:extLst>
              <a:ext uri="{FF2B5EF4-FFF2-40B4-BE49-F238E27FC236}">
                <a16:creationId xmlns:a16="http://schemas.microsoft.com/office/drawing/2014/main" id="{59C35B40-A84A-00D6-5FD3-6FD80F61E86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13682157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91334971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1493624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_Divider_Image Left Light">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4495800" y="2286000"/>
            <a:ext cx="7315200" cy="3951288"/>
          </a:xfrm>
        </p:spPr>
        <p:txBody>
          <a:bodyPr/>
          <a:lstStyle>
            <a:lvl1pPr>
              <a:defRPr sz="4800">
                <a:solidFill>
                  <a:schemeClr val="accent1"/>
                </a:solidFill>
              </a:defRPr>
            </a:lvl1pPr>
          </a:lstStyle>
          <a:p>
            <a:r>
              <a:rPr lang="en-US"/>
              <a:t>Divider Page Text</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6" name="Picture Placeholder 4">
            <a:extLst>
              <a:ext uri="{FF2B5EF4-FFF2-40B4-BE49-F238E27FC236}">
                <a16:creationId xmlns:a16="http://schemas.microsoft.com/office/drawing/2014/main" id="{CBAA2EA5-06E3-8691-22FA-AE783265C861}"/>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ext Placeholder 5">
            <a:extLst>
              <a:ext uri="{FF2B5EF4-FFF2-40B4-BE49-F238E27FC236}">
                <a16:creationId xmlns:a16="http://schemas.microsoft.com/office/drawing/2014/main" id="{84E201FA-14DE-26F5-5B59-34540918F7C3}"/>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4495800" y="6563358"/>
            <a:ext cx="3202940"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7777162"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407740692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_Divider_InnovationCurve on Right Light">
    <p:bg>
      <p:bgPr>
        <a:solidFill>
          <a:schemeClr val="bg1"/>
        </a:solidFill>
        <a:effectLst/>
      </p:bgPr>
    </p:bg>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597D1B3A-E1F6-AFF4-3A3F-A37A17CBCB29}"/>
              </a:ext>
            </a:extLst>
          </p:cNvPr>
          <p:cNvSpPr>
            <a:spLocks noGrp="1"/>
          </p:cNvSpPr>
          <p:nvPr>
            <p:ph type="title" hasCustomPrompt="1"/>
          </p:nvPr>
        </p:nvSpPr>
        <p:spPr>
          <a:xfrm>
            <a:off x="371475" y="2286000"/>
            <a:ext cx="7315200" cy="3886200"/>
          </a:xfrm>
        </p:spPr>
        <p:txBody>
          <a:bodyPr/>
          <a:lstStyle>
            <a:lvl1pPr>
              <a:defRPr sz="4000">
                <a:solidFill>
                  <a:schemeClr val="accent1"/>
                </a:solidFill>
              </a:defRPr>
            </a:lvl1pPr>
          </a:lstStyle>
          <a:p>
            <a:r>
              <a:rPr lang="en-US"/>
              <a:t>Divider Page</a:t>
            </a:r>
          </a:p>
        </p:txBody>
      </p:sp>
      <p:sp>
        <p:nvSpPr>
          <p:cNvPr id="15" name="Section Number">
            <a:extLst>
              <a:ext uri="{FF2B5EF4-FFF2-40B4-BE49-F238E27FC236}">
                <a16:creationId xmlns:a16="http://schemas.microsoft.com/office/drawing/2014/main" id="{353938DB-D71F-BCC9-253A-E90421933DD0}"/>
              </a:ext>
            </a:extLst>
          </p:cNvPr>
          <p:cNvSpPr>
            <a:spLocks noGrp="1"/>
          </p:cNvSpPr>
          <p:nvPr>
            <p:ph type="body" sz="quarter" idx="13" hasCustomPrompt="1"/>
          </p:nvPr>
        </p:nvSpPr>
        <p:spPr>
          <a:xfrm>
            <a:off x="371475"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4" name="Footer Placeholder 4">
            <a:extLst>
              <a:ext uri="{FF2B5EF4-FFF2-40B4-BE49-F238E27FC236}">
                <a16:creationId xmlns:a16="http://schemas.microsoft.com/office/drawing/2014/main" id="{07D78CB3-8E2A-426A-73F0-19178ABAAB0D}"/>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5" name="Slide Number Placeholder 5">
            <a:extLst>
              <a:ext uri="{FF2B5EF4-FFF2-40B4-BE49-F238E27FC236}">
                <a16:creationId xmlns:a16="http://schemas.microsoft.com/office/drawing/2014/main" id="{90D19329-B7C0-CE48-A2F3-05D87FD0371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7" name="Picture 6">
            <a:extLst>
              <a:ext uri="{FF2B5EF4-FFF2-40B4-BE49-F238E27FC236}">
                <a16:creationId xmlns:a16="http://schemas.microsoft.com/office/drawing/2014/main" id="{8E54CF47-5670-1E36-A01C-CE6BD5FD4ECA}"/>
              </a:ext>
            </a:extLst>
          </p:cNvPr>
          <p:cNvPicPr>
            <a:picLocks noChangeAspect="1"/>
          </p:cNvPicPr>
          <p:nvPr userDrawn="1"/>
        </p:nvPicPr>
        <p:blipFill>
          <a:blip r:embed="rId2" cstate="screen">
            <a:alphaModFix amt="30000"/>
            <a:extLst>
              <a:ext uri="{28A0092B-C50C-407E-A947-70E740481C1C}">
                <a14:useLocalDpi xmlns:a14="http://schemas.microsoft.com/office/drawing/2010/main"/>
              </a:ext>
            </a:extLst>
          </a:blip>
          <a:stretch>
            <a:fillRect/>
          </a:stretch>
        </p:blipFill>
        <p:spPr>
          <a:xfrm>
            <a:off x="8070773" y="2431973"/>
            <a:ext cx="3740227" cy="3740227"/>
          </a:xfrm>
          <a:prstGeom prst="rect">
            <a:avLst/>
          </a:prstGeom>
        </p:spPr>
      </p:pic>
    </p:spTree>
    <p:extLst>
      <p:ext uri="{BB962C8B-B14F-4D97-AF65-F5344CB8AC3E}">
        <p14:creationId xmlns:p14="http://schemas.microsoft.com/office/powerpoint/2010/main" val="227878467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_Divider_Innovation Curve Image Left L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725B5FD-E0E9-1E4B-5EFE-D46E0910A6CB}"/>
              </a:ext>
            </a:extLst>
          </p:cNvPr>
          <p:cNvSpPr>
            <a:spLocks noGrp="1"/>
          </p:cNvSpPr>
          <p:nvPr>
            <p:ph type="title" hasCustomPrompt="1"/>
          </p:nvPr>
        </p:nvSpPr>
        <p:spPr>
          <a:xfrm>
            <a:off x="4495800" y="2433116"/>
            <a:ext cx="7315200" cy="3739084"/>
          </a:xfrm>
        </p:spPr>
        <p:txBody>
          <a:bodyPr/>
          <a:lstStyle>
            <a:lvl1pPr>
              <a:defRPr sz="4000">
                <a:solidFill>
                  <a:schemeClr val="accent1"/>
                </a:solidFill>
              </a:defRPr>
            </a:lvl1pPr>
          </a:lstStyle>
          <a:p>
            <a:r>
              <a:rPr lang="en-US"/>
              <a:t>Divider Page</a:t>
            </a:r>
          </a:p>
        </p:txBody>
      </p:sp>
      <p:sp>
        <p:nvSpPr>
          <p:cNvPr id="12" name="Section Number">
            <a:extLst>
              <a:ext uri="{FF2B5EF4-FFF2-40B4-BE49-F238E27FC236}">
                <a16:creationId xmlns:a16="http://schemas.microsoft.com/office/drawing/2014/main" id="{4337322C-F1A6-A8D5-2662-80C365ECE1C8}"/>
              </a:ext>
            </a:extLst>
          </p:cNvPr>
          <p:cNvSpPr>
            <a:spLocks noGrp="1"/>
          </p:cNvSpPr>
          <p:nvPr>
            <p:ph type="body" sz="quarter" idx="12" hasCustomPrompt="1"/>
          </p:nvPr>
        </p:nvSpPr>
        <p:spPr>
          <a:xfrm>
            <a:off x="4495800" y="685800"/>
            <a:ext cx="7315200" cy="1447800"/>
          </a:xfrm>
          <a:prstGeom prst="rect">
            <a:avLst/>
          </a:prstGeom>
        </p:spPr>
        <p:txBody>
          <a:bodyPr lIns="0" tIns="45720" rIns="0"/>
          <a:lstStyle>
            <a:lvl1pPr>
              <a:defRPr lang="en-US" sz="9600" b="1" dirty="0" smtClean="0">
                <a:solidFill>
                  <a:schemeClr val="accent2"/>
                </a:solidFill>
              </a:defRPr>
            </a:lvl1pPr>
          </a:lstStyle>
          <a:p>
            <a:pPr lvl="0">
              <a:lnSpc>
                <a:spcPct val="100000"/>
              </a:lnSpc>
            </a:pPr>
            <a:r>
              <a:rPr lang="en-US"/>
              <a:t>#</a:t>
            </a:r>
          </a:p>
        </p:txBody>
      </p:sp>
      <p:sp>
        <p:nvSpPr>
          <p:cNvPr id="11" name="Footer Placeholder 4">
            <a:extLst>
              <a:ext uri="{FF2B5EF4-FFF2-40B4-BE49-F238E27FC236}">
                <a16:creationId xmlns:a16="http://schemas.microsoft.com/office/drawing/2014/main" id="{8795E080-1F31-4238-044C-F377C0E2532A}"/>
              </a:ext>
            </a:extLst>
          </p:cNvPr>
          <p:cNvSpPr>
            <a:spLocks noGrp="1"/>
          </p:cNvSpPr>
          <p:nvPr>
            <p:ph type="ftr" sz="quarter" idx="3"/>
          </p:nvPr>
        </p:nvSpPr>
        <p:spPr bwMode="gray">
          <a:xfrm>
            <a:off x="371475" y="6563358"/>
            <a:ext cx="218376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13" name="Slide Number Placeholder 5">
            <a:extLst>
              <a:ext uri="{FF2B5EF4-FFF2-40B4-BE49-F238E27FC236}">
                <a16:creationId xmlns:a16="http://schemas.microsoft.com/office/drawing/2014/main" id="{5ACFAEF6-C002-CEF8-D12E-35B10EFF2EE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14" name="Picture 6">
            <a:extLst>
              <a:ext uri="{FF2B5EF4-FFF2-40B4-BE49-F238E27FC236}">
                <a16:creationId xmlns:a16="http://schemas.microsoft.com/office/drawing/2014/main" id="{AE44EF5E-6648-1398-B4E7-717D749EE9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4575" y="2447060"/>
            <a:ext cx="3718800" cy="3718800"/>
          </a:xfrm>
          <a:prstGeom prst="rect">
            <a:avLst/>
          </a:prstGeom>
        </p:spPr>
      </p:pic>
      <p:sp>
        <p:nvSpPr>
          <p:cNvPr id="15" name="Picture Placeholder 9">
            <a:extLst>
              <a:ext uri="{FF2B5EF4-FFF2-40B4-BE49-F238E27FC236}">
                <a16:creationId xmlns:a16="http://schemas.microsoft.com/office/drawing/2014/main" id="{C74CB7FF-BF38-583F-EB84-775D76F699B8}"/>
              </a:ext>
            </a:extLst>
          </p:cNvPr>
          <p:cNvSpPr>
            <a:spLocks noGrp="1"/>
          </p:cNvSpPr>
          <p:nvPr>
            <p:ph type="pic" sz="quarter" idx="17" hasCustomPrompt="1"/>
          </p:nvPr>
        </p:nvSpPr>
        <p:spPr>
          <a:xfrm>
            <a:off x="371475" y="2447060"/>
            <a:ext cx="3718800" cy="3718800"/>
          </a:xfrm>
          <a:custGeom>
            <a:avLst/>
            <a:gdLst>
              <a:gd name="connsiteX0" fmla="*/ 1704548 w 5267271"/>
              <a:gd name="connsiteY0" fmla="*/ 0 h 5272719"/>
              <a:gd name="connsiteX1" fmla="*/ 3527745 w 5267271"/>
              <a:gd name="connsiteY1" fmla="*/ 1774521 h 5272719"/>
              <a:gd name="connsiteX2" fmla="*/ 5267271 w 5267271"/>
              <a:gd name="connsiteY2" fmla="*/ 5269498 h 5272719"/>
              <a:gd name="connsiteX3" fmla="*/ 3509088 w 5267271"/>
              <a:gd name="connsiteY3" fmla="*/ 5269044 h 5272719"/>
              <a:gd name="connsiteX4" fmla="*/ 1794302 w 5267271"/>
              <a:gd name="connsiteY4" fmla="*/ 1858626 h 5272719"/>
              <a:gd name="connsiteX5" fmla="*/ 1794667 w 5267271"/>
              <a:gd name="connsiteY5" fmla="*/ 5270472 h 5272719"/>
              <a:gd name="connsiteX6" fmla="*/ 0 w 5267271"/>
              <a:gd name="connsiteY6" fmla="*/ 5272719 h 5272719"/>
              <a:gd name="connsiteX7" fmla="*/ 3384 w 5267271"/>
              <a:gd name="connsiteY7" fmla="*/ 1714773 h 5272719"/>
              <a:gd name="connsiteX8" fmla="*/ 569360 w 5267271"/>
              <a:gd name="connsiteY8" fmla="*/ 333790 h 5272719"/>
              <a:gd name="connsiteX9" fmla="*/ 1704548 w 5267271"/>
              <a:gd name="connsiteY9" fmla="*/ 0 h 5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271" h="5272719">
                <a:moveTo>
                  <a:pt x="1704548" y="0"/>
                </a:moveTo>
                <a:cubicBezTo>
                  <a:pt x="2442328" y="19929"/>
                  <a:pt x="2925708" y="438914"/>
                  <a:pt x="3527745" y="1774521"/>
                </a:cubicBezTo>
                <a:lnTo>
                  <a:pt x="5267271" y="5269498"/>
                </a:lnTo>
                <a:lnTo>
                  <a:pt x="3509088" y="5269044"/>
                </a:lnTo>
                <a:cubicBezTo>
                  <a:pt x="2932089" y="4085847"/>
                  <a:pt x="2376159" y="3052885"/>
                  <a:pt x="1794302" y="1858626"/>
                </a:cubicBezTo>
                <a:cubicBezTo>
                  <a:pt x="1800510" y="2806405"/>
                  <a:pt x="1797959" y="3550976"/>
                  <a:pt x="1794667" y="5270472"/>
                </a:cubicBezTo>
                <a:lnTo>
                  <a:pt x="0" y="5272719"/>
                </a:lnTo>
                <a:cubicBezTo>
                  <a:pt x="6041" y="3933998"/>
                  <a:pt x="-2660" y="3106972"/>
                  <a:pt x="3384" y="1714773"/>
                </a:cubicBezTo>
                <a:cubicBezTo>
                  <a:pt x="20552" y="931022"/>
                  <a:pt x="285832" y="562108"/>
                  <a:pt x="569360" y="333790"/>
                </a:cubicBezTo>
                <a:cubicBezTo>
                  <a:pt x="852888" y="105472"/>
                  <a:pt x="1272212" y="9538"/>
                  <a:pt x="1704548" y="0"/>
                </a:cubicBezTo>
                <a:close/>
              </a:path>
            </a:pathLst>
          </a:custGeom>
          <a:solidFill>
            <a:schemeClr val="accent6"/>
          </a:solidFill>
          <a:ln w="12700">
            <a:noFill/>
          </a:ln>
          <a:effectLst/>
        </p:spPr>
        <p:txBody>
          <a:bodyPr wrap="none" lIns="0" tIns="1371600" rIns="0" anchor="t">
            <a:noAutofit/>
          </a:bodyPr>
          <a:lstStyle>
            <a:lvl1pPr marL="0" indent="0" algn="ctr">
              <a:buFontTx/>
              <a:buNone/>
              <a:defRPr sz="1100">
                <a:solidFill>
                  <a:schemeClr val="bg1"/>
                </a:solidFill>
              </a:defRPr>
            </a:lvl1pPr>
          </a:lstStyle>
          <a:p>
            <a:r>
              <a:rPr lang="en-US"/>
              <a:t> </a:t>
            </a:r>
          </a:p>
        </p:txBody>
      </p:sp>
    </p:spTree>
    <p:extLst>
      <p:ext uri="{BB962C8B-B14F-4D97-AF65-F5344CB8AC3E}">
        <p14:creationId xmlns:p14="http://schemas.microsoft.com/office/powerpoint/2010/main" val="2198043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TextBox 3">
            <a:extLst>
              <a:ext uri="{FF2B5EF4-FFF2-40B4-BE49-F238E27FC236}">
                <a16:creationId xmlns:a16="http://schemas.microsoft.com/office/drawing/2014/main" id="{84F85BEF-7AAA-5008-724C-B80B3C7FDCD2}"/>
              </a:ext>
            </a:extLst>
          </p:cNvPr>
          <p:cNvSpPr txBox="1"/>
          <p:nvPr userDrawn="1"/>
        </p:nvSpPr>
        <p:spPr>
          <a:xfrm>
            <a:off x="3737734" y="6514716"/>
            <a:ext cx="1038363" cy="261610"/>
          </a:xfrm>
          <a:prstGeom prst="rect">
            <a:avLst/>
          </a:prstGeom>
          <a:noFill/>
        </p:spPr>
        <p:txBody>
          <a:bodyPr wrap="square">
            <a:spAutoFit/>
          </a:bodyPr>
          <a:lstStyle/>
          <a:p>
            <a:r>
              <a:rPr lang="en-US" sz="1100">
                <a:solidFill>
                  <a:schemeClr val="bg1"/>
                </a:solidFill>
              </a:rPr>
              <a:t>Confidential</a:t>
            </a:r>
            <a:endParaRPr lang="en-GB" sz="1100">
              <a:solidFill>
                <a:schemeClr val="bg1"/>
              </a:solidFill>
            </a:endParaRPr>
          </a:p>
        </p:txBody>
      </p:sp>
    </p:spTree>
    <p:extLst>
      <p:ext uri="{BB962C8B-B14F-4D97-AF65-F5344CB8AC3E}">
        <p14:creationId xmlns:p14="http://schemas.microsoft.com/office/powerpoint/2010/main" val="83873244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1420063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0947337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311808040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6446187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22383603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Content Placeholder 2"/>
          <p:cNvSpPr>
            <a:spLocks noGrp="1"/>
          </p:cNvSpPr>
          <p:nvPr>
            <p:ph idx="1"/>
          </p:nvPr>
        </p:nvSpPr>
        <p:spPr>
          <a:xfrm>
            <a:off x="609441" y="1600200"/>
            <a:ext cx="10969943" cy="45720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78007763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9" name="TextBox 12"/>
          <p:cNvSpPr txBox="1"/>
          <p:nvPr userDrawn="1"/>
        </p:nvSpPr>
        <p:spPr>
          <a:xfrm>
            <a:off x="9906000" y="6597352"/>
            <a:ext cx="2142879" cy="123111"/>
          </a:xfrm>
          <a:prstGeom prst="rect">
            <a:avLst/>
          </a:prstGeom>
          <a:noFill/>
        </p:spPr>
        <p:txBody>
          <a:bodyPr wrap="square" tIns="0" bIns="0">
            <a:spAutoFit/>
          </a:bodyPr>
          <a:lstStyle/>
          <a:p>
            <a:pPr marL="0" marR="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tx1"/>
                </a:solidFill>
                <a:latin typeface="+mn-lt"/>
                <a:ea typeface="HGPGothicE" charset="-128"/>
                <a:cs typeface="Meiryo UI" pitchFamily="50" charset="-128"/>
              </a:rPr>
              <a:t>© 2019 NTT DATA, Inc. All rights reserved.</a:t>
            </a:r>
          </a:p>
        </p:txBody>
      </p:sp>
      <p:grpSp>
        <p:nvGrpSpPr>
          <p:cNvPr id="5" name="Group 4"/>
          <p:cNvGrpSpPr/>
          <p:nvPr userDrawn="1"/>
        </p:nvGrpSpPr>
        <p:grpSpPr>
          <a:xfrm>
            <a:off x="4261573" y="2829464"/>
            <a:ext cx="3686134" cy="1216322"/>
            <a:chOff x="9448800" y="420688"/>
            <a:chExt cx="2362201" cy="779463"/>
          </a:xfrm>
        </p:grpSpPr>
        <p:sp>
          <p:nvSpPr>
            <p:cNvPr id="7" name="Freeform 5"/>
            <p:cNvSpPr>
              <a:spLocks/>
            </p:cNvSpPr>
            <p:nvPr/>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8" name="Freeform 6"/>
            <p:cNvSpPr>
              <a:spLocks noEditPoints="1"/>
            </p:cNvSpPr>
            <p:nvPr/>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0" name="Freeform 7"/>
            <p:cNvSpPr>
              <a:spLocks/>
            </p:cNvSpPr>
            <p:nvPr/>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1" name="Freeform 8"/>
            <p:cNvSpPr>
              <a:spLocks/>
            </p:cNvSpPr>
            <p:nvPr/>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2" name="Freeform 9"/>
            <p:cNvSpPr>
              <a:spLocks noEditPoints="1"/>
            </p:cNvSpPr>
            <p:nvPr/>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3" name="Freeform 10"/>
            <p:cNvSpPr>
              <a:spLocks/>
            </p:cNvSpPr>
            <p:nvPr/>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4" name="Freeform 11"/>
            <p:cNvSpPr>
              <a:spLocks noEditPoints="1"/>
            </p:cNvSpPr>
            <p:nvPr/>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5" name="Freeform 12"/>
            <p:cNvSpPr>
              <a:spLocks/>
            </p:cNvSpPr>
            <p:nvPr/>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6" name="Freeform 13"/>
            <p:cNvSpPr>
              <a:spLocks noEditPoints="1"/>
            </p:cNvSpPr>
            <p:nvPr/>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7" name="Freeform 14"/>
            <p:cNvSpPr>
              <a:spLocks noEditPoints="1"/>
            </p:cNvSpPr>
            <p:nvPr/>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8" name="Freeform 15"/>
            <p:cNvSpPr>
              <a:spLocks/>
            </p:cNvSpPr>
            <p:nvPr/>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19" name="Freeform 16"/>
            <p:cNvSpPr>
              <a:spLocks/>
            </p:cNvSpPr>
            <p:nvPr/>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0" name="Freeform 17"/>
            <p:cNvSpPr>
              <a:spLocks noEditPoints="1"/>
            </p:cNvSpPr>
            <p:nvPr/>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1" name="Freeform 18"/>
            <p:cNvSpPr>
              <a:spLocks/>
            </p:cNvSpPr>
            <p:nvPr/>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sp>
          <p:nvSpPr>
            <p:cNvPr id="22" name="Freeform 19"/>
            <p:cNvSpPr>
              <a:spLocks/>
            </p:cNvSpPr>
            <p:nvPr/>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3921870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61320936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userDrawn="1">
  <p:cSld name="1_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20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3595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2018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3" name="Picture Placeholder 2"/>
          <p:cNvSpPr>
            <a:spLocks noGrp="1"/>
          </p:cNvSpPr>
          <p:nvPr>
            <p:ph type="pic" sz="quarter" idx="10"/>
          </p:nvPr>
        </p:nvSpPr>
        <p:spPr>
          <a:xfrm>
            <a:off x="0" y="0"/>
            <a:ext cx="3352800" cy="6503988"/>
          </a:xfrm>
          <a:prstGeom prst="rect">
            <a:avLst/>
          </a:prstGeom>
        </p:spPr>
        <p:txBody>
          <a:bodyPr/>
          <a:lstStyle/>
          <a:p>
            <a:endParaRPr lang="en-US"/>
          </a:p>
        </p:txBody>
      </p:sp>
    </p:spTree>
    <p:extLst>
      <p:ext uri="{BB962C8B-B14F-4D97-AF65-F5344CB8AC3E}">
        <p14:creationId xmlns:p14="http://schemas.microsoft.com/office/powerpoint/2010/main" val="72340247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4pPr>
            <a:lvl5pPr algn="l" defTabSz="914400" rtl="0" eaLnBrk="1" latinLnBrk="0" hangingPunct="1">
              <a:lnSpc>
                <a:spcPct val="100000"/>
              </a:lnSpc>
              <a:buClr>
                <a:schemeClr val="bg2"/>
              </a:buClr>
              <a:buSzPct val="100000"/>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19700855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398" baseline="0">
                <a:solidFill>
                  <a:schemeClr val="tx1"/>
                </a:solidFill>
                <a:latin typeface="+mj-ea"/>
                <a:ea typeface="+mj-ea"/>
              </a:defRPr>
            </a:lvl1pPr>
          </a:lstStyle>
          <a:p>
            <a:pPr marL="226332" marR="0" lvl="0" indent="-226332" algn="l" defTabSz="609189" rtl="0" eaLnBrk="1" fontAlgn="base" latinLnBrk="0" hangingPunct="1">
              <a:lnSpc>
                <a:spcPct val="100000"/>
              </a:lnSpc>
              <a:spcBef>
                <a:spcPct val="20000"/>
              </a:spcBef>
              <a:spcAft>
                <a:spcPct val="0"/>
              </a:spcAft>
              <a:buClrTx/>
              <a:buSzTx/>
              <a:tabLst/>
              <a:defRPr/>
            </a:pPr>
            <a:r>
              <a:rPr kumimoji="1" lang="en-US" altLang="ja-JP"/>
              <a:t>8 Team Slide</a:t>
            </a: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2870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2870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2935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6073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2944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6073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7" name="Text Placeholder 10"/>
          <p:cNvSpPr>
            <a:spLocks noGrp="1"/>
          </p:cNvSpPr>
          <p:nvPr>
            <p:ph type="body" sz="quarter" idx="47" hasCustomPrompt="1"/>
          </p:nvPr>
        </p:nvSpPr>
        <p:spPr>
          <a:xfrm>
            <a:off x="2031317" y="160169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48" name="Text Placeholder 10"/>
          <p:cNvSpPr>
            <a:spLocks noGrp="1"/>
          </p:cNvSpPr>
          <p:nvPr>
            <p:ph type="body" sz="quarter" idx="48" hasCustomPrompt="1"/>
          </p:nvPr>
        </p:nvSpPr>
        <p:spPr>
          <a:xfrm>
            <a:off x="5829050" y="160169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49" name="Text Placeholder 10"/>
          <p:cNvSpPr>
            <a:spLocks noGrp="1"/>
          </p:cNvSpPr>
          <p:nvPr>
            <p:ph type="body" sz="quarter" idx="49" hasCustomPrompt="1"/>
          </p:nvPr>
        </p:nvSpPr>
        <p:spPr>
          <a:xfrm>
            <a:off x="2063363"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0" name="Text Placeholder 10"/>
          <p:cNvSpPr>
            <a:spLocks noGrp="1"/>
          </p:cNvSpPr>
          <p:nvPr>
            <p:ph type="body" sz="quarter" idx="50" hasCustomPrompt="1"/>
          </p:nvPr>
        </p:nvSpPr>
        <p:spPr>
          <a:xfrm>
            <a:off x="9573558" y="1608174"/>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1" name="Text Placeholder 10"/>
          <p:cNvSpPr>
            <a:spLocks noGrp="1"/>
          </p:cNvSpPr>
          <p:nvPr>
            <p:ph type="body" sz="quarter" idx="51" hasCustomPrompt="1"/>
          </p:nvPr>
        </p:nvSpPr>
        <p:spPr>
          <a:xfrm>
            <a:off x="5813991"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2" name="Text Placeholder 10"/>
          <p:cNvSpPr>
            <a:spLocks noGrp="1"/>
          </p:cNvSpPr>
          <p:nvPr>
            <p:ph type="body" sz="quarter" idx="52" hasCustomPrompt="1"/>
          </p:nvPr>
        </p:nvSpPr>
        <p:spPr>
          <a:xfrm>
            <a:off x="3903791" y="4921967"/>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3" name="Text Placeholder 10"/>
          <p:cNvSpPr>
            <a:spLocks noGrp="1"/>
          </p:cNvSpPr>
          <p:nvPr>
            <p:ph type="body" sz="quarter" idx="53" hasCustomPrompt="1"/>
          </p:nvPr>
        </p:nvSpPr>
        <p:spPr>
          <a:xfrm>
            <a:off x="9573558" y="3259422"/>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
        <p:nvSpPr>
          <p:cNvPr id="54" name="Text Placeholder 10"/>
          <p:cNvSpPr>
            <a:spLocks noGrp="1"/>
          </p:cNvSpPr>
          <p:nvPr>
            <p:ph type="body" sz="quarter" idx="54" hasCustomPrompt="1"/>
          </p:nvPr>
        </p:nvSpPr>
        <p:spPr>
          <a:xfrm>
            <a:off x="7672595" y="4921967"/>
            <a:ext cx="1993105" cy="173837"/>
          </a:xfrm>
          <a:prstGeom prst="rect">
            <a:avLst/>
          </a:prstGeom>
        </p:spPr>
        <p:txBody>
          <a:bodyPr lIns="0" rIns="0">
            <a:noAutofit/>
          </a:bodyPr>
          <a:lstStyle>
            <a:lvl1pPr marL="0" indent="0" algn="l">
              <a:spcBef>
                <a:spcPts val="0"/>
              </a:spcBef>
              <a:buNone/>
              <a:defRPr sz="10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a:t>
            </a:r>
            <a:r>
              <a:rPr lang="en-US"/>
              <a:t>content</a:t>
            </a:r>
            <a:endParaRPr/>
          </a:p>
        </p:txBody>
      </p:sp>
    </p:spTree>
    <p:extLst>
      <p:ext uri="{BB962C8B-B14F-4D97-AF65-F5344CB8AC3E}">
        <p14:creationId xmlns:p14="http://schemas.microsoft.com/office/powerpoint/2010/main" val="158593533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NTTDC Candidate Profile 2">
    <p:spTree>
      <p:nvGrpSpPr>
        <p:cNvPr id="1" name=""/>
        <p:cNvGrpSpPr/>
        <p:nvPr/>
      </p:nvGrpSpPr>
      <p:grpSpPr>
        <a:xfrm>
          <a:off x="0" y="0"/>
          <a:ext cx="0" cy="0"/>
          <a:chOff x="0" y="0"/>
          <a:chExt cx="0" cy="0"/>
        </a:xfrm>
      </p:grpSpPr>
      <p:sp>
        <p:nvSpPr>
          <p:cNvPr id="10" name="Text Placeholder 2"/>
          <p:cNvSpPr txBox="1">
            <a:spLocks/>
          </p:cNvSpPr>
          <p:nvPr userDrawn="1"/>
        </p:nvSpPr>
        <p:spPr bwMode="auto">
          <a:xfrm>
            <a:off x="9956799" y="0"/>
            <a:ext cx="2247012" cy="6441016"/>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1" name="Text Placeholder 4"/>
          <p:cNvSpPr>
            <a:spLocks noGrp="1"/>
          </p:cNvSpPr>
          <p:nvPr>
            <p:ph type="body" sz="quarter" idx="17" hasCustomPrompt="1"/>
          </p:nvPr>
        </p:nvSpPr>
        <p:spPr>
          <a:xfrm>
            <a:off x="10171813" y="416983"/>
            <a:ext cx="1789471" cy="2707217"/>
          </a:xfrm>
          <a:prstGeom prst="rect">
            <a:avLst/>
          </a:prstGeom>
        </p:spPr>
        <p:txBody>
          <a:bodyPr>
            <a:normAutofit/>
          </a:bodyPr>
          <a:lstStyle>
            <a:lvl1pPr marL="228594" marR="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sz="1067" i="1">
                <a:solidFill>
                  <a:schemeClr val="tx1"/>
                </a:solidFill>
              </a:defRPr>
            </a:lvl1pPr>
          </a:lstStyle>
          <a:p>
            <a:pPr lvl="0"/>
            <a:r>
              <a:rPr lang="en-US"/>
              <a:t>Expertise entered here</a:t>
            </a:r>
          </a:p>
          <a:p>
            <a:pPr marL="228594" marR="0" lvl="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a:pPr>
            <a:r>
              <a:rPr lang="en-US"/>
              <a:t>Expertise entered here</a:t>
            </a:r>
          </a:p>
          <a:p>
            <a:pPr lvl="0"/>
            <a:endParaRPr lang="en-US"/>
          </a:p>
          <a:p>
            <a:pPr lvl="0"/>
            <a:endParaRPr lang="en-US"/>
          </a:p>
        </p:txBody>
      </p:sp>
      <p:sp>
        <p:nvSpPr>
          <p:cNvPr id="2" name="Rectangle 1"/>
          <p:cNvSpPr/>
          <p:nvPr userDrawn="1"/>
        </p:nvSpPr>
        <p:spPr>
          <a:xfrm>
            <a:off x="9956799" y="2"/>
            <a:ext cx="2247012"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Industry Expertise </a:t>
            </a:r>
          </a:p>
        </p:txBody>
      </p:sp>
      <p:sp>
        <p:nvSpPr>
          <p:cNvPr id="14" name="Text Placeholder 4"/>
          <p:cNvSpPr>
            <a:spLocks noGrp="1"/>
          </p:cNvSpPr>
          <p:nvPr>
            <p:ph type="body" sz="quarter" idx="18" hasCustomPrompt="1"/>
          </p:nvPr>
        </p:nvSpPr>
        <p:spPr>
          <a:xfrm>
            <a:off x="10171813" y="3631642"/>
            <a:ext cx="1789471" cy="2642159"/>
          </a:xfrm>
          <a:prstGeom prst="rect">
            <a:avLst/>
          </a:prstGeom>
        </p:spPr>
        <p:txBody>
          <a:bodyPr>
            <a:normAutofit/>
          </a:bodyPr>
          <a:lstStyle>
            <a:lvl1pPr marL="228594" indent="-228594">
              <a:spcBef>
                <a:spcPts val="0"/>
              </a:spcBef>
              <a:buFont typeface="Arial" panose="020B0604020202020204" pitchFamily="34" charset="0"/>
              <a:buChar char="•"/>
              <a:defRPr sz="1067" i="1">
                <a:solidFill>
                  <a:schemeClr val="tx1"/>
                </a:solidFill>
              </a:defRPr>
            </a:lvl1pPr>
          </a:lstStyle>
          <a:p>
            <a:pPr lvl="0"/>
            <a:r>
              <a:rPr lang="en-US"/>
              <a:t>Expertise entered here</a:t>
            </a:r>
          </a:p>
          <a:p>
            <a:pPr lvl="0"/>
            <a:r>
              <a:rPr lang="en-US"/>
              <a:t>Expertise entered here</a:t>
            </a:r>
          </a:p>
        </p:txBody>
      </p:sp>
      <p:sp>
        <p:nvSpPr>
          <p:cNvPr id="15" name="Rectangle 14"/>
          <p:cNvSpPr/>
          <p:nvPr userDrawn="1"/>
        </p:nvSpPr>
        <p:spPr>
          <a:xfrm>
            <a:off x="9956799" y="2298236"/>
            <a:ext cx="2247012"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Domain Expertise </a:t>
            </a:r>
          </a:p>
        </p:txBody>
      </p:sp>
      <p:sp>
        <p:nvSpPr>
          <p:cNvPr id="20" name="Text Placeholder 14"/>
          <p:cNvSpPr>
            <a:spLocks noGrp="1"/>
          </p:cNvSpPr>
          <p:nvPr>
            <p:ph type="body" sz="quarter" idx="11" hasCustomPrompt="1"/>
          </p:nvPr>
        </p:nvSpPr>
        <p:spPr>
          <a:xfrm>
            <a:off x="369259" y="1295400"/>
            <a:ext cx="9282741" cy="764827"/>
          </a:xfrm>
          <a:prstGeom prst="rect">
            <a:avLst/>
          </a:prstGeom>
        </p:spPr>
        <p:txBody>
          <a:bodyPr rIns="45720">
            <a:noAutofit/>
          </a:bodyPr>
          <a:lstStyle>
            <a:lvl1pPr marL="0" indent="0">
              <a:buNone/>
              <a:defRPr sz="1067" b="0" i="1" baseline="0">
                <a:solidFill>
                  <a:schemeClr val="tx1"/>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NTT Black </a:t>
            </a:r>
          </a:p>
        </p:txBody>
      </p:sp>
      <p:sp>
        <p:nvSpPr>
          <p:cNvPr id="13" name="タイトル プレースホルダー 1"/>
          <p:cNvSpPr>
            <a:spLocks noGrp="1"/>
          </p:cNvSpPr>
          <p:nvPr>
            <p:ph type="title" hasCustomPrompt="1"/>
          </p:nvPr>
        </p:nvSpPr>
        <p:spPr bwMode="auto">
          <a:xfrm>
            <a:off x="304800" y="831524"/>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sz="2400" spc="0">
                <a:solidFill>
                  <a:schemeClr val="bg2"/>
                </a:solidFill>
                <a:latin typeface="+mj-lt"/>
              </a:defRPr>
            </a:lvl1pPr>
          </a:lstStyle>
          <a:p>
            <a:pPr lvl="0"/>
            <a:r>
              <a:rPr lang="en-US" altLang="ja-JP"/>
              <a:t>Click to Insert Candidate First and Last Name</a:t>
            </a:r>
            <a:endParaRPr lang="ja-JP" altLang="en-US"/>
          </a:p>
        </p:txBody>
      </p:sp>
      <p:sp>
        <p:nvSpPr>
          <p:cNvPr id="19" name="Text Placeholder 21"/>
          <p:cNvSpPr>
            <a:spLocks noGrp="1"/>
          </p:cNvSpPr>
          <p:nvPr>
            <p:ph type="body" sz="quarter" idx="13" hasCustomPrompt="1"/>
          </p:nvPr>
        </p:nvSpPr>
        <p:spPr>
          <a:xfrm>
            <a:off x="368299" y="2108200"/>
            <a:ext cx="9283700" cy="4064000"/>
          </a:xfrm>
          <a:prstGeom prst="rect">
            <a:avLst/>
          </a:prstGeom>
        </p:spPr>
        <p:txBody>
          <a:bodyPr>
            <a:norm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1067" b="1" i="0" baseline="0">
                <a:solidFill>
                  <a:schemeClr val="tx1"/>
                </a:solidFill>
              </a:defRPr>
            </a:lvl1pPr>
          </a:lstStyle>
          <a:p>
            <a:pPr lvl="0"/>
            <a:r>
              <a:rPr lang="en-US"/>
              <a:t>Insert Position in Bold:  Type in descriptive text about role in Arial Regular, 8pt.</a:t>
            </a:r>
          </a:p>
          <a:p>
            <a:pPr lvl="0"/>
            <a:r>
              <a:rPr lang="en-US"/>
              <a:t>Insert Position in Bold:  Type in descriptive text about role in Arial Regular, 8pt.</a:t>
            </a:r>
          </a:p>
          <a:p>
            <a:pPr lvl="0"/>
            <a:endParaRPr lang="en-US"/>
          </a:p>
        </p:txBody>
      </p:sp>
    </p:spTree>
    <p:extLst>
      <p:ext uri="{BB962C8B-B14F-4D97-AF65-F5344CB8AC3E}">
        <p14:creationId xmlns:p14="http://schemas.microsoft.com/office/powerpoint/2010/main" val="105841461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NTTDC Candidate Profile 2">
    <p:spTree>
      <p:nvGrpSpPr>
        <p:cNvPr id="1" name=""/>
        <p:cNvGrpSpPr/>
        <p:nvPr/>
      </p:nvGrpSpPr>
      <p:grpSpPr>
        <a:xfrm>
          <a:off x="0" y="0"/>
          <a:ext cx="0" cy="0"/>
          <a:chOff x="0" y="0"/>
          <a:chExt cx="0" cy="0"/>
        </a:xfrm>
      </p:grpSpPr>
      <p:sp>
        <p:nvSpPr>
          <p:cNvPr id="10" name="Text Placeholder 2"/>
          <p:cNvSpPr txBox="1">
            <a:spLocks/>
          </p:cNvSpPr>
          <p:nvPr userDrawn="1"/>
        </p:nvSpPr>
        <p:spPr bwMode="auto">
          <a:xfrm>
            <a:off x="10294001" y="0"/>
            <a:ext cx="1909809" cy="6441016"/>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1" name="Text Placeholder 4"/>
          <p:cNvSpPr>
            <a:spLocks noGrp="1"/>
          </p:cNvSpPr>
          <p:nvPr>
            <p:ph type="body" sz="quarter" idx="17" hasCustomPrompt="1"/>
          </p:nvPr>
        </p:nvSpPr>
        <p:spPr>
          <a:xfrm>
            <a:off x="10440354" y="416983"/>
            <a:ext cx="1520930" cy="2707217"/>
          </a:xfrm>
          <a:prstGeom prst="rect">
            <a:avLst/>
          </a:prstGeom>
        </p:spPr>
        <p:txBody>
          <a:bodyPr>
            <a:normAutofit/>
          </a:bodyPr>
          <a:lstStyle>
            <a:lvl1pPr marL="228594" marR="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sz="1067" i="1">
                <a:solidFill>
                  <a:schemeClr val="tx1"/>
                </a:solidFill>
              </a:defRPr>
            </a:lvl1pPr>
          </a:lstStyle>
          <a:p>
            <a:pPr lvl="0"/>
            <a:r>
              <a:rPr lang="en-US"/>
              <a:t>Expertise entered here</a:t>
            </a:r>
          </a:p>
          <a:p>
            <a:pPr marL="228594" marR="0" lvl="0" indent="-228594" algn="l" defTabSz="609585" rtl="0" eaLnBrk="1" fontAlgn="base" latinLnBrk="0" hangingPunct="1">
              <a:lnSpc>
                <a:spcPct val="100000"/>
              </a:lnSpc>
              <a:spcBef>
                <a:spcPts val="0"/>
              </a:spcBef>
              <a:spcAft>
                <a:spcPct val="0"/>
              </a:spcAft>
              <a:buClr>
                <a:schemeClr val="tx1"/>
              </a:buClr>
              <a:buSzTx/>
              <a:buFont typeface="Arial" pitchFamily="34" charset="0"/>
              <a:buChar char="•"/>
              <a:tabLst/>
              <a:defRPr/>
            </a:pPr>
            <a:r>
              <a:rPr lang="en-US"/>
              <a:t>Expertise entered here</a:t>
            </a:r>
          </a:p>
          <a:p>
            <a:pPr lvl="0"/>
            <a:endParaRPr lang="en-US"/>
          </a:p>
          <a:p>
            <a:pPr lvl="0"/>
            <a:endParaRPr lang="en-US"/>
          </a:p>
        </p:txBody>
      </p:sp>
      <p:sp>
        <p:nvSpPr>
          <p:cNvPr id="2" name="Rectangle 1"/>
          <p:cNvSpPr/>
          <p:nvPr userDrawn="1"/>
        </p:nvSpPr>
        <p:spPr>
          <a:xfrm>
            <a:off x="10294001" y="2"/>
            <a:ext cx="1909809"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Industry Expertise </a:t>
            </a:r>
          </a:p>
        </p:txBody>
      </p:sp>
      <p:sp>
        <p:nvSpPr>
          <p:cNvPr id="14" name="Text Placeholder 4"/>
          <p:cNvSpPr>
            <a:spLocks noGrp="1"/>
          </p:cNvSpPr>
          <p:nvPr>
            <p:ph type="body" sz="quarter" idx="18" hasCustomPrompt="1"/>
          </p:nvPr>
        </p:nvSpPr>
        <p:spPr>
          <a:xfrm>
            <a:off x="10440354" y="3631642"/>
            <a:ext cx="1520930" cy="2642159"/>
          </a:xfrm>
          <a:prstGeom prst="rect">
            <a:avLst/>
          </a:prstGeom>
        </p:spPr>
        <p:txBody>
          <a:bodyPr>
            <a:normAutofit/>
          </a:bodyPr>
          <a:lstStyle>
            <a:lvl1pPr marL="228594" indent="-228594">
              <a:spcBef>
                <a:spcPts val="0"/>
              </a:spcBef>
              <a:buFont typeface="Arial" panose="020B0604020202020204" pitchFamily="34" charset="0"/>
              <a:buChar char="•"/>
              <a:defRPr sz="1067" i="1">
                <a:solidFill>
                  <a:schemeClr val="tx1"/>
                </a:solidFill>
              </a:defRPr>
            </a:lvl1pPr>
          </a:lstStyle>
          <a:p>
            <a:pPr lvl="0"/>
            <a:r>
              <a:rPr lang="en-US"/>
              <a:t>Expertise entered here</a:t>
            </a:r>
          </a:p>
          <a:p>
            <a:pPr lvl="0"/>
            <a:r>
              <a:rPr lang="en-US"/>
              <a:t>Expertise entered here</a:t>
            </a:r>
          </a:p>
        </p:txBody>
      </p:sp>
      <p:sp>
        <p:nvSpPr>
          <p:cNvPr id="15" name="Rectangle 14"/>
          <p:cNvSpPr/>
          <p:nvPr userDrawn="1"/>
        </p:nvSpPr>
        <p:spPr>
          <a:xfrm>
            <a:off x="10294001" y="3214661"/>
            <a:ext cx="1909809"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67" b="1"/>
              <a:t>Domain Expertise </a:t>
            </a:r>
          </a:p>
        </p:txBody>
      </p:sp>
      <p:sp>
        <p:nvSpPr>
          <p:cNvPr id="20" name="Text Placeholder 14"/>
          <p:cNvSpPr>
            <a:spLocks noGrp="1"/>
          </p:cNvSpPr>
          <p:nvPr>
            <p:ph type="body" sz="quarter" idx="11" hasCustomPrompt="1"/>
          </p:nvPr>
        </p:nvSpPr>
        <p:spPr>
          <a:xfrm>
            <a:off x="369259" y="1295400"/>
            <a:ext cx="9282741" cy="764827"/>
          </a:xfrm>
          <a:prstGeom prst="rect">
            <a:avLst/>
          </a:prstGeom>
        </p:spPr>
        <p:txBody>
          <a:bodyPr rIns="45720">
            <a:noAutofit/>
          </a:bodyPr>
          <a:lstStyle>
            <a:lvl1pPr marL="0" indent="0">
              <a:buNone/>
              <a:defRPr sz="1067" b="0" i="1" baseline="0">
                <a:solidFill>
                  <a:schemeClr val="tx1"/>
                </a:solidFill>
                <a:latin typeface="Arial" panose="020B0604020202020204" pitchFamily="34" charset="0"/>
                <a:cs typeface="Arial" panose="020B0604020202020204" pitchFamily="34" charset="0"/>
              </a:defRPr>
            </a:lvl1pPr>
            <a:lvl4pPr>
              <a:defRPr/>
            </a:lvl4pPr>
          </a:lstStyle>
          <a:p>
            <a:pPr lvl="0"/>
            <a:r>
              <a:rPr lang="en-US"/>
              <a:t>Click to Insert Summary Profile – Arial, 8 pt. Italic, NTT Black </a:t>
            </a:r>
          </a:p>
        </p:txBody>
      </p:sp>
      <p:sp>
        <p:nvSpPr>
          <p:cNvPr id="13" name="タイトル プレースホルダー 1"/>
          <p:cNvSpPr>
            <a:spLocks noGrp="1"/>
          </p:cNvSpPr>
          <p:nvPr>
            <p:ph type="title" hasCustomPrompt="1"/>
          </p:nvPr>
        </p:nvSpPr>
        <p:spPr bwMode="auto">
          <a:xfrm>
            <a:off x="304800" y="831524"/>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sz="2400" spc="0">
                <a:solidFill>
                  <a:schemeClr val="bg2"/>
                </a:solidFill>
                <a:latin typeface="+mj-lt"/>
              </a:defRPr>
            </a:lvl1pPr>
          </a:lstStyle>
          <a:p>
            <a:pPr lvl="0"/>
            <a:r>
              <a:rPr lang="en-US" altLang="ja-JP"/>
              <a:t>Click to Insert Candidate First and Last Name</a:t>
            </a:r>
            <a:endParaRPr lang="ja-JP" altLang="en-US"/>
          </a:p>
        </p:txBody>
      </p:sp>
      <p:sp>
        <p:nvSpPr>
          <p:cNvPr id="19" name="Text Placeholder 21"/>
          <p:cNvSpPr>
            <a:spLocks noGrp="1"/>
          </p:cNvSpPr>
          <p:nvPr>
            <p:ph type="body" sz="quarter" idx="13" hasCustomPrompt="1"/>
          </p:nvPr>
        </p:nvSpPr>
        <p:spPr>
          <a:xfrm>
            <a:off x="368299" y="2108200"/>
            <a:ext cx="9283700" cy="4064000"/>
          </a:xfrm>
          <a:prstGeom prst="rect">
            <a:avLst/>
          </a:prstGeom>
        </p:spPr>
        <p:txBody>
          <a:bodyPr>
            <a:normAutofit/>
          </a:bodyPr>
          <a:lstStyle>
            <a:lvl1pPr marL="0" marR="0" indent="0" algn="l" defTabSz="1219170" rtl="0" eaLnBrk="1" fontAlgn="auto" latinLnBrk="0" hangingPunct="1">
              <a:lnSpc>
                <a:spcPct val="100000"/>
              </a:lnSpc>
              <a:spcBef>
                <a:spcPts val="800"/>
              </a:spcBef>
              <a:spcAft>
                <a:spcPts val="0"/>
              </a:spcAft>
              <a:buClrTx/>
              <a:buSzTx/>
              <a:buFont typeface="Arial" panose="020B0604020202020204" pitchFamily="34" charset="0"/>
              <a:buNone/>
              <a:tabLst/>
              <a:defRPr sz="1067" b="1" i="0" baseline="0">
                <a:solidFill>
                  <a:schemeClr val="tx1"/>
                </a:solidFill>
              </a:defRPr>
            </a:lvl1pPr>
          </a:lstStyle>
          <a:p>
            <a:pPr lvl="0"/>
            <a:r>
              <a:rPr lang="en-US"/>
              <a:t>Insert Position in Bold:  Type in descriptive text about role in Arial Regular, 8pt.</a:t>
            </a:r>
          </a:p>
          <a:p>
            <a:pPr lvl="0"/>
            <a:r>
              <a:rPr lang="en-US"/>
              <a:t>Insert Position in Bold:  Type in descriptive text about role in Arial Regular, 8pt.</a:t>
            </a:r>
          </a:p>
          <a:p>
            <a:pPr lvl="0"/>
            <a:endParaRPr lang="en-US"/>
          </a:p>
        </p:txBody>
      </p:sp>
      <p:sp>
        <p:nvSpPr>
          <p:cNvPr id="12" name="Text Placeholder 2"/>
          <p:cNvSpPr txBox="1">
            <a:spLocks/>
          </p:cNvSpPr>
          <p:nvPr userDrawn="1"/>
        </p:nvSpPr>
        <p:spPr bwMode="auto">
          <a:xfrm>
            <a:off x="9716457" y="-8626"/>
            <a:ext cx="2486971"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16" name="Text Placeholder 4"/>
          <p:cNvSpPr>
            <a:spLocks noGrp="1"/>
          </p:cNvSpPr>
          <p:nvPr>
            <p:ph type="body" sz="quarter" idx="19" hasCustomPrompt="1"/>
          </p:nvPr>
        </p:nvSpPr>
        <p:spPr>
          <a:xfrm>
            <a:off x="9888808" y="416983"/>
            <a:ext cx="2072476" cy="129907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17" name="Rectangle 16"/>
          <p:cNvSpPr/>
          <p:nvPr userDrawn="1"/>
        </p:nvSpPr>
        <p:spPr>
          <a:xfrm>
            <a:off x="9716516" y="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Industry Expertise </a:t>
            </a:r>
          </a:p>
        </p:txBody>
      </p:sp>
      <p:sp>
        <p:nvSpPr>
          <p:cNvPr id="18" name="Text Placeholder 4"/>
          <p:cNvSpPr>
            <a:spLocks noGrp="1"/>
          </p:cNvSpPr>
          <p:nvPr>
            <p:ph type="body" sz="quarter" idx="20" hasCustomPrompt="1"/>
          </p:nvPr>
        </p:nvSpPr>
        <p:spPr>
          <a:xfrm>
            <a:off x="9888808" y="2133043"/>
            <a:ext cx="2072476" cy="2540559"/>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1" name="Rectangle 20"/>
          <p:cNvSpPr/>
          <p:nvPr userDrawn="1"/>
        </p:nvSpPr>
        <p:spPr>
          <a:xfrm>
            <a:off x="9716516" y="171606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Domain Expertise </a:t>
            </a:r>
          </a:p>
        </p:txBody>
      </p:sp>
      <p:sp>
        <p:nvSpPr>
          <p:cNvPr id="22" name="Text Placeholder 4"/>
          <p:cNvSpPr>
            <a:spLocks noGrp="1"/>
          </p:cNvSpPr>
          <p:nvPr>
            <p:ph type="body" sz="quarter" idx="21" hasCustomPrompt="1"/>
          </p:nvPr>
        </p:nvSpPr>
        <p:spPr>
          <a:xfrm>
            <a:off x="9876996" y="5090582"/>
            <a:ext cx="2072476" cy="1350436"/>
          </a:xfrm>
          <a:prstGeom prst="rect">
            <a:avLst/>
          </a:prstGeom>
        </p:spPr>
        <p:txBody>
          <a:bodyPr>
            <a:normAutofit/>
          </a:bodyPr>
          <a:lstStyle>
            <a:lvl1pPr marL="228594" indent="-228594">
              <a:buFont typeface="Arial" panose="020B0604020202020204" pitchFamily="34" charset="0"/>
              <a:buChar char="•"/>
              <a:defRPr sz="1067" i="1">
                <a:solidFill>
                  <a:schemeClr val="tx1"/>
                </a:solidFill>
              </a:defRPr>
            </a:lvl1pPr>
          </a:lstStyle>
          <a:p>
            <a:pPr lvl="0"/>
            <a:r>
              <a:rPr lang="en-US"/>
              <a:t>Expertise entered here</a:t>
            </a:r>
          </a:p>
        </p:txBody>
      </p:sp>
      <p:sp>
        <p:nvSpPr>
          <p:cNvPr id="23" name="Rectangle 22"/>
          <p:cNvSpPr/>
          <p:nvPr userDrawn="1"/>
        </p:nvSpPr>
        <p:spPr>
          <a:xfrm>
            <a:off x="9716516" y="4673602"/>
            <a:ext cx="2487297" cy="3687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t>Technology Expertise </a:t>
            </a:r>
          </a:p>
        </p:txBody>
      </p:sp>
    </p:spTree>
    <p:extLst>
      <p:ext uri="{BB962C8B-B14F-4D97-AF65-F5344CB8AC3E}">
        <p14:creationId xmlns:p14="http://schemas.microsoft.com/office/powerpoint/2010/main" val="2892131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1487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80004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1487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1487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2193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2193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13834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62533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13834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62533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870593"/>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79607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28306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2193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1448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6318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80004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870593"/>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79607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28306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80004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287059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79607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28306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50" name="Rectangle 49">
            <a:extLst>
              <a:ext uri="{FF2B5EF4-FFF2-40B4-BE49-F238E27FC236}">
                <a16:creationId xmlns:a16="http://schemas.microsoft.com/office/drawing/2014/main" id="{6193B13E-7C72-457A-A569-58D2C07ECE2B}"/>
              </a:ext>
            </a:extLst>
          </p:cNvPr>
          <p:cNvSpPr/>
          <p:nvPr userDrawn="1"/>
        </p:nvSpPr>
        <p:spPr>
          <a:xfrm>
            <a:off x="562988" y="445129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2" name="Text Placeholder 10">
            <a:extLst>
              <a:ext uri="{FF2B5EF4-FFF2-40B4-BE49-F238E27FC236}">
                <a16:creationId xmlns:a16="http://schemas.microsoft.com/office/drawing/2014/main" id="{BD7C72FF-6368-46DA-BA04-FCFF1D26CB8F}"/>
              </a:ext>
            </a:extLst>
          </p:cNvPr>
          <p:cNvSpPr>
            <a:spLocks noGrp="1"/>
          </p:cNvSpPr>
          <p:nvPr>
            <p:ph type="body" sz="quarter" idx="45" hasCustomPrompt="1"/>
          </p:nvPr>
        </p:nvSpPr>
        <p:spPr>
          <a:xfrm>
            <a:off x="2063363" y="444732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3" name="Text Placeholder 10">
            <a:extLst>
              <a:ext uri="{FF2B5EF4-FFF2-40B4-BE49-F238E27FC236}">
                <a16:creationId xmlns:a16="http://schemas.microsoft.com/office/drawing/2014/main" id="{3AD17C4F-F562-4BE6-A852-8028B72290E0}"/>
              </a:ext>
            </a:extLst>
          </p:cNvPr>
          <p:cNvSpPr>
            <a:spLocks noGrp="1"/>
          </p:cNvSpPr>
          <p:nvPr>
            <p:ph type="body" sz="quarter" idx="46" hasCustomPrompt="1"/>
          </p:nvPr>
        </p:nvSpPr>
        <p:spPr>
          <a:xfrm>
            <a:off x="2063363" y="493431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4" name="Rectangle 53">
            <a:extLst>
              <a:ext uri="{FF2B5EF4-FFF2-40B4-BE49-F238E27FC236}">
                <a16:creationId xmlns:a16="http://schemas.microsoft.com/office/drawing/2014/main" id="{818B0850-95F7-46B5-A680-1435182A139B}"/>
              </a:ext>
            </a:extLst>
          </p:cNvPr>
          <p:cNvSpPr/>
          <p:nvPr userDrawn="1"/>
        </p:nvSpPr>
        <p:spPr>
          <a:xfrm>
            <a:off x="4313616" y="445129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Text Placeholder 10">
            <a:extLst>
              <a:ext uri="{FF2B5EF4-FFF2-40B4-BE49-F238E27FC236}">
                <a16:creationId xmlns:a16="http://schemas.microsoft.com/office/drawing/2014/main" id="{A53F627A-DF66-4296-81C4-4D64BF7A67C4}"/>
              </a:ext>
            </a:extLst>
          </p:cNvPr>
          <p:cNvSpPr>
            <a:spLocks noGrp="1"/>
          </p:cNvSpPr>
          <p:nvPr>
            <p:ph type="body" sz="quarter" idx="48" hasCustomPrompt="1"/>
          </p:nvPr>
        </p:nvSpPr>
        <p:spPr>
          <a:xfrm>
            <a:off x="5813991" y="444732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7" name="Text Placeholder 10">
            <a:extLst>
              <a:ext uri="{FF2B5EF4-FFF2-40B4-BE49-F238E27FC236}">
                <a16:creationId xmlns:a16="http://schemas.microsoft.com/office/drawing/2014/main" id="{ADE5DF6A-E4EB-4BAE-8828-45C801FFC0F8}"/>
              </a:ext>
            </a:extLst>
          </p:cNvPr>
          <p:cNvSpPr>
            <a:spLocks noGrp="1"/>
          </p:cNvSpPr>
          <p:nvPr>
            <p:ph type="body" sz="quarter" idx="49" hasCustomPrompt="1"/>
          </p:nvPr>
        </p:nvSpPr>
        <p:spPr>
          <a:xfrm>
            <a:off x="5813991" y="493431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8" name="Rectangle 57">
            <a:extLst>
              <a:ext uri="{FF2B5EF4-FFF2-40B4-BE49-F238E27FC236}">
                <a16:creationId xmlns:a16="http://schemas.microsoft.com/office/drawing/2014/main" id="{F1AC3F9E-5F43-43B8-83BA-721AB8C07364}"/>
              </a:ext>
            </a:extLst>
          </p:cNvPr>
          <p:cNvSpPr/>
          <p:nvPr userDrawn="1"/>
        </p:nvSpPr>
        <p:spPr>
          <a:xfrm>
            <a:off x="8082420" y="445129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60" name="Text Placeholder 10">
            <a:extLst>
              <a:ext uri="{FF2B5EF4-FFF2-40B4-BE49-F238E27FC236}">
                <a16:creationId xmlns:a16="http://schemas.microsoft.com/office/drawing/2014/main" id="{A8A78E84-1FE2-42FD-ABAE-E9239DF1DFA9}"/>
              </a:ext>
            </a:extLst>
          </p:cNvPr>
          <p:cNvSpPr>
            <a:spLocks noGrp="1"/>
          </p:cNvSpPr>
          <p:nvPr>
            <p:ph type="body" sz="quarter" idx="51" hasCustomPrompt="1"/>
          </p:nvPr>
        </p:nvSpPr>
        <p:spPr>
          <a:xfrm>
            <a:off x="9573558" y="444732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61" name="Text Placeholder 10">
            <a:extLst>
              <a:ext uri="{FF2B5EF4-FFF2-40B4-BE49-F238E27FC236}">
                <a16:creationId xmlns:a16="http://schemas.microsoft.com/office/drawing/2014/main" id="{48B9A755-EB9A-4D28-8961-93E19B912B51}"/>
              </a:ext>
            </a:extLst>
          </p:cNvPr>
          <p:cNvSpPr>
            <a:spLocks noGrp="1"/>
          </p:cNvSpPr>
          <p:nvPr>
            <p:ph type="body" sz="quarter" idx="52" hasCustomPrompt="1"/>
          </p:nvPr>
        </p:nvSpPr>
        <p:spPr>
          <a:xfrm>
            <a:off x="9573558" y="493431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 name="Picture Placeholder 4">
            <a:extLst>
              <a:ext uri="{FF2B5EF4-FFF2-40B4-BE49-F238E27FC236}">
                <a16:creationId xmlns:a16="http://schemas.microsoft.com/office/drawing/2014/main" id="{B7898101-4D98-4FD6-A9BA-BCC99CB835FA}"/>
              </a:ext>
            </a:extLst>
          </p:cNvPr>
          <p:cNvSpPr>
            <a:spLocks noGrp="1"/>
          </p:cNvSpPr>
          <p:nvPr>
            <p:ph type="pic" sz="quarter" idx="53"/>
          </p:nvPr>
        </p:nvSpPr>
        <p:spPr>
          <a:xfrm>
            <a:off x="639226" y="4521841"/>
            <a:ext cx="1351817" cy="1352730"/>
          </a:xfrm>
          <a:solidFill>
            <a:schemeClr val="bg1"/>
          </a:solidFill>
        </p:spPr>
        <p:txBody>
          <a:bodyPr>
            <a:normAutofit/>
          </a:bodyPr>
          <a:lstStyle>
            <a:lvl1pPr marL="0" indent="0" algn="ctr">
              <a:buNone/>
              <a:defRPr sz="1400"/>
            </a:lvl1pPr>
          </a:lstStyle>
          <a:p>
            <a:r>
              <a:rPr lang="en-US" sz="1400"/>
              <a:t>Click icon to add picture</a:t>
            </a:r>
            <a:endParaRPr lang="en-US"/>
          </a:p>
        </p:txBody>
      </p:sp>
      <p:sp>
        <p:nvSpPr>
          <p:cNvPr id="64" name="Picture Placeholder 4">
            <a:extLst>
              <a:ext uri="{FF2B5EF4-FFF2-40B4-BE49-F238E27FC236}">
                <a16:creationId xmlns:a16="http://schemas.microsoft.com/office/drawing/2014/main" id="{99534C6D-74D1-4734-AC4C-B5F8628D25E7}"/>
              </a:ext>
            </a:extLst>
          </p:cNvPr>
          <p:cNvSpPr>
            <a:spLocks noGrp="1"/>
          </p:cNvSpPr>
          <p:nvPr>
            <p:ph type="pic" sz="quarter" idx="54"/>
          </p:nvPr>
        </p:nvSpPr>
        <p:spPr>
          <a:xfrm>
            <a:off x="4381219" y="4521841"/>
            <a:ext cx="1351817" cy="1352730"/>
          </a:xfrm>
          <a:solidFill>
            <a:schemeClr val="bg1"/>
          </a:solidFill>
        </p:spPr>
        <p:txBody>
          <a:bodyPr>
            <a:normAutofit/>
          </a:bodyPr>
          <a:lstStyle>
            <a:lvl1pPr marL="0" indent="0" algn="ctr">
              <a:buNone/>
              <a:defRPr sz="1400"/>
            </a:lvl1pPr>
          </a:lstStyle>
          <a:p>
            <a:r>
              <a:rPr lang="en-US" sz="1400"/>
              <a:t>Click icon to add picture</a:t>
            </a:r>
            <a:endParaRPr lang="en-US"/>
          </a:p>
        </p:txBody>
      </p:sp>
      <p:sp>
        <p:nvSpPr>
          <p:cNvPr id="65" name="Picture Placeholder 4">
            <a:extLst>
              <a:ext uri="{FF2B5EF4-FFF2-40B4-BE49-F238E27FC236}">
                <a16:creationId xmlns:a16="http://schemas.microsoft.com/office/drawing/2014/main" id="{347FF15B-082B-48F8-AF63-E4259D1DD372}"/>
              </a:ext>
            </a:extLst>
          </p:cNvPr>
          <p:cNvSpPr>
            <a:spLocks noGrp="1"/>
          </p:cNvSpPr>
          <p:nvPr>
            <p:ph type="pic" sz="quarter" idx="55"/>
          </p:nvPr>
        </p:nvSpPr>
        <p:spPr>
          <a:xfrm>
            <a:off x="8160773" y="4521841"/>
            <a:ext cx="1351817" cy="1352730"/>
          </a:xfrm>
          <a:solidFill>
            <a:schemeClr val="bg1"/>
          </a:solidFill>
        </p:spPr>
        <p:txBody>
          <a:bodyPr>
            <a:normAutofit/>
          </a:bodyPr>
          <a:lstStyle>
            <a:lvl1pPr marL="0" indent="0" algn="ctr">
              <a:buNone/>
              <a:defRPr sz="1400"/>
            </a:lvl1pPr>
          </a:lstStyle>
          <a:p>
            <a:r>
              <a:rPr lang="en-US" sz="1400"/>
              <a:t>Click icon to add picture</a:t>
            </a:r>
            <a:endParaRPr lang="en-US"/>
          </a:p>
        </p:txBody>
      </p:sp>
    </p:spTree>
    <p:extLst>
      <p:ext uri="{BB962C8B-B14F-4D97-AF65-F5344CB8AC3E}">
        <p14:creationId xmlns:p14="http://schemas.microsoft.com/office/powerpoint/2010/main" val="40236160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67887454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_Practice Snapshot">
    <p:spTree>
      <p:nvGrpSpPr>
        <p:cNvPr id="1" name=""/>
        <p:cNvGrpSpPr/>
        <p:nvPr/>
      </p:nvGrpSpPr>
      <p:grpSpPr>
        <a:xfrm>
          <a:off x="0" y="0"/>
          <a:ext cx="0" cy="0"/>
          <a:chOff x="0" y="0"/>
          <a:chExt cx="0" cy="0"/>
        </a:xfrm>
      </p:grpSpPr>
      <p:sp>
        <p:nvSpPr>
          <p:cNvPr id="5" name="Rectangle 4"/>
          <p:cNvSpPr/>
          <p:nvPr userDrawn="1"/>
        </p:nvSpPr>
        <p:spPr>
          <a:xfrm>
            <a:off x="1" y="1802837"/>
            <a:ext cx="12191999" cy="7117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50"/>
          </a:p>
        </p:txBody>
      </p:sp>
      <p:sp>
        <p:nvSpPr>
          <p:cNvPr id="3" name="Title Placeholder 1"/>
          <p:cNvSpPr>
            <a:spLocks noGrp="1"/>
          </p:cNvSpPr>
          <p:nvPr>
            <p:ph type="title"/>
          </p:nvPr>
        </p:nvSpPr>
        <p:spPr>
          <a:xfrm>
            <a:off x="379511" y="779318"/>
            <a:ext cx="3426346" cy="682999"/>
          </a:xfrm>
          <a:prstGeom prst="rect">
            <a:avLst/>
          </a:prstGeom>
        </p:spPr>
        <p:txBody>
          <a:bodyPr vert="horz" lIns="0" tIns="0" rIns="0" bIns="0" rtlCol="0" anchor="b">
            <a:noAutofit/>
          </a:bodyPr>
          <a:lstStyle>
            <a:lvl1pPr>
              <a:lnSpc>
                <a:spcPct val="100000"/>
              </a:lnSpc>
              <a:defRPr sz="1600">
                <a:latin typeface="+mj-lt"/>
              </a:defRPr>
            </a:lvl1pPr>
          </a:lstStyle>
          <a:p>
            <a:r>
              <a:rPr lang="en-US"/>
              <a:t>Click to edit Master title style</a:t>
            </a:r>
          </a:p>
        </p:txBody>
      </p:sp>
      <p:sp>
        <p:nvSpPr>
          <p:cNvPr id="10" name="Text Placeholder 9"/>
          <p:cNvSpPr>
            <a:spLocks noGrp="1"/>
          </p:cNvSpPr>
          <p:nvPr>
            <p:ph type="body" sz="quarter" idx="14"/>
          </p:nvPr>
        </p:nvSpPr>
        <p:spPr>
          <a:xfrm>
            <a:off x="380480" y="3130693"/>
            <a:ext cx="2500316" cy="2797478"/>
          </a:xfrm>
        </p:spPr>
        <p:txBody>
          <a:bodyPr>
            <a:noAutofit/>
          </a:bodyPr>
          <a:lstStyle>
            <a:lvl1pPr marL="155859" indent="-155859">
              <a:lnSpc>
                <a:spcPct val="100000"/>
              </a:lnSpc>
              <a:spcBef>
                <a:spcPts val="0"/>
              </a:spcBef>
              <a:buFont typeface="Arial" panose="020B0604020202020204" pitchFamily="34" charset="0"/>
              <a:buChar char="•"/>
              <a:defRPr sz="955"/>
            </a:lvl1pPr>
            <a:lvl2pPr marL="311719" indent="-124688">
              <a:lnSpc>
                <a:spcPct val="100000"/>
              </a:lnSpc>
              <a:spcBef>
                <a:spcPts val="0"/>
              </a:spcBef>
              <a:buFont typeface="Arial" panose="020B0604020202020204" pitchFamily="34" charset="0"/>
              <a:buChar char="•"/>
              <a:defRPr sz="818"/>
            </a:lvl2pPr>
            <a:lvl3pPr marL="498750" indent="-124688">
              <a:lnSpc>
                <a:spcPct val="100000"/>
              </a:lnSpc>
              <a:spcBef>
                <a:spcPts val="0"/>
              </a:spcBef>
              <a:buFont typeface="Arial" panose="020B0604020202020204" pitchFamily="34" charset="0"/>
              <a:buChar char="•"/>
              <a:defRPr sz="750"/>
            </a:lvl3pPr>
            <a:lvl4pPr marL="654610" indent="-124688">
              <a:lnSpc>
                <a:spcPct val="100000"/>
              </a:lnSpc>
              <a:spcBef>
                <a:spcPts val="0"/>
              </a:spcBef>
              <a:buFont typeface="Arial" panose="020B0604020202020204" pitchFamily="34" charset="0"/>
              <a:buChar char="•"/>
              <a:defRPr sz="716"/>
            </a:lvl4pPr>
            <a:lvl5pPr marL="810469" indent="-124688">
              <a:lnSpc>
                <a:spcPct val="100000"/>
              </a:lnSpc>
              <a:spcBef>
                <a:spcPts val="0"/>
              </a:spcBef>
              <a:buFont typeface="Arial" panose="020B0604020202020204" pitchFamily="34" charset="0"/>
              <a:buChar char="•"/>
              <a:defRPr sz="71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p:cNvSpPr>
            <a:spLocks noGrp="1"/>
          </p:cNvSpPr>
          <p:nvPr>
            <p:ph type="body" sz="quarter" idx="16" hasCustomPrompt="1"/>
          </p:nvPr>
        </p:nvSpPr>
        <p:spPr>
          <a:xfrm>
            <a:off x="379513" y="1506682"/>
            <a:ext cx="3426344" cy="280297"/>
          </a:xfrm>
        </p:spPr>
        <p:txBody>
          <a:bodyPr anchor="t">
            <a:noAutofit/>
          </a:bodyPr>
          <a:lstStyle>
            <a:lvl1pPr marL="0" indent="0">
              <a:lnSpc>
                <a:spcPct val="100000"/>
              </a:lnSpc>
              <a:spcBef>
                <a:spcPts val="0"/>
              </a:spcBef>
              <a:buNone/>
              <a:defRPr sz="750" b="1" baseline="0"/>
            </a:lvl1pPr>
            <a:lvl2pPr marL="187031" indent="0">
              <a:buNone/>
              <a:defRPr/>
            </a:lvl2pPr>
            <a:lvl3pPr marL="374063" indent="0">
              <a:buNone/>
              <a:defRPr/>
            </a:lvl3pPr>
            <a:lvl4pPr marL="529922" indent="0">
              <a:buNone/>
              <a:defRPr/>
            </a:lvl4pPr>
            <a:lvl5pPr marL="685782" indent="0">
              <a:buNone/>
              <a:defRPr/>
            </a:lvl5pPr>
          </a:lstStyle>
          <a:p>
            <a:pPr lvl="0"/>
            <a:r>
              <a:rPr lang="en-US"/>
              <a:t>Sub-title text</a:t>
            </a:r>
          </a:p>
        </p:txBody>
      </p:sp>
      <p:sp>
        <p:nvSpPr>
          <p:cNvPr id="26" name="Text Placeholder 25"/>
          <p:cNvSpPr>
            <a:spLocks noGrp="1"/>
          </p:cNvSpPr>
          <p:nvPr>
            <p:ph type="body" sz="quarter" idx="18"/>
          </p:nvPr>
        </p:nvSpPr>
        <p:spPr>
          <a:xfrm>
            <a:off x="9284068" y="3126883"/>
            <a:ext cx="2667798" cy="2794561"/>
          </a:xfrm>
        </p:spPr>
        <p:txBody>
          <a:bodyPr>
            <a:noAutofit/>
          </a:bodyPr>
          <a:lstStyle>
            <a:lvl1pPr marL="155859" indent="-155859">
              <a:lnSpc>
                <a:spcPct val="100000"/>
              </a:lnSpc>
              <a:spcBef>
                <a:spcPts val="0"/>
              </a:spcBef>
              <a:buFont typeface="Arial" panose="020B0604020202020204" pitchFamily="34" charset="0"/>
              <a:buChar char="•"/>
              <a:defRPr sz="955"/>
            </a:lvl1pPr>
          </a:lstStyle>
          <a:p>
            <a:pPr lvl="0"/>
            <a:r>
              <a:rPr lang="en-US"/>
              <a:t>Edit Master text styles</a:t>
            </a:r>
          </a:p>
        </p:txBody>
      </p:sp>
      <p:sp>
        <p:nvSpPr>
          <p:cNvPr id="25" name="Text Placeholder 25"/>
          <p:cNvSpPr>
            <a:spLocks noGrp="1"/>
          </p:cNvSpPr>
          <p:nvPr userDrawn="1">
            <p:ph type="body" sz="quarter" idx="19"/>
          </p:nvPr>
        </p:nvSpPr>
        <p:spPr>
          <a:xfrm>
            <a:off x="3267436" y="3130692"/>
            <a:ext cx="2650696" cy="2797479"/>
          </a:xfrm>
        </p:spPr>
        <p:txBody>
          <a:bodyPr>
            <a:noAutofit/>
          </a:bodyPr>
          <a:lstStyle>
            <a:lvl1pPr marL="155859" indent="-155859">
              <a:lnSpc>
                <a:spcPct val="100000"/>
              </a:lnSpc>
              <a:spcBef>
                <a:spcPts val="0"/>
              </a:spcBef>
              <a:buFont typeface="Arial" panose="020B0604020202020204" pitchFamily="34" charset="0"/>
              <a:buChar char="•"/>
              <a:defRPr sz="955"/>
            </a:lvl1pPr>
          </a:lstStyle>
          <a:p>
            <a:pPr lvl="0"/>
            <a:r>
              <a:rPr lang="en-US"/>
              <a:t>Edit Master text styles</a:t>
            </a:r>
          </a:p>
        </p:txBody>
      </p:sp>
      <p:grpSp>
        <p:nvGrpSpPr>
          <p:cNvPr id="2" name="Group 1"/>
          <p:cNvGrpSpPr/>
          <p:nvPr userDrawn="1"/>
        </p:nvGrpSpPr>
        <p:grpSpPr>
          <a:xfrm>
            <a:off x="2971800" y="2596078"/>
            <a:ext cx="6019800" cy="3430649"/>
            <a:chOff x="3789045" y="3659045"/>
            <a:chExt cx="7675245" cy="5180155"/>
          </a:xfrm>
        </p:grpSpPr>
        <p:cxnSp>
          <p:nvCxnSpPr>
            <p:cNvPr id="20" name="Straight Connector 19"/>
            <p:cNvCxnSpPr/>
            <p:nvPr userDrawn="1"/>
          </p:nvCxnSpPr>
          <p:spPr>
            <a:xfrm>
              <a:off x="3789045" y="366906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7675245" y="366906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11464290" y="3659045"/>
              <a:ext cx="0" cy="5170135"/>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userDrawn="1"/>
        </p:nvSpPr>
        <p:spPr>
          <a:xfrm>
            <a:off x="352785" y="6118680"/>
            <a:ext cx="2091765" cy="219775"/>
          </a:xfrm>
          <a:prstGeom prst="rect">
            <a:avLst/>
          </a:prstGeom>
          <a:noFill/>
        </p:spPr>
        <p:txBody>
          <a:bodyPr wrap="square" lIns="0" tIns="0" rIns="0" bIns="0" rtlCol="0">
            <a:noAutofit/>
          </a:bodyPr>
          <a:lstStyle/>
          <a:p>
            <a:pPr algn="l">
              <a:lnSpc>
                <a:spcPct val="90000"/>
              </a:lnSpc>
            </a:pPr>
            <a:r>
              <a:rPr lang="en-US" sz="1091" b="1">
                <a:solidFill>
                  <a:schemeClr val="accent1"/>
                </a:solidFill>
              </a:rPr>
              <a:t>NOTES</a:t>
            </a:r>
          </a:p>
        </p:txBody>
      </p:sp>
      <p:sp>
        <p:nvSpPr>
          <p:cNvPr id="30" name="Text Placeholder 9"/>
          <p:cNvSpPr>
            <a:spLocks noGrp="1"/>
          </p:cNvSpPr>
          <p:nvPr userDrawn="1">
            <p:ph type="body" sz="quarter" idx="20"/>
          </p:nvPr>
        </p:nvSpPr>
        <p:spPr>
          <a:xfrm>
            <a:off x="6304773" y="3126883"/>
            <a:ext cx="2579631" cy="2801288"/>
          </a:xfrm>
        </p:spPr>
        <p:txBody>
          <a:bodyPr>
            <a:noAutofit/>
          </a:bodyPr>
          <a:lstStyle>
            <a:lvl1pPr marL="155859" indent="-155859">
              <a:lnSpc>
                <a:spcPct val="100000"/>
              </a:lnSpc>
              <a:spcBef>
                <a:spcPts val="0"/>
              </a:spcBef>
              <a:buFont typeface="Arial" panose="020B0604020202020204" pitchFamily="34" charset="0"/>
              <a:buChar char="•"/>
              <a:defRPr sz="955"/>
            </a:lvl1pPr>
            <a:lvl2pPr marL="311719" indent="-124688">
              <a:lnSpc>
                <a:spcPct val="100000"/>
              </a:lnSpc>
              <a:spcBef>
                <a:spcPts val="0"/>
              </a:spcBef>
              <a:buFont typeface="Arial" panose="020B0604020202020204" pitchFamily="34" charset="0"/>
              <a:buChar char="•"/>
              <a:defRPr sz="818"/>
            </a:lvl2pPr>
            <a:lvl3pPr marL="498750" indent="-124688">
              <a:lnSpc>
                <a:spcPct val="100000"/>
              </a:lnSpc>
              <a:spcBef>
                <a:spcPts val="0"/>
              </a:spcBef>
              <a:buFont typeface="Arial" panose="020B0604020202020204" pitchFamily="34" charset="0"/>
              <a:buChar char="•"/>
              <a:defRPr sz="750"/>
            </a:lvl3pPr>
            <a:lvl4pPr marL="654610" indent="-124688">
              <a:lnSpc>
                <a:spcPct val="100000"/>
              </a:lnSpc>
              <a:spcBef>
                <a:spcPts val="0"/>
              </a:spcBef>
              <a:buFont typeface="Arial" panose="020B0604020202020204" pitchFamily="34" charset="0"/>
              <a:buChar char="•"/>
              <a:defRPr sz="716"/>
            </a:lvl4pPr>
            <a:lvl5pPr marL="810469" indent="-124688">
              <a:lnSpc>
                <a:spcPct val="100000"/>
              </a:lnSpc>
              <a:spcBef>
                <a:spcPts val="0"/>
              </a:spcBef>
              <a:buFont typeface="Arial" panose="020B0604020202020204" pitchFamily="34" charset="0"/>
              <a:buChar char="•"/>
              <a:defRPr sz="71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5" name="Straight Connector 34"/>
          <p:cNvCxnSpPr/>
          <p:nvPr userDrawn="1"/>
        </p:nvCxnSpPr>
        <p:spPr>
          <a:xfrm flipH="1">
            <a:off x="1" y="6096000"/>
            <a:ext cx="12191999" cy="0"/>
          </a:xfrm>
          <a:prstGeom prst="line">
            <a:avLst/>
          </a:prstGeom>
          <a:ln w="12700">
            <a:solidFill>
              <a:schemeClr val="bg1">
                <a:lumMod val="50000"/>
              </a:schemeClr>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637231" y="2727876"/>
            <a:ext cx="2439903" cy="162316"/>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INSIGHTS</a:t>
            </a:r>
          </a:p>
        </p:txBody>
      </p:sp>
      <p:sp>
        <p:nvSpPr>
          <p:cNvPr id="31" name="TextBox 30"/>
          <p:cNvSpPr txBox="1"/>
          <p:nvPr userDrawn="1"/>
        </p:nvSpPr>
        <p:spPr>
          <a:xfrm>
            <a:off x="3588041" y="2727876"/>
            <a:ext cx="2337605" cy="162316"/>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SOLUTIONS</a:t>
            </a:r>
          </a:p>
        </p:txBody>
      </p:sp>
      <p:sp>
        <p:nvSpPr>
          <p:cNvPr id="33" name="TextBox 32"/>
          <p:cNvSpPr txBox="1"/>
          <p:nvPr userDrawn="1"/>
        </p:nvSpPr>
        <p:spPr>
          <a:xfrm>
            <a:off x="9584857" y="2727876"/>
            <a:ext cx="2266820" cy="213884"/>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AWARDS &amp; ALLIANCES</a:t>
            </a:r>
          </a:p>
        </p:txBody>
      </p:sp>
      <p:pic>
        <p:nvPicPr>
          <p:cNvPr id="38" name="Picture 3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63530" y="2696347"/>
            <a:ext cx="270762" cy="225372"/>
          </a:xfrm>
          <a:prstGeom prst="rect">
            <a:avLst/>
          </a:prstGeom>
        </p:spPr>
      </p:pic>
      <p:sp>
        <p:nvSpPr>
          <p:cNvPr id="39" name="TextBox 38"/>
          <p:cNvSpPr txBox="1"/>
          <p:nvPr userDrawn="1"/>
        </p:nvSpPr>
        <p:spPr>
          <a:xfrm>
            <a:off x="6677942" y="2727876"/>
            <a:ext cx="2176733" cy="194074"/>
          </a:xfrm>
          <a:prstGeom prst="rect">
            <a:avLst/>
          </a:prstGeom>
          <a:noFill/>
        </p:spPr>
        <p:txBody>
          <a:bodyPr wrap="square" lIns="0" tIns="0" rIns="0" bIns="0" rtlCol="0">
            <a:noAutofit/>
          </a:bodyPr>
          <a:lstStyle/>
          <a:p>
            <a:pPr defTabSz="571365">
              <a:lnSpc>
                <a:spcPct val="90000"/>
              </a:lnSpc>
            </a:pPr>
            <a:r>
              <a:rPr kumimoji="0" lang="en-US" sz="1091" b="1">
                <a:solidFill>
                  <a:srgbClr val="6785C1"/>
                </a:solidFill>
              </a:rPr>
              <a:t>OUTCOMES</a:t>
            </a:r>
          </a:p>
        </p:txBody>
      </p:sp>
      <p:sp>
        <p:nvSpPr>
          <p:cNvPr id="40" name="Freeform 5"/>
          <p:cNvSpPr>
            <a:spLocks noEditPoints="1"/>
          </p:cNvSpPr>
          <p:nvPr userDrawn="1"/>
        </p:nvSpPr>
        <p:spPr bwMode="auto">
          <a:xfrm>
            <a:off x="3292490" y="2675960"/>
            <a:ext cx="295552" cy="285449"/>
          </a:xfrm>
          <a:custGeom>
            <a:avLst/>
            <a:gdLst>
              <a:gd name="T0" fmla="*/ 861 w 1153"/>
              <a:gd name="T1" fmla="*/ 371 h 1113"/>
              <a:gd name="T2" fmla="*/ 703 w 1153"/>
              <a:gd name="T3" fmla="*/ 244 h 1113"/>
              <a:gd name="T4" fmla="*/ 703 w 1153"/>
              <a:gd name="T5" fmla="*/ 332 h 1113"/>
              <a:gd name="T6" fmla="*/ 557 w 1153"/>
              <a:gd name="T7" fmla="*/ 332 h 1113"/>
              <a:gd name="T8" fmla="*/ 557 w 1153"/>
              <a:gd name="T9" fmla="*/ 410 h 1113"/>
              <a:gd name="T10" fmla="*/ 703 w 1153"/>
              <a:gd name="T11" fmla="*/ 410 h 1113"/>
              <a:gd name="T12" fmla="*/ 703 w 1153"/>
              <a:gd name="T13" fmla="*/ 502 h 1113"/>
              <a:gd name="T14" fmla="*/ 861 w 1153"/>
              <a:gd name="T15" fmla="*/ 371 h 1113"/>
              <a:gd name="T16" fmla="*/ 473 w 1153"/>
              <a:gd name="T17" fmla="*/ 506 h 1113"/>
              <a:gd name="T18" fmla="*/ 473 w 1153"/>
              <a:gd name="T19" fmla="*/ 104 h 1113"/>
              <a:gd name="T20" fmla="*/ 826 w 1153"/>
              <a:gd name="T21" fmla="*/ 104 h 1113"/>
              <a:gd name="T22" fmla="*/ 826 w 1153"/>
              <a:gd name="T23" fmla="*/ 26 h 1113"/>
              <a:gd name="T24" fmla="*/ 404 w 1153"/>
              <a:gd name="T25" fmla="*/ 26 h 1113"/>
              <a:gd name="T26" fmla="*/ 404 w 1153"/>
              <a:gd name="T27" fmla="*/ 506 h 1113"/>
              <a:gd name="T28" fmla="*/ 473 w 1153"/>
              <a:gd name="T29" fmla="*/ 506 h 1113"/>
              <a:gd name="T30" fmla="*/ 946 w 1153"/>
              <a:gd name="T31" fmla="*/ 104 h 1113"/>
              <a:gd name="T32" fmla="*/ 946 w 1153"/>
              <a:gd name="T33" fmla="*/ 642 h 1113"/>
              <a:gd name="T34" fmla="*/ 473 w 1153"/>
              <a:gd name="T35" fmla="*/ 642 h 1113"/>
              <a:gd name="T36" fmla="*/ 473 w 1153"/>
              <a:gd name="T37" fmla="*/ 532 h 1113"/>
              <a:gd name="T38" fmla="*/ 381 w 1153"/>
              <a:gd name="T39" fmla="*/ 532 h 1113"/>
              <a:gd name="T40" fmla="*/ 381 w 1153"/>
              <a:gd name="T41" fmla="*/ 0 h 1113"/>
              <a:gd name="T42" fmla="*/ 849 w 1153"/>
              <a:gd name="T43" fmla="*/ 0 h 1113"/>
              <a:gd name="T44" fmla="*/ 849 w 1153"/>
              <a:gd name="T45" fmla="*/ 104 h 1113"/>
              <a:gd name="T46" fmla="*/ 946 w 1153"/>
              <a:gd name="T47" fmla="*/ 104 h 1113"/>
              <a:gd name="T48" fmla="*/ 131 w 1153"/>
              <a:gd name="T49" fmla="*/ 755 h 1113"/>
              <a:gd name="T50" fmla="*/ 0 w 1153"/>
              <a:gd name="T51" fmla="*/ 755 h 1113"/>
              <a:gd name="T52" fmla="*/ 0 w 1153"/>
              <a:gd name="T53" fmla="*/ 1048 h 1113"/>
              <a:gd name="T54" fmla="*/ 131 w 1153"/>
              <a:gd name="T55" fmla="*/ 1048 h 1113"/>
              <a:gd name="T56" fmla="*/ 150 w 1153"/>
              <a:gd name="T57" fmla="*/ 1026 h 1113"/>
              <a:gd name="T58" fmla="*/ 150 w 1153"/>
              <a:gd name="T59" fmla="*/ 773 h 1113"/>
              <a:gd name="T60" fmla="*/ 131 w 1153"/>
              <a:gd name="T61" fmla="*/ 755 h 1113"/>
              <a:gd name="T62" fmla="*/ 1153 w 1153"/>
              <a:gd name="T63" fmla="*/ 877 h 1113"/>
              <a:gd name="T64" fmla="*/ 1107 w 1153"/>
              <a:gd name="T65" fmla="*/ 917 h 1113"/>
              <a:gd name="T66" fmla="*/ 1095 w 1153"/>
              <a:gd name="T67" fmla="*/ 934 h 1113"/>
              <a:gd name="T68" fmla="*/ 1022 w 1153"/>
              <a:gd name="T69" fmla="*/ 1004 h 1113"/>
              <a:gd name="T70" fmla="*/ 880 w 1153"/>
              <a:gd name="T71" fmla="*/ 1069 h 1113"/>
              <a:gd name="T72" fmla="*/ 650 w 1153"/>
              <a:gd name="T73" fmla="*/ 1104 h 1113"/>
              <a:gd name="T74" fmla="*/ 181 w 1153"/>
              <a:gd name="T75" fmla="*/ 1008 h 1113"/>
              <a:gd name="T76" fmla="*/ 181 w 1153"/>
              <a:gd name="T77" fmla="*/ 812 h 1113"/>
              <a:gd name="T78" fmla="*/ 342 w 1153"/>
              <a:gd name="T79" fmla="*/ 733 h 1113"/>
              <a:gd name="T80" fmla="*/ 500 w 1153"/>
              <a:gd name="T81" fmla="*/ 746 h 1113"/>
              <a:gd name="T82" fmla="*/ 627 w 1153"/>
              <a:gd name="T83" fmla="*/ 759 h 1113"/>
              <a:gd name="T84" fmla="*/ 761 w 1153"/>
              <a:gd name="T85" fmla="*/ 738 h 1113"/>
              <a:gd name="T86" fmla="*/ 842 w 1153"/>
              <a:gd name="T87" fmla="*/ 794 h 1113"/>
              <a:gd name="T88" fmla="*/ 773 w 1153"/>
              <a:gd name="T89" fmla="*/ 851 h 1113"/>
              <a:gd name="T90" fmla="*/ 669 w 1153"/>
              <a:gd name="T91" fmla="*/ 847 h 1113"/>
              <a:gd name="T92" fmla="*/ 554 w 1153"/>
              <a:gd name="T93" fmla="*/ 882 h 1113"/>
              <a:gd name="T94" fmla="*/ 680 w 1153"/>
              <a:gd name="T95" fmla="*/ 947 h 1113"/>
              <a:gd name="T96" fmla="*/ 857 w 1153"/>
              <a:gd name="T97" fmla="*/ 952 h 1113"/>
              <a:gd name="T98" fmla="*/ 980 w 1153"/>
              <a:gd name="T99" fmla="*/ 912 h 1113"/>
              <a:gd name="T100" fmla="*/ 1103 w 1153"/>
              <a:gd name="T101" fmla="*/ 842 h 1113"/>
              <a:gd name="T102" fmla="*/ 1153 w 1153"/>
              <a:gd name="T103" fmla="*/ 877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53" h="1113">
                <a:moveTo>
                  <a:pt x="861" y="371"/>
                </a:moveTo>
                <a:cubicBezTo>
                  <a:pt x="703" y="244"/>
                  <a:pt x="703" y="244"/>
                  <a:pt x="703" y="244"/>
                </a:cubicBezTo>
                <a:cubicBezTo>
                  <a:pt x="703" y="332"/>
                  <a:pt x="703" y="332"/>
                  <a:pt x="703" y="332"/>
                </a:cubicBezTo>
                <a:cubicBezTo>
                  <a:pt x="557" y="332"/>
                  <a:pt x="557" y="332"/>
                  <a:pt x="557" y="332"/>
                </a:cubicBezTo>
                <a:cubicBezTo>
                  <a:pt x="557" y="410"/>
                  <a:pt x="557" y="410"/>
                  <a:pt x="557" y="410"/>
                </a:cubicBezTo>
                <a:cubicBezTo>
                  <a:pt x="703" y="410"/>
                  <a:pt x="703" y="410"/>
                  <a:pt x="703" y="410"/>
                </a:cubicBezTo>
                <a:cubicBezTo>
                  <a:pt x="703" y="502"/>
                  <a:pt x="703" y="502"/>
                  <a:pt x="703" y="502"/>
                </a:cubicBezTo>
                <a:lnTo>
                  <a:pt x="861" y="371"/>
                </a:lnTo>
                <a:close/>
                <a:moveTo>
                  <a:pt x="473" y="506"/>
                </a:moveTo>
                <a:cubicBezTo>
                  <a:pt x="473" y="104"/>
                  <a:pt x="473" y="104"/>
                  <a:pt x="473" y="104"/>
                </a:cubicBezTo>
                <a:cubicBezTo>
                  <a:pt x="826" y="104"/>
                  <a:pt x="826" y="104"/>
                  <a:pt x="826" y="104"/>
                </a:cubicBezTo>
                <a:cubicBezTo>
                  <a:pt x="826" y="26"/>
                  <a:pt x="826" y="26"/>
                  <a:pt x="826" y="26"/>
                </a:cubicBezTo>
                <a:cubicBezTo>
                  <a:pt x="404" y="26"/>
                  <a:pt x="404" y="26"/>
                  <a:pt x="404" y="26"/>
                </a:cubicBezTo>
                <a:cubicBezTo>
                  <a:pt x="404" y="506"/>
                  <a:pt x="404" y="506"/>
                  <a:pt x="404" y="506"/>
                </a:cubicBezTo>
                <a:lnTo>
                  <a:pt x="473" y="506"/>
                </a:lnTo>
                <a:close/>
                <a:moveTo>
                  <a:pt x="946" y="104"/>
                </a:moveTo>
                <a:cubicBezTo>
                  <a:pt x="946" y="642"/>
                  <a:pt x="946" y="642"/>
                  <a:pt x="946" y="642"/>
                </a:cubicBezTo>
                <a:cubicBezTo>
                  <a:pt x="473" y="642"/>
                  <a:pt x="473" y="642"/>
                  <a:pt x="473" y="642"/>
                </a:cubicBezTo>
                <a:cubicBezTo>
                  <a:pt x="473" y="532"/>
                  <a:pt x="473" y="532"/>
                  <a:pt x="473" y="532"/>
                </a:cubicBezTo>
                <a:cubicBezTo>
                  <a:pt x="381" y="532"/>
                  <a:pt x="381" y="532"/>
                  <a:pt x="381" y="532"/>
                </a:cubicBezTo>
                <a:cubicBezTo>
                  <a:pt x="381" y="0"/>
                  <a:pt x="381" y="0"/>
                  <a:pt x="381" y="0"/>
                </a:cubicBezTo>
                <a:cubicBezTo>
                  <a:pt x="849" y="0"/>
                  <a:pt x="849" y="0"/>
                  <a:pt x="849" y="0"/>
                </a:cubicBezTo>
                <a:cubicBezTo>
                  <a:pt x="849" y="104"/>
                  <a:pt x="849" y="104"/>
                  <a:pt x="849" y="104"/>
                </a:cubicBezTo>
                <a:lnTo>
                  <a:pt x="946" y="104"/>
                </a:lnTo>
                <a:close/>
                <a:moveTo>
                  <a:pt x="131" y="755"/>
                </a:moveTo>
                <a:cubicBezTo>
                  <a:pt x="0" y="755"/>
                  <a:pt x="0" y="755"/>
                  <a:pt x="0" y="755"/>
                </a:cubicBezTo>
                <a:cubicBezTo>
                  <a:pt x="0" y="1048"/>
                  <a:pt x="0" y="1048"/>
                  <a:pt x="0" y="1048"/>
                </a:cubicBezTo>
                <a:cubicBezTo>
                  <a:pt x="131" y="1048"/>
                  <a:pt x="131" y="1048"/>
                  <a:pt x="131" y="1048"/>
                </a:cubicBezTo>
                <a:cubicBezTo>
                  <a:pt x="143" y="1048"/>
                  <a:pt x="150" y="1039"/>
                  <a:pt x="150" y="1026"/>
                </a:cubicBezTo>
                <a:cubicBezTo>
                  <a:pt x="150" y="773"/>
                  <a:pt x="150" y="773"/>
                  <a:pt x="150" y="773"/>
                </a:cubicBezTo>
                <a:cubicBezTo>
                  <a:pt x="150" y="764"/>
                  <a:pt x="143" y="755"/>
                  <a:pt x="131" y="755"/>
                </a:cubicBezTo>
                <a:moveTo>
                  <a:pt x="1153" y="877"/>
                </a:moveTo>
                <a:cubicBezTo>
                  <a:pt x="1153" y="877"/>
                  <a:pt x="1149" y="882"/>
                  <a:pt x="1107" y="917"/>
                </a:cubicBezTo>
                <a:cubicBezTo>
                  <a:pt x="1107" y="917"/>
                  <a:pt x="1099" y="934"/>
                  <a:pt x="1095" y="934"/>
                </a:cubicBezTo>
                <a:cubicBezTo>
                  <a:pt x="1076" y="952"/>
                  <a:pt x="1057" y="973"/>
                  <a:pt x="1022" y="1004"/>
                </a:cubicBezTo>
                <a:cubicBezTo>
                  <a:pt x="988" y="1008"/>
                  <a:pt x="915" y="1048"/>
                  <a:pt x="880" y="1069"/>
                </a:cubicBezTo>
                <a:cubicBezTo>
                  <a:pt x="815" y="1065"/>
                  <a:pt x="719" y="1083"/>
                  <a:pt x="650" y="1104"/>
                </a:cubicBezTo>
                <a:cubicBezTo>
                  <a:pt x="550" y="1087"/>
                  <a:pt x="538" y="1113"/>
                  <a:pt x="181" y="1008"/>
                </a:cubicBezTo>
                <a:cubicBezTo>
                  <a:pt x="181" y="812"/>
                  <a:pt x="181" y="812"/>
                  <a:pt x="181" y="812"/>
                </a:cubicBezTo>
                <a:cubicBezTo>
                  <a:pt x="246" y="794"/>
                  <a:pt x="266" y="746"/>
                  <a:pt x="342" y="733"/>
                </a:cubicBezTo>
                <a:cubicBezTo>
                  <a:pt x="396" y="724"/>
                  <a:pt x="446" y="729"/>
                  <a:pt x="500" y="746"/>
                </a:cubicBezTo>
                <a:cubicBezTo>
                  <a:pt x="534" y="759"/>
                  <a:pt x="569" y="768"/>
                  <a:pt x="627" y="759"/>
                </a:cubicBezTo>
                <a:cubicBezTo>
                  <a:pt x="677" y="755"/>
                  <a:pt x="696" y="738"/>
                  <a:pt x="761" y="738"/>
                </a:cubicBezTo>
                <a:cubicBezTo>
                  <a:pt x="803" y="738"/>
                  <a:pt x="846" y="768"/>
                  <a:pt x="842" y="794"/>
                </a:cubicBezTo>
                <a:cubicBezTo>
                  <a:pt x="842" y="821"/>
                  <a:pt x="800" y="847"/>
                  <a:pt x="773" y="851"/>
                </a:cubicBezTo>
                <a:cubicBezTo>
                  <a:pt x="711" y="851"/>
                  <a:pt x="727" y="847"/>
                  <a:pt x="669" y="847"/>
                </a:cubicBezTo>
                <a:cubicBezTo>
                  <a:pt x="600" y="847"/>
                  <a:pt x="596" y="860"/>
                  <a:pt x="554" y="882"/>
                </a:cubicBezTo>
                <a:cubicBezTo>
                  <a:pt x="596" y="895"/>
                  <a:pt x="623" y="912"/>
                  <a:pt x="680" y="947"/>
                </a:cubicBezTo>
                <a:cubicBezTo>
                  <a:pt x="742" y="938"/>
                  <a:pt x="803" y="947"/>
                  <a:pt x="857" y="952"/>
                </a:cubicBezTo>
                <a:cubicBezTo>
                  <a:pt x="903" y="938"/>
                  <a:pt x="926" y="917"/>
                  <a:pt x="980" y="912"/>
                </a:cubicBezTo>
                <a:cubicBezTo>
                  <a:pt x="1015" y="882"/>
                  <a:pt x="1061" y="834"/>
                  <a:pt x="1103" y="842"/>
                </a:cubicBezTo>
                <a:cubicBezTo>
                  <a:pt x="1126" y="847"/>
                  <a:pt x="1153" y="877"/>
                  <a:pt x="1153" y="877"/>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sp>
        <p:nvSpPr>
          <p:cNvPr id="42" name="Freeform 13"/>
          <p:cNvSpPr>
            <a:spLocks noEditPoints="1"/>
          </p:cNvSpPr>
          <p:nvPr userDrawn="1"/>
        </p:nvSpPr>
        <p:spPr bwMode="auto">
          <a:xfrm>
            <a:off x="6275294" y="2681186"/>
            <a:ext cx="358743" cy="258051"/>
          </a:xfrm>
          <a:custGeom>
            <a:avLst/>
            <a:gdLst>
              <a:gd name="T0" fmla="*/ 1151 w 1396"/>
              <a:gd name="T1" fmla="*/ 213 h 1106"/>
              <a:gd name="T2" fmla="*/ 1037 w 1396"/>
              <a:gd name="T3" fmla="*/ 532 h 1106"/>
              <a:gd name="T4" fmla="*/ 626 w 1396"/>
              <a:gd name="T5" fmla="*/ 1103 h 1106"/>
              <a:gd name="T6" fmla="*/ 1238 w 1396"/>
              <a:gd name="T7" fmla="*/ 532 h 1106"/>
              <a:gd name="T8" fmla="*/ 1151 w 1396"/>
              <a:gd name="T9" fmla="*/ 213 h 1106"/>
              <a:gd name="T10" fmla="*/ 589 w 1396"/>
              <a:gd name="T11" fmla="*/ 993 h 1106"/>
              <a:gd name="T12" fmla="*/ 696 w 1396"/>
              <a:gd name="T13" fmla="*/ 830 h 1106"/>
              <a:gd name="T14" fmla="*/ 589 w 1396"/>
              <a:gd name="T15" fmla="*/ 993 h 1106"/>
              <a:gd name="T16" fmla="*/ 589 w 1396"/>
              <a:gd name="T17" fmla="*/ 586 h 1106"/>
              <a:gd name="T18" fmla="*/ 718 w 1396"/>
              <a:gd name="T19" fmla="*/ 747 h 1106"/>
              <a:gd name="T20" fmla="*/ 589 w 1396"/>
              <a:gd name="T21" fmla="*/ 586 h 1106"/>
              <a:gd name="T22" fmla="*/ 589 w 1396"/>
              <a:gd name="T23" fmla="*/ 343 h 1106"/>
              <a:gd name="T24" fmla="*/ 738 w 1396"/>
              <a:gd name="T25" fmla="*/ 503 h 1106"/>
              <a:gd name="T26" fmla="*/ 589 w 1396"/>
              <a:gd name="T27" fmla="*/ 343 h 1106"/>
              <a:gd name="T28" fmla="*/ 589 w 1396"/>
              <a:gd name="T29" fmla="*/ 96 h 1106"/>
              <a:gd name="T30" fmla="*/ 696 w 1396"/>
              <a:gd name="T31" fmla="*/ 260 h 1106"/>
              <a:gd name="T32" fmla="*/ 589 w 1396"/>
              <a:gd name="T33" fmla="*/ 96 h 1106"/>
              <a:gd name="T34" fmla="*/ 505 w 1396"/>
              <a:gd name="T35" fmla="*/ 260 h 1106"/>
              <a:gd name="T36" fmla="*/ 420 w 1396"/>
              <a:gd name="T37" fmla="*/ 206 h 1106"/>
              <a:gd name="T38" fmla="*/ 505 w 1396"/>
              <a:gd name="T39" fmla="*/ 260 h 1106"/>
              <a:gd name="T40" fmla="*/ 505 w 1396"/>
              <a:gd name="T41" fmla="*/ 503 h 1106"/>
              <a:gd name="T42" fmla="*/ 376 w 1396"/>
              <a:gd name="T43" fmla="*/ 343 h 1106"/>
              <a:gd name="T44" fmla="*/ 505 w 1396"/>
              <a:gd name="T45" fmla="*/ 503 h 1106"/>
              <a:gd name="T46" fmla="*/ 505 w 1396"/>
              <a:gd name="T47" fmla="*/ 747 h 1106"/>
              <a:gd name="T48" fmla="*/ 356 w 1396"/>
              <a:gd name="T49" fmla="*/ 586 h 1106"/>
              <a:gd name="T50" fmla="*/ 505 w 1396"/>
              <a:gd name="T51" fmla="*/ 747 h 1106"/>
              <a:gd name="T52" fmla="*/ 505 w 1396"/>
              <a:gd name="T53" fmla="*/ 993 h 1106"/>
              <a:gd name="T54" fmla="*/ 398 w 1396"/>
              <a:gd name="T55" fmla="*/ 830 h 1106"/>
              <a:gd name="T56" fmla="*/ 505 w 1396"/>
              <a:gd name="T57" fmla="*/ 993 h 1106"/>
              <a:gd name="T58" fmla="*/ 184 w 1396"/>
              <a:gd name="T59" fmla="*/ 830 h 1106"/>
              <a:gd name="T60" fmla="*/ 344 w 1396"/>
              <a:gd name="T61" fmla="*/ 918 h 1106"/>
              <a:gd name="T62" fmla="*/ 184 w 1396"/>
              <a:gd name="T63" fmla="*/ 830 h 1106"/>
              <a:gd name="T64" fmla="*/ 131 w 1396"/>
              <a:gd name="T65" fmla="*/ 747 h 1106"/>
              <a:gd name="T66" fmla="*/ 272 w 1396"/>
              <a:gd name="T67" fmla="*/ 586 h 1106"/>
              <a:gd name="T68" fmla="*/ 131 w 1396"/>
              <a:gd name="T69" fmla="*/ 747 h 1106"/>
              <a:gd name="T70" fmla="*/ 131 w 1396"/>
              <a:gd name="T71" fmla="*/ 343 h 1106"/>
              <a:gd name="T72" fmla="*/ 272 w 1396"/>
              <a:gd name="T73" fmla="*/ 503 h 1106"/>
              <a:gd name="T74" fmla="*/ 131 w 1396"/>
              <a:gd name="T75" fmla="*/ 343 h 1106"/>
              <a:gd name="T76" fmla="*/ 374 w 1396"/>
              <a:gd name="T77" fmla="*/ 117 h 1106"/>
              <a:gd name="T78" fmla="*/ 311 w 1396"/>
              <a:gd name="T79" fmla="*/ 260 h 1106"/>
              <a:gd name="T80" fmla="*/ 374 w 1396"/>
              <a:gd name="T81" fmla="*/ 117 h 1106"/>
              <a:gd name="T82" fmla="*/ 650 w 1396"/>
              <a:gd name="T83" fmla="*/ 1052 h 1106"/>
              <a:gd name="T84" fmla="*/ 704 w 1396"/>
              <a:gd name="T85" fmla="*/ 996 h 1106"/>
              <a:gd name="T86" fmla="*/ 804 w 1396"/>
              <a:gd name="T87" fmla="*/ 747 h 1106"/>
              <a:gd name="T88" fmla="*/ 822 w 1396"/>
              <a:gd name="T89" fmla="*/ 586 h 1106"/>
              <a:gd name="T90" fmla="*/ 822 w 1396"/>
              <a:gd name="T91" fmla="*/ 503 h 1106"/>
              <a:gd name="T92" fmla="*/ 750 w 1396"/>
              <a:gd name="T93" fmla="*/ 171 h 1106"/>
              <a:gd name="T94" fmla="*/ 965 w 1396"/>
              <a:gd name="T95" fmla="*/ 348 h 1106"/>
              <a:gd name="T96" fmla="*/ 549 w 1396"/>
              <a:gd name="T97" fmla="*/ 0 h 1106"/>
              <a:gd name="T98" fmla="*/ 0 w 1396"/>
              <a:gd name="T99" fmla="*/ 545 h 1106"/>
              <a:gd name="T100" fmla="*/ 549 w 1396"/>
              <a:gd name="T101" fmla="*/ 1090 h 1106"/>
              <a:gd name="T102" fmla="*/ 550 w 1396"/>
              <a:gd name="T103" fmla="*/ 1089 h 1106"/>
              <a:gd name="T104" fmla="*/ 591 w 1396"/>
              <a:gd name="T105" fmla="*/ 1082 h 1106"/>
              <a:gd name="T106" fmla="*/ 619 w 1396"/>
              <a:gd name="T107" fmla="*/ 1071 h 1106"/>
              <a:gd name="T108" fmla="*/ 645 w 1396"/>
              <a:gd name="T109" fmla="*/ 1056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6" h="1106">
                <a:moveTo>
                  <a:pt x="1151" y="213"/>
                </a:moveTo>
                <a:cubicBezTo>
                  <a:pt x="1151" y="213"/>
                  <a:pt x="1151" y="213"/>
                  <a:pt x="1151" y="213"/>
                </a:cubicBezTo>
                <a:cubicBezTo>
                  <a:pt x="876" y="532"/>
                  <a:pt x="876" y="532"/>
                  <a:pt x="876" y="532"/>
                </a:cubicBezTo>
                <a:cubicBezTo>
                  <a:pt x="1037" y="532"/>
                  <a:pt x="1037" y="532"/>
                  <a:pt x="1037" y="532"/>
                </a:cubicBezTo>
                <a:cubicBezTo>
                  <a:pt x="1037" y="544"/>
                  <a:pt x="1038" y="555"/>
                  <a:pt x="1038" y="566"/>
                </a:cubicBezTo>
                <a:cubicBezTo>
                  <a:pt x="1038" y="828"/>
                  <a:pt x="883" y="1078"/>
                  <a:pt x="626" y="1103"/>
                </a:cubicBezTo>
                <a:cubicBezTo>
                  <a:pt x="644" y="1104"/>
                  <a:pt x="660" y="1106"/>
                  <a:pt x="678" y="1106"/>
                </a:cubicBezTo>
                <a:cubicBezTo>
                  <a:pt x="991" y="1106"/>
                  <a:pt x="1204" y="835"/>
                  <a:pt x="1238" y="532"/>
                </a:cubicBezTo>
                <a:cubicBezTo>
                  <a:pt x="1396" y="532"/>
                  <a:pt x="1396" y="532"/>
                  <a:pt x="1396" y="532"/>
                </a:cubicBezTo>
                <a:lnTo>
                  <a:pt x="1151" y="213"/>
                </a:lnTo>
                <a:close/>
                <a:moveTo>
                  <a:pt x="589" y="993"/>
                </a:moveTo>
                <a:cubicBezTo>
                  <a:pt x="589" y="993"/>
                  <a:pt x="589" y="993"/>
                  <a:pt x="589" y="993"/>
                </a:cubicBezTo>
                <a:cubicBezTo>
                  <a:pt x="589" y="830"/>
                  <a:pt x="589" y="830"/>
                  <a:pt x="589" y="830"/>
                </a:cubicBezTo>
                <a:cubicBezTo>
                  <a:pt x="696" y="830"/>
                  <a:pt x="696" y="830"/>
                  <a:pt x="696" y="830"/>
                </a:cubicBezTo>
                <a:cubicBezTo>
                  <a:pt x="689" y="849"/>
                  <a:pt x="682" y="867"/>
                  <a:pt x="675" y="883"/>
                </a:cubicBezTo>
                <a:cubicBezTo>
                  <a:pt x="648" y="940"/>
                  <a:pt x="618" y="976"/>
                  <a:pt x="589" y="993"/>
                </a:cubicBezTo>
                <a:moveTo>
                  <a:pt x="589" y="586"/>
                </a:moveTo>
                <a:cubicBezTo>
                  <a:pt x="589" y="586"/>
                  <a:pt x="589" y="586"/>
                  <a:pt x="589" y="586"/>
                </a:cubicBezTo>
                <a:cubicBezTo>
                  <a:pt x="738" y="586"/>
                  <a:pt x="738" y="586"/>
                  <a:pt x="738" y="586"/>
                </a:cubicBezTo>
                <a:cubicBezTo>
                  <a:pt x="736" y="644"/>
                  <a:pt x="729" y="698"/>
                  <a:pt x="718" y="747"/>
                </a:cubicBezTo>
                <a:cubicBezTo>
                  <a:pt x="589" y="747"/>
                  <a:pt x="589" y="747"/>
                  <a:pt x="589" y="747"/>
                </a:cubicBezTo>
                <a:lnTo>
                  <a:pt x="589" y="586"/>
                </a:lnTo>
                <a:close/>
                <a:moveTo>
                  <a:pt x="589" y="343"/>
                </a:moveTo>
                <a:cubicBezTo>
                  <a:pt x="589" y="343"/>
                  <a:pt x="589" y="343"/>
                  <a:pt x="589" y="343"/>
                </a:cubicBezTo>
                <a:cubicBezTo>
                  <a:pt x="718" y="343"/>
                  <a:pt x="718" y="343"/>
                  <a:pt x="718" y="343"/>
                </a:cubicBezTo>
                <a:cubicBezTo>
                  <a:pt x="729" y="392"/>
                  <a:pt x="736" y="446"/>
                  <a:pt x="738" y="503"/>
                </a:cubicBezTo>
                <a:cubicBezTo>
                  <a:pt x="589" y="503"/>
                  <a:pt x="589" y="503"/>
                  <a:pt x="589" y="503"/>
                </a:cubicBezTo>
                <a:lnTo>
                  <a:pt x="589" y="343"/>
                </a:lnTo>
                <a:close/>
                <a:moveTo>
                  <a:pt x="589" y="96"/>
                </a:moveTo>
                <a:cubicBezTo>
                  <a:pt x="589" y="96"/>
                  <a:pt x="589" y="96"/>
                  <a:pt x="589" y="96"/>
                </a:cubicBezTo>
                <a:cubicBezTo>
                  <a:pt x="618" y="114"/>
                  <a:pt x="648" y="150"/>
                  <a:pt x="675" y="206"/>
                </a:cubicBezTo>
                <a:cubicBezTo>
                  <a:pt x="682" y="223"/>
                  <a:pt x="689" y="241"/>
                  <a:pt x="696" y="260"/>
                </a:cubicBezTo>
                <a:cubicBezTo>
                  <a:pt x="589" y="260"/>
                  <a:pt x="589" y="260"/>
                  <a:pt x="589" y="260"/>
                </a:cubicBezTo>
                <a:lnTo>
                  <a:pt x="589" y="96"/>
                </a:lnTo>
                <a:close/>
                <a:moveTo>
                  <a:pt x="505" y="260"/>
                </a:moveTo>
                <a:cubicBezTo>
                  <a:pt x="505" y="260"/>
                  <a:pt x="505" y="260"/>
                  <a:pt x="505" y="260"/>
                </a:cubicBezTo>
                <a:cubicBezTo>
                  <a:pt x="398" y="260"/>
                  <a:pt x="398" y="260"/>
                  <a:pt x="398" y="260"/>
                </a:cubicBezTo>
                <a:cubicBezTo>
                  <a:pt x="405" y="241"/>
                  <a:pt x="412" y="223"/>
                  <a:pt x="420" y="206"/>
                </a:cubicBezTo>
                <a:cubicBezTo>
                  <a:pt x="446" y="150"/>
                  <a:pt x="476" y="114"/>
                  <a:pt x="505" y="96"/>
                </a:cubicBezTo>
                <a:lnTo>
                  <a:pt x="505" y="260"/>
                </a:lnTo>
                <a:close/>
                <a:moveTo>
                  <a:pt x="505" y="503"/>
                </a:moveTo>
                <a:cubicBezTo>
                  <a:pt x="505" y="503"/>
                  <a:pt x="505" y="503"/>
                  <a:pt x="505" y="503"/>
                </a:cubicBezTo>
                <a:cubicBezTo>
                  <a:pt x="356" y="503"/>
                  <a:pt x="356" y="503"/>
                  <a:pt x="356" y="503"/>
                </a:cubicBezTo>
                <a:cubicBezTo>
                  <a:pt x="358" y="446"/>
                  <a:pt x="365" y="392"/>
                  <a:pt x="376" y="343"/>
                </a:cubicBezTo>
                <a:cubicBezTo>
                  <a:pt x="505" y="343"/>
                  <a:pt x="505" y="343"/>
                  <a:pt x="505" y="343"/>
                </a:cubicBezTo>
                <a:lnTo>
                  <a:pt x="505" y="503"/>
                </a:lnTo>
                <a:close/>
                <a:moveTo>
                  <a:pt x="505" y="747"/>
                </a:moveTo>
                <a:cubicBezTo>
                  <a:pt x="505" y="747"/>
                  <a:pt x="505" y="747"/>
                  <a:pt x="505" y="747"/>
                </a:cubicBezTo>
                <a:cubicBezTo>
                  <a:pt x="376" y="747"/>
                  <a:pt x="376" y="747"/>
                  <a:pt x="376" y="747"/>
                </a:cubicBezTo>
                <a:cubicBezTo>
                  <a:pt x="365" y="698"/>
                  <a:pt x="358" y="644"/>
                  <a:pt x="356" y="586"/>
                </a:cubicBezTo>
                <a:cubicBezTo>
                  <a:pt x="505" y="586"/>
                  <a:pt x="505" y="586"/>
                  <a:pt x="505" y="586"/>
                </a:cubicBezTo>
                <a:lnTo>
                  <a:pt x="505" y="747"/>
                </a:lnTo>
                <a:close/>
                <a:moveTo>
                  <a:pt x="505" y="993"/>
                </a:moveTo>
                <a:cubicBezTo>
                  <a:pt x="505" y="993"/>
                  <a:pt x="505" y="993"/>
                  <a:pt x="505" y="993"/>
                </a:cubicBezTo>
                <a:cubicBezTo>
                  <a:pt x="476" y="976"/>
                  <a:pt x="446" y="940"/>
                  <a:pt x="420" y="883"/>
                </a:cubicBezTo>
                <a:cubicBezTo>
                  <a:pt x="412" y="867"/>
                  <a:pt x="405" y="849"/>
                  <a:pt x="398" y="830"/>
                </a:cubicBezTo>
                <a:cubicBezTo>
                  <a:pt x="505" y="830"/>
                  <a:pt x="505" y="830"/>
                  <a:pt x="505" y="830"/>
                </a:cubicBezTo>
                <a:lnTo>
                  <a:pt x="505" y="993"/>
                </a:lnTo>
                <a:close/>
                <a:moveTo>
                  <a:pt x="184" y="830"/>
                </a:moveTo>
                <a:cubicBezTo>
                  <a:pt x="184" y="830"/>
                  <a:pt x="184" y="830"/>
                  <a:pt x="184" y="830"/>
                </a:cubicBezTo>
                <a:cubicBezTo>
                  <a:pt x="311" y="830"/>
                  <a:pt x="311" y="830"/>
                  <a:pt x="311" y="830"/>
                </a:cubicBezTo>
                <a:cubicBezTo>
                  <a:pt x="320" y="861"/>
                  <a:pt x="331" y="891"/>
                  <a:pt x="344" y="918"/>
                </a:cubicBezTo>
                <a:cubicBezTo>
                  <a:pt x="353" y="937"/>
                  <a:pt x="363" y="955"/>
                  <a:pt x="374" y="972"/>
                </a:cubicBezTo>
                <a:cubicBezTo>
                  <a:pt x="298" y="942"/>
                  <a:pt x="233" y="893"/>
                  <a:pt x="184" y="830"/>
                </a:cubicBezTo>
                <a:moveTo>
                  <a:pt x="131" y="747"/>
                </a:moveTo>
                <a:cubicBezTo>
                  <a:pt x="131" y="747"/>
                  <a:pt x="131" y="747"/>
                  <a:pt x="131" y="747"/>
                </a:cubicBezTo>
                <a:cubicBezTo>
                  <a:pt x="107" y="698"/>
                  <a:pt x="91" y="644"/>
                  <a:pt x="86" y="586"/>
                </a:cubicBezTo>
                <a:cubicBezTo>
                  <a:pt x="272" y="586"/>
                  <a:pt x="272" y="586"/>
                  <a:pt x="272" y="586"/>
                </a:cubicBezTo>
                <a:cubicBezTo>
                  <a:pt x="274" y="643"/>
                  <a:pt x="280" y="697"/>
                  <a:pt x="290" y="747"/>
                </a:cubicBezTo>
                <a:lnTo>
                  <a:pt x="131" y="747"/>
                </a:lnTo>
                <a:close/>
                <a:moveTo>
                  <a:pt x="131" y="343"/>
                </a:moveTo>
                <a:cubicBezTo>
                  <a:pt x="131" y="343"/>
                  <a:pt x="131" y="343"/>
                  <a:pt x="131" y="343"/>
                </a:cubicBezTo>
                <a:cubicBezTo>
                  <a:pt x="290" y="343"/>
                  <a:pt x="290" y="343"/>
                  <a:pt x="290" y="343"/>
                </a:cubicBezTo>
                <a:cubicBezTo>
                  <a:pt x="280" y="393"/>
                  <a:pt x="274" y="447"/>
                  <a:pt x="272" y="503"/>
                </a:cubicBezTo>
                <a:cubicBezTo>
                  <a:pt x="86" y="503"/>
                  <a:pt x="86" y="503"/>
                  <a:pt x="86" y="503"/>
                </a:cubicBezTo>
                <a:cubicBezTo>
                  <a:pt x="91" y="446"/>
                  <a:pt x="107" y="392"/>
                  <a:pt x="131" y="343"/>
                </a:cubicBezTo>
                <a:moveTo>
                  <a:pt x="374" y="117"/>
                </a:moveTo>
                <a:cubicBezTo>
                  <a:pt x="374" y="117"/>
                  <a:pt x="374" y="117"/>
                  <a:pt x="374" y="117"/>
                </a:cubicBezTo>
                <a:cubicBezTo>
                  <a:pt x="363" y="134"/>
                  <a:pt x="353" y="152"/>
                  <a:pt x="344" y="171"/>
                </a:cubicBezTo>
                <a:cubicBezTo>
                  <a:pt x="331" y="199"/>
                  <a:pt x="320" y="228"/>
                  <a:pt x="311" y="260"/>
                </a:cubicBezTo>
                <a:cubicBezTo>
                  <a:pt x="184" y="260"/>
                  <a:pt x="184" y="260"/>
                  <a:pt x="184" y="260"/>
                </a:cubicBezTo>
                <a:cubicBezTo>
                  <a:pt x="233" y="197"/>
                  <a:pt x="298" y="147"/>
                  <a:pt x="374" y="117"/>
                </a:cubicBezTo>
                <a:moveTo>
                  <a:pt x="645" y="1056"/>
                </a:moveTo>
                <a:cubicBezTo>
                  <a:pt x="647" y="1055"/>
                  <a:pt x="648" y="1053"/>
                  <a:pt x="650" y="1052"/>
                </a:cubicBezTo>
                <a:cubicBezTo>
                  <a:pt x="669" y="1037"/>
                  <a:pt x="687" y="1019"/>
                  <a:pt x="703" y="997"/>
                </a:cubicBezTo>
                <a:cubicBezTo>
                  <a:pt x="703" y="997"/>
                  <a:pt x="704" y="997"/>
                  <a:pt x="704" y="996"/>
                </a:cubicBezTo>
                <a:cubicBezTo>
                  <a:pt x="721" y="973"/>
                  <a:pt x="737" y="947"/>
                  <a:pt x="750" y="918"/>
                </a:cubicBezTo>
                <a:cubicBezTo>
                  <a:pt x="773" y="869"/>
                  <a:pt x="792" y="811"/>
                  <a:pt x="804" y="747"/>
                </a:cubicBezTo>
                <a:cubicBezTo>
                  <a:pt x="804" y="747"/>
                  <a:pt x="804" y="747"/>
                  <a:pt x="804" y="747"/>
                </a:cubicBezTo>
                <a:cubicBezTo>
                  <a:pt x="814" y="697"/>
                  <a:pt x="819" y="643"/>
                  <a:pt x="822" y="586"/>
                </a:cubicBezTo>
                <a:cubicBezTo>
                  <a:pt x="822" y="573"/>
                  <a:pt x="823" y="559"/>
                  <a:pt x="823" y="545"/>
                </a:cubicBezTo>
                <a:cubicBezTo>
                  <a:pt x="823" y="531"/>
                  <a:pt x="822" y="517"/>
                  <a:pt x="822" y="503"/>
                </a:cubicBezTo>
                <a:cubicBezTo>
                  <a:pt x="819" y="447"/>
                  <a:pt x="814" y="393"/>
                  <a:pt x="804" y="343"/>
                </a:cubicBezTo>
                <a:cubicBezTo>
                  <a:pt x="792" y="279"/>
                  <a:pt x="773" y="221"/>
                  <a:pt x="750" y="171"/>
                </a:cubicBezTo>
                <a:cubicBezTo>
                  <a:pt x="741" y="152"/>
                  <a:pt x="731" y="134"/>
                  <a:pt x="720" y="117"/>
                </a:cubicBezTo>
                <a:cubicBezTo>
                  <a:pt x="828" y="161"/>
                  <a:pt x="915" y="244"/>
                  <a:pt x="965" y="348"/>
                </a:cubicBezTo>
                <a:cubicBezTo>
                  <a:pt x="1022" y="276"/>
                  <a:pt x="1022" y="276"/>
                  <a:pt x="1022" y="276"/>
                </a:cubicBezTo>
                <a:cubicBezTo>
                  <a:pt x="928" y="112"/>
                  <a:pt x="752" y="1"/>
                  <a:pt x="549" y="0"/>
                </a:cubicBezTo>
                <a:cubicBezTo>
                  <a:pt x="547" y="0"/>
                  <a:pt x="547" y="0"/>
                  <a:pt x="547" y="0"/>
                </a:cubicBezTo>
                <a:cubicBezTo>
                  <a:pt x="245" y="0"/>
                  <a:pt x="0" y="244"/>
                  <a:pt x="0" y="545"/>
                </a:cubicBezTo>
                <a:cubicBezTo>
                  <a:pt x="0" y="846"/>
                  <a:pt x="245" y="1090"/>
                  <a:pt x="547" y="1090"/>
                </a:cubicBezTo>
                <a:cubicBezTo>
                  <a:pt x="549" y="1090"/>
                  <a:pt x="549" y="1090"/>
                  <a:pt x="549" y="1090"/>
                </a:cubicBezTo>
                <a:cubicBezTo>
                  <a:pt x="549" y="1089"/>
                  <a:pt x="549" y="1089"/>
                  <a:pt x="549" y="1089"/>
                </a:cubicBezTo>
                <a:cubicBezTo>
                  <a:pt x="550" y="1089"/>
                  <a:pt x="550" y="1089"/>
                  <a:pt x="550" y="1089"/>
                </a:cubicBezTo>
                <a:cubicBezTo>
                  <a:pt x="559" y="1089"/>
                  <a:pt x="568" y="1088"/>
                  <a:pt x="577" y="1086"/>
                </a:cubicBezTo>
                <a:cubicBezTo>
                  <a:pt x="581" y="1085"/>
                  <a:pt x="586" y="1084"/>
                  <a:pt x="591" y="1082"/>
                </a:cubicBezTo>
                <a:cubicBezTo>
                  <a:pt x="595" y="1081"/>
                  <a:pt x="600" y="1079"/>
                  <a:pt x="604" y="1078"/>
                </a:cubicBezTo>
                <a:cubicBezTo>
                  <a:pt x="609" y="1076"/>
                  <a:pt x="614" y="1074"/>
                  <a:pt x="619" y="1071"/>
                </a:cubicBezTo>
                <a:cubicBezTo>
                  <a:pt x="623" y="1070"/>
                  <a:pt x="626" y="1067"/>
                  <a:pt x="630" y="1066"/>
                </a:cubicBezTo>
                <a:cubicBezTo>
                  <a:pt x="635" y="1063"/>
                  <a:pt x="640" y="1060"/>
                  <a:pt x="645" y="1056"/>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sp>
        <p:nvSpPr>
          <p:cNvPr id="43" name="Freeform 9"/>
          <p:cNvSpPr>
            <a:spLocks noEditPoints="1"/>
          </p:cNvSpPr>
          <p:nvPr userDrawn="1"/>
        </p:nvSpPr>
        <p:spPr bwMode="auto">
          <a:xfrm>
            <a:off x="372846" y="2681186"/>
            <a:ext cx="204544" cy="258051"/>
          </a:xfrm>
          <a:custGeom>
            <a:avLst/>
            <a:gdLst>
              <a:gd name="T0" fmla="*/ 509 w 808"/>
              <a:gd name="T1" fmla="*/ 1140 h 1214"/>
              <a:gd name="T2" fmla="*/ 509 w 808"/>
              <a:gd name="T3" fmla="*/ 1140 h 1214"/>
              <a:gd name="T4" fmla="*/ 298 w 808"/>
              <a:gd name="T5" fmla="*/ 1140 h 1214"/>
              <a:gd name="T6" fmla="*/ 260 w 808"/>
              <a:gd name="T7" fmla="*/ 1177 h 1214"/>
              <a:gd name="T8" fmla="*/ 298 w 808"/>
              <a:gd name="T9" fmla="*/ 1214 h 1214"/>
              <a:gd name="T10" fmla="*/ 509 w 808"/>
              <a:gd name="T11" fmla="*/ 1214 h 1214"/>
              <a:gd name="T12" fmla="*/ 546 w 808"/>
              <a:gd name="T13" fmla="*/ 1177 h 1214"/>
              <a:gd name="T14" fmla="*/ 509 w 808"/>
              <a:gd name="T15" fmla="*/ 1140 h 1214"/>
              <a:gd name="T16" fmla="*/ 509 w 808"/>
              <a:gd name="T17" fmla="*/ 1026 h 1214"/>
              <a:gd name="T18" fmla="*/ 509 w 808"/>
              <a:gd name="T19" fmla="*/ 1026 h 1214"/>
              <a:gd name="T20" fmla="*/ 298 w 808"/>
              <a:gd name="T21" fmla="*/ 1026 h 1214"/>
              <a:gd name="T22" fmla="*/ 260 w 808"/>
              <a:gd name="T23" fmla="*/ 1064 h 1214"/>
              <a:gd name="T24" fmla="*/ 298 w 808"/>
              <a:gd name="T25" fmla="*/ 1100 h 1214"/>
              <a:gd name="T26" fmla="*/ 509 w 808"/>
              <a:gd name="T27" fmla="*/ 1100 h 1214"/>
              <a:gd name="T28" fmla="*/ 546 w 808"/>
              <a:gd name="T29" fmla="*/ 1064 h 1214"/>
              <a:gd name="T30" fmla="*/ 509 w 808"/>
              <a:gd name="T31" fmla="*/ 1026 h 1214"/>
              <a:gd name="T32" fmla="*/ 404 w 808"/>
              <a:gd name="T33" fmla="*/ 152 h 1214"/>
              <a:gd name="T34" fmla="*/ 404 w 808"/>
              <a:gd name="T35" fmla="*/ 152 h 1214"/>
              <a:gd name="T36" fmla="*/ 386 w 808"/>
              <a:gd name="T37" fmla="*/ 153 h 1214"/>
              <a:gd name="T38" fmla="*/ 620 w 808"/>
              <a:gd name="T39" fmla="*/ 405 h 1214"/>
              <a:gd name="T40" fmla="*/ 510 w 808"/>
              <a:gd name="T41" fmla="*/ 613 h 1214"/>
              <a:gd name="T42" fmla="*/ 434 w 808"/>
              <a:gd name="T43" fmla="*/ 837 h 1214"/>
              <a:gd name="T44" fmla="*/ 434 w 808"/>
              <a:gd name="T45" fmla="*/ 825 h 1214"/>
              <a:gd name="T46" fmla="*/ 547 w 808"/>
              <a:gd name="T47" fmla="*/ 613 h 1214"/>
              <a:gd name="T48" fmla="*/ 657 w 808"/>
              <a:gd name="T49" fmla="*/ 405 h 1214"/>
              <a:gd name="T50" fmla="*/ 404 w 808"/>
              <a:gd name="T51" fmla="*/ 152 h 1214"/>
              <a:gd name="T52" fmla="*/ 589 w 808"/>
              <a:gd name="T53" fmla="*/ 675 h 1214"/>
              <a:gd name="T54" fmla="*/ 589 w 808"/>
              <a:gd name="T55" fmla="*/ 675 h 1214"/>
              <a:gd name="T56" fmla="*/ 583 w 808"/>
              <a:gd name="T57" fmla="*/ 681 h 1214"/>
              <a:gd name="T58" fmla="*/ 509 w 808"/>
              <a:gd name="T59" fmla="*/ 826 h 1214"/>
              <a:gd name="T60" fmla="*/ 509 w 808"/>
              <a:gd name="T61" fmla="*/ 874 h 1214"/>
              <a:gd name="T62" fmla="*/ 472 w 808"/>
              <a:gd name="T63" fmla="*/ 912 h 1214"/>
              <a:gd name="T64" fmla="*/ 337 w 808"/>
              <a:gd name="T65" fmla="*/ 912 h 1214"/>
              <a:gd name="T66" fmla="*/ 299 w 808"/>
              <a:gd name="T67" fmla="*/ 874 h 1214"/>
              <a:gd name="T68" fmla="*/ 299 w 808"/>
              <a:gd name="T69" fmla="*/ 820 h 1214"/>
              <a:gd name="T70" fmla="*/ 226 w 808"/>
              <a:gd name="T71" fmla="*/ 681 h 1214"/>
              <a:gd name="T72" fmla="*/ 221 w 808"/>
              <a:gd name="T73" fmla="*/ 677 h 1214"/>
              <a:gd name="T74" fmla="*/ 76 w 808"/>
              <a:gd name="T75" fmla="*/ 405 h 1214"/>
              <a:gd name="T76" fmla="*/ 404 w 808"/>
              <a:gd name="T77" fmla="*/ 77 h 1214"/>
              <a:gd name="T78" fmla="*/ 733 w 808"/>
              <a:gd name="T79" fmla="*/ 405 h 1214"/>
              <a:gd name="T80" fmla="*/ 589 w 808"/>
              <a:gd name="T81" fmla="*/ 675 h 1214"/>
              <a:gd name="T82" fmla="*/ 404 w 808"/>
              <a:gd name="T83" fmla="*/ 0 h 1214"/>
              <a:gd name="T84" fmla="*/ 0 w 808"/>
              <a:gd name="T85" fmla="*/ 405 h 1214"/>
              <a:gd name="T86" fmla="*/ 173 w 808"/>
              <a:gd name="T87" fmla="*/ 736 h 1214"/>
              <a:gd name="T88" fmla="*/ 178 w 808"/>
              <a:gd name="T89" fmla="*/ 740 h 1214"/>
              <a:gd name="T90" fmla="*/ 224 w 808"/>
              <a:gd name="T91" fmla="*/ 822 h 1214"/>
              <a:gd name="T92" fmla="*/ 224 w 808"/>
              <a:gd name="T93" fmla="*/ 874 h 1214"/>
              <a:gd name="T94" fmla="*/ 337 w 808"/>
              <a:gd name="T95" fmla="*/ 988 h 1214"/>
              <a:gd name="T96" fmla="*/ 472 w 808"/>
              <a:gd name="T97" fmla="*/ 988 h 1214"/>
              <a:gd name="T98" fmla="*/ 585 w 808"/>
              <a:gd name="T99" fmla="*/ 874 h 1214"/>
              <a:gd name="T100" fmla="*/ 585 w 808"/>
              <a:gd name="T101" fmla="*/ 826 h 1214"/>
              <a:gd name="T102" fmla="*/ 632 w 808"/>
              <a:gd name="T103" fmla="*/ 739 h 1214"/>
              <a:gd name="T104" fmla="*/ 639 w 808"/>
              <a:gd name="T105" fmla="*/ 733 h 1214"/>
              <a:gd name="T106" fmla="*/ 808 w 808"/>
              <a:gd name="T107" fmla="*/ 405 h 1214"/>
              <a:gd name="T108" fmla="*/ 404 w 808"/>
              <a:gd name="T109" fmla="*/ 0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8" h="1214">
                <a:moveTo>
                  <a:pt x="509" y="1140"/>
                </a:moveTo>
                <a:cubicBezTo>
                  <a:pt x="509" y="1140"/>
                  <a:pt x="509" y="1140"/>
                  <a:pt x="509" y="1140"/>
                </a:cubicBezTo>
                <a:cubicBezTo>
                  <a:pt x="298" y="1140"/>
                  <a:pt x="298" y="1140"/>
                  <a:pt x="298" y="1140"/>
                </a:cubicBezTo>
                <a:cubicBezTo>
                  <a:pt x="277" y="1140"/>
                  <a:pt x="260" y="1156"/>
                  <a:pt x="260" y="1177"/>
                </a:cubicBezTo>
                <a:cubicBezTo>
                  <a:pt x="260" y="1198"/>
                  <a:pt x="277" y="1214"/>
                  <a:pt x="298" y="1214"/>
                </a:cubicBezTo>
                <a:cubicBezTo>
                  <a:pt x="509" y="1214"/>
                  <a:pt x="509" y="1214"/>
                  <a:pt x="509" y="1214"/>
                </a:cubicBezTo>
                <a:cubicBezTo>
                  <a:pt x="530" y="1214"/>
                  <a:pt x="546" y="1198"/>
                  <a:pt x="546" y="1177"/>
                </a:cubicBezTo>
                <a:cubicBezTo>
                  <a:pt x="546" y="1156"/>
                  <a:pt x="530" y="1140"/>
                  <a:pt x="509" y="1140"/>
                </a:cubicBezTo>
                <a:moveTo>
                  <a:pt x="509" y="1026"/>
                </a:moveTo>
                <a:cubicBezTo>
                  <a:pt x="509" y="1026"/>
                  <a:pt x="509" y="1026"/>
                  <a:pt x="509" y="1026"/>
                </a:cubicBezTo>
                <a:cubicBezTo>
                  <a:pt x="298" y="1026"/>
                  <a:pt x="298" y="1026"/>
                  <a:pt x="298" y="1026"/>
                </a:cubicBezTo>
                <a:cubicBezTo>
                  <a:pt x="277" y="1026"/>
                  <a:pt x="260" y="1043"/>
                  <a:pt x="260" y="1064"/>
                </a:cubicBezTo>
                <a:cubicBezTo>
                  <a:pt x="260" y="1084"/>
                  <a:pt x="277" y="1100"/>
                  <a:pt x="298" y="1100"/>
                </a:cubicBezTo>
                <a:cubicBezTo>
                  <a:pt x="509" y="1100"/>
                  <a:pt x="509" y="1100"/>
                  <a:pt x="509" y="1100"/>
                </a:cubicBezTo>
                <a:cubicBezTo>
                  <a:pt x="530" y="1100"/>
                  <a:pt x="546" y="1084"/>
                  <a:pt x="546" y="1064"/>
                </a:cubicBezTo>
                <a:cubicBezTo>
                  <a:pt x="546" y="1043"/>
                  <a:pt x="530" y="1026"/>
                  <a:pt x="509" y="1026"/>
                </a:cubicBezTo>
                <a:moveTo>
                  <a:pt x="404" y="152"/>
                </a:moveTo>
                <a:cubicBezTo>
                  <a:pt x="404" y="152"/>
                  <a:pt x="404" y="152"/>
                  <a:pt x="404" y="152"/>
                </a:cubicBezTo>
                <a:cubicBezTo>
                  <a:pt x="398" y="152"/>
                  <a:pt x="392" y="153"/>
                  <a:pt x="386" y="153"/>
                </a:cubicBezTo>
                <a:cubicBezTo>
                  <a:pt x="516" y="163"/>
                  <a:pt x="620" y="271"/>
                  <a:pt x="620" y="405"/>
                </a:cubicBezTo>
                <a:cubicBezTo>
                  <a:pt x="620" y="488"/>
                  <a:pt x="577" y="564"/>
                  <a:pt x="510" y="613"/>
                </a:cubicBezTo>
                <a:cubicBezTo>
                  <a:pt x="408" y="687"/>
                  <a:pt x="434" y="837"/>
                  <a:pt x="434" y="837"/>
                </a:cubicBezTo>
                <a:cubicBezTo>
                  <a:pt x="434" y="825"/>
                  <a:pt x="434" y="825"/>
                  <a:pt x="434" y="825"/>
                </a:cubicBezTo>
                <a:cubicBezTo>
                  <a:pt x="434" y="740"/>
                  <a:pt x="477" y="661"/>
                  <a:pt x="547" y="613"/>
                </a:cubicBezTo>
                <a:cubicBezTo>
                  <a:pt x="616" y="566"/>
                  <a:pt x="657" y="488"/>
                  <a:pt x="657" y="405"/>
                </a:cubicBezTo>
                <a:cubicBezTo>
                  <a:pt x="657" y="265"/>
                  <a:pt x="543" y="152"/>
                  <a:pt x="404" y="152"/>
                </a:cubicBezTo>
                <a:moveTo>
                  <a:pt x="589" y="675"/>
                </a:moveTo>
                <a:cubicBezTo>
                  <a:pt x="589" y="675"/>
                  <a:pt x="589" y="675"/>
                  <a:pt x="589" y="675"/>
                </a:cubicBezTo>
                <a:cubicBezTo>
                  <a:pt x="587" y="677"/>
                  <a:pt x="585" y="679"/>
                  <a:pt x="583" y="681"/>
                </a:cubicBezTo>
                <a:cubicBezTo>
                  <a:pt x="539" y="714"/>
                  <a:pt x="510" y="767"/>
                  <a:pt x="509" y="826"/>
                </a:cubicBezTo>
                <a:cubicBezTo>
                  <a:pt x="509" y="874"/>
                  <a:pt x="509" y="874"/>
                  <a:pt x="509" y="874"/>
                </a:cubicBezTo>
                <a:cubicBezTo>
                  <a:pt x="509" y="895"/>
                  <a:pt x="493" y="912"/>
                  <a:pt x="472" y="912"/>
                </a:cubicBezTo>
                <a:cubicBezTo>
                  <a:pt x="337" y="912"/>
                  <a:pt x="337" y="912"/>
                  <a:pt x="337" y="912"/>
                </a:cubicBezTo>
                <a:cubicBezTo>
                  <a:pt x="316" y="912"/>
                  <a:pt x="299" y="895"/>
                  <a:pt x="299" y="874"/>
                </a:cubicBezTo>
                <a:cubicBezTo>
                  <a:pt x="299" y="820"/>
                  <a:pt x="299" y="820"/>
                  <a:pt x="299" y="820"/>
                </a:cubicBezTo>
                <a:cubicBezTo>
                  <a:pt x="296" y="762"/>
                  <a:pt x="269" y="712"/>
                  <a:pt x="226" y="681"/>
                </a:cubicBezTo>
                <a:cubicBezTo>
                  <a:pt x="224" y="679"/>
                  <a:pt x="223" y="678"/>
                  <a:pt x="221" y="677"/>
                </a:cubicBezTo>
                <a:cubicBezTo>
                  <a:pt x="134" y="617"/>
                  <a:pt x="76" y="518"/>
                  <a:pt x="76" y="405"/>
                </a:cubicBezTo>
                <a:cubicBezTo>
                  <a:pt x="77" y="224"/>
                  <a:pt x="223" y="77"/>
                  <a:pt x="404" y="77"/>
                </a:cubicBezTo>
                <a:cubicBezTo>
                  <a:pt x="586" y="77"/>
                  <a:pt x="732" y="224"/>
                  <a:pt x="733" y="405"/>
                </a:cubicBezTo>
                <a:cubicBezTo>
                  <a:pt x="733" y="517"/>
                  <a:pt x="676" y="616"/>
                  <a:pt x="589" y="675"/>
                </a:cubicBezTo>
                <a:moveTo>
                  <a:pt x="404" y="0"/>
                </a:moveTo>
                <a:cubicBezTo>
                  <a:pt x="181" y="1"/>
                  <a:pt x="0" y="181"/>
                  <a:pt x="0" y="405"/>
                </a:cubicBezTo>
                <a:cubicBezTo>
                  <a:pt x="0" y="542"/>
                  <a:pt x="68" y="663"/>
                  <a:pt x="173" y="736"/>
                </a:cubicBezTo>
                <a:cubicBezTo>
                  <a:pt x="174" y="737"/>
                  <a:pt x="176" y="738"/>
                  <a:pt x="178" y="740"/>
                </a:cubicBezTo>
                <a:cubicBezTo>
                  <a:pt x="204" y="758"/>
                  <a:pt x="222" y="787"/>
                  <a:pt x="224" y="822"/>
                </a:cubicBezTo>
                <a:cubicBezTo>
                  <a:pt x="224" y="874"/>
                  <a:pt x="224" y="874"/>
                  <a:pt x="224" y="874"/>
                </a:cubicBezTo>
                <a:cubicBezTo>
                  <a:pt x="224" y="937"/>
                  <a:pt x="274" y="988"/>
                  <a:pt x="337" y="988"/>
                </a:cubicBezTo>
                <a:cubicBezTo>
                  <a:pt x="472" y="988"/>
                  <a:pt x="472" y="988"/>
                  <a:pt x="472" y="988"/>
                </a:cubicBezTo>
                <a:cubicBezTo>
                  <a:pt x="534" y="988"/>
                  <a:pt x="585" y="937"/>
                  <a:pt x="585" y="874"/>
                </a:cubicBezTo>
                <a:cubicBezTo>
                  <a:pt x="585" y="826"/>
                  <a:pt x="585" y="826"/>
                  <a:pt x="585" y="826"/>
                </a:cubicBezTo>
                <a:cubicBezTo>
                  <a:pt x="586" y="790"/>
                  <a:pt x="604" y="758"/>
                  <a:pt x="632" y="739"/>
                </a:cubicBezTo>
                <a:cubicBezTo>
                  <a:pt x="635" y="737"/>
                  <a:pt x="637" y="736"/>
                  <a:pt x="639" y="733"/>
                </a:cubicBezTo>
                <a:cubicBezTo>
                  <a:pt x="742" y="660"/>
                  <a:pt x="808" y="540"/>
                  <a:pt x="808" y="405"/>
                </a:cubicBezTo>
                <a:cubicBezTo>
                  <a:pt x="808" y="181"/>
                  <a:pt x="627" y="1"/>
                  <a:pt x="404" y="0"/>
                </a:cubicBezTo>
              </a:path>
            </a:pathLst>
          </a:custGeom>
          <a:solidFill>
            <a:schemeClr val="accent1"/>
          </a:solidFill>
          <a:ln>
            <a:noFill/>
          </a:ln>
        </p:spPr>
        <p:txBody>
          <a:bodyPr vert="horz" wrap="square" lIns="42508" tIns="21254" rIns="42508" bIns="21254" numCol="1" anchor="t" anchorCtr="0" compatLnSpc="1">
            <a:prstTxWarp prst="textNoShape">
              <a:avLst/>
            </a:prstTxWarp>
          </a:bodyPr>
          <a:lstStyle/>
          <a:p>
            <a:pPr defTabSz="571365"/>
            <a:endParaRPr kumimoji="0" lang="en-US" sz="1125">
              <a:solidFill>
                <a:srgbClr val="333333"/>
              </a:solidFill>
            </a:endParaRPr>
          </a:p>
        </p:txBody>
      </p:sp>
      <p:pic>
        <p:nvPicPr>
          <p:cNvPr id="32" name="Picture 31"/>
          <p:cNvPicPr>
            <a:picLocks noChangeAspect="1"/>
          </p:cNvPicPr>
          <p:nvPr userDrawn="1"/>
        </p:nvPicPr>
        <p:blipFill rotWithShape="1">
          <a:blip r:embed="rId3">
            <a:extLst>
              <a:ext uri="{28A0092B-C50C-407E-A947-70E740481C1C}">
                <a14:useLocalDpi xmlns:a14="http://schemas.microsoft.com/office/drawing/2010/main" val="0"/>
              </a:ext>
            </a:extLst>
          </a:blip>
          <a:srcRect b="19346"/>
          <a:stretch/>
        </p:blipFill>
        <p:spPr>
          <a:xfrm>
            <a:off x="3884706" y="155865"/>
            <a:ext cx="8307293" cy="1643780"/>
          </a:xfrm>
          <a:prstGeom prst="rect">
            <a:avLst/>
          </a:prstGeom>
        </p:spPr>
      </p:pic>
      <p:sp>
        <p:nvSpPr>
          <p:cNvPr id="24" name="Rectangle 23"/>
          <p:cNvSpPr/>
          <p:nvPr userDrawn="1"/>
        </p:nvSpPr>
        <p:spPr>
          <a:xfrm>
            <a:off x="1" y="-8004"/>
            <a:ext cx="12192000" cy="224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65">
              <a:lnSpc>
                <a:spcPct val="90000"/>
              </a:lnSpc>
            </a:pPr>
            <a:r>
              <a:rPr kumimoji="0" lang="en-US" sz="818" b="1" spc="140">
                <a:solidFill>
                  <a:prstClr val="white"/>
                </a:solidFill>
              </a:rPr>
              <a:t>CONSULTING  |  INDUSTRY SOLUTIONS  |  TECHNOLOGY &amp; DIGITAL</a:t>
            </a:r>
            <a:r>
              <a:rPr kumimoji="0" lang="en-US" sz="818" b="1" spc="140" baseline="0">
                <a:solidFill>
                  <a:prstClr val="white"/>
                </a:solidFill>
              </a:rPr>
              <a:t> SERVICES</a:t>
            </a:r>
            <a:endParaRPr kumimoji="0" lang="en-US" sz="818" b="1" spc="140">
              <a:solidFill>
                <a:prstClr val="white"/>
              </a:solidFill>
            </a:endParaRP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63" y="216343"/>
            <a:ext cx="1865337" cy="562975"/>
          </a:xfrm>
          <a:prstGeom prst="rect">
            <a:avLst/>
          </a:prstGeom>
        </p:spPr>
      </p:pic>
    </p:spTree>
    <p:extLst>
      <p:ext uri="{BB962C8B-B14F-4D97-AF65-F5344CB8AC3E}">
        <p14:creationId xmlns:p14="http://schemas.microsoft.com/office/powerpoint/2010/main" val="433845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Title and 3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26375"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19926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idx="11"/>
          </p:nvPr>
        </p:nvSpPr>
        <p:spPr>
          <a:xfrm>
            <a:off x="4436454"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2"/>
          <p:cNvSpPr>
            <a:spLocks noGrp="1"/>
          </p:cNvSpPr>
          <p:nvPr>
            <p:ph idx="12"/>
          </p:nvPr>
        </p:nvSpPr>
        <p:spPr>
          <a:xfrm>
            <a:off x="8246533" y="1066800"/>
            <a:ext cx="3335707" cy="5105400"/>
          </a:xfrm>
          <a:prstGeom prst="rect">
            <a:avLst/>
          </a:prstGeom>
        </p:spPr>
        <p:txBody>
          <a:bodyPr/>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3" name="Straight Connector 12"/>
          <p:cNvCxnSpPr/>
          <p:nvPr userDrawn="1"/>
        </p:nvCxnSpPr>
        <p:spPr>
          <a:xfrm>
            <a:off x="8009347"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21879932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pic>
        <p:nvPicPr>
          <p:cNvPr id="13" name="Picture 12" descr="A hand holding a light bulb&#10;&#10;Description automatically generated with low confidence">
            <a:extLst>
              <a:ext uri="{FF2B5EF4-FFF2-40B4-BE49-F238E27FC236}">
                <a16:creationId xmlns:a16="http://schemas.microsoft.com/office/drawing/2014/main" id="{7E193F5C-69E8-5B67-3F29-436FABFA45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892518" cy="6858000"/>
          </a:xfrm>
          <a:prstGeom prst="rect">
            <a:avLst/>
          </a:prstGeom>
        </p:spPr>
      </p:pic>
      <p:sp>
        <p:nvSpPr>
          <p:cNvPr id="4" name="Rectangle 3">
            <a:extLst>
              <a:ext uri="{FF2B5EF4-FFF2-40B4-BE49-F238E27FC236}">
                <a16:creationId xmlns:a16="http://schemas.microsoft.com/office/drawing/2014/main" id="{B14D9168-9FC5-4C0C-9674-369D1D872AB0}"/>
              </a:ext>
            </a:extLst>
          </p:cNvPr>
          <p:cNvSpPr/>
          <p:nvPr userDrawn="1"/>
        </p:nvSpPr>
        <p:spPr>
          <a:xfrm>
            <a:off x="0" y="0"/>
            <a:ext cx="12192000" cy="6858000"/>
          </a:xfrm>
          <a:prstGeom prst="rect">
            <a:avLst/>
          </a:prstGeom>
          <a:gradFill flip="none" rotWithShape="1">
            <a:gsLst>
              <a:gs pos="80000">
                <a:schemeClr val="accent2">
                  <a:lumMod val="75000"/>
                  <a:alpha val="55000"/>
                </a:schemeClr>
              </a:gs>
              <a:gs pos="47000">
                <a:schemeClr val="accent2">
                  <a:lumMod val="50000"/>
                  <a:alpha val="96000"/>
                </a:schemeClr>
              </a:gs>
              <a:gs pos="9000">
                <a:schemeClr val="tx2"/>
              </a:gs>
              <a:gs pos="100000">
                <a:schemeClr val="accent2">
                  <a:lumMod val="75000"/>
                  <a:alpha val="56000"/>
                </a:schemeClr>
              </a:gs>
            </a:gsLst>
            <a:lin ang="108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descr="A picture containing light, night, laser, night sky&#10;&#10;Description automatically generated">
            <a:extLst>
              <a:ext uri="{FF2B5EF4-FFF2-40B4-BE49-F238E27FC236}">
                <a16:creationId xmlns:a16="http://schemas.microsoft.com/office/drawing/2014/main" id="{BD21C8DC-AE9A-49BA-A8C5-99A1C6C7F30C}"/>
              </a:ext>
            </a:extLst>
          </p:cNvPr>
          <p:cNvPicPr>
            <a:picLocks noChangeAspect="1"/>
          </p:cNvPicPr>
          <p:nvPr userDrawn="1"/>
        </p:nvPicPr>
        <p:blipFill rotWithShape="1">
          <a:blip r:embed="rId3" cstate="email">
            <a:alphaModFix amt="5000"/>
            <a:extLst>
              <a:ext uri="{28A0092B-C50C-407E-A947-70E740481C1C}">
                <a14:useLocalDpi xmlns:a14="http://schemas.microsoft.com/office/drawing/2010/main"/>
              </a:ext>
            </a:extLst>
          </a:blip>
          <a:srcRect l="-95" t="21203" r="19869" b="11104"/>
          <a:stretch/>
        </p:blipFill>
        <p:spPr>
          <a:xfrm>
            <a:off x="1" y="0"/>
            <a:ext cx="12191999" cy="6858000"/>
          </a:xfrm>
          <a:prstGeom prst="rect">
            <a:avLst/>
          </a:prstGeom>
        </p:spPr>
      </p:pic>
      <p:sp>
        <p:nvSpPr>
          <p:cNvPr id="6" name="TextBox 12">
            <a:extLst>
              <a:ext uri="{FF2B5EF4-FFF2-40B4-BE49-F238E27FC236}">
                <a16:creationId xmlns:a16="http://schemas.microsoft.com/office/drawing/2014/main" id="{5418F5E3-4845-4574-82DE-E32F9613BF9E}"/>
              </a:ext>
            </a:extLst>
          </p:cNvPr>
          <p:cNvSpPr txBox="1"/>
          <p:nvPr userDrawn="1"/>
        </p:nvSpPr>
        <p:spPr>
          <a:xfrm>
            <a:off x="9892518" y="6597352"/>
            <a:ext cx="2156361"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t>© 2023 NTT DATA, Inc. All rights reserved.</a:t>
            </a:r>
          </a:p>
        </p:txBody>
      </p:sp>
      <p:sp>
        <p:nvSpPr>
          <p:cNvPr id="7" name="TextBox 16">
            <a:extLst>
              <a:ext uri="{FF2B5EF4-FFF2-40B4-BE49-F238E27FC236}">
                <a16:creationId xmlns:a16="http://schemas.microsoft.com/office/drawing/2014/main" id="{F55C9DCD-440A-4321-8B14-89BD034D721A}"/>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HGPGothicE" charset="-128"/>
              <a:cs typeface="Arial" panose="020B0604020202020204" pitchFamily="34" charset="0"/>
            </a:endParaRPr>
          </a:p>
        </p:txBody>
      </p:sp>
      <p:sp>
        <p:nvSpPr>
          <p:cNvPr id="11" name="タイトル 1">
            <a:extLst>
              <a:ext uri="{FF2B5EF4-FFF2-40B4-BE49-F238E27FC236}">
                <a16:creationId xmlns:a16="http://schemas.microsoft.com/office/drawing/2014/main" id="{6E3FF2AC-5D67-4162-B0F8-69725DA19A2F}"/>
              </a:ext>
            </a:extLst>
          </p:cNvPr>
          <p:cNvSpPr>
            <a:spLocks noGrp="1"/>
          </p:cNvSpPr>
          <p:nvPr>
            <p:ph type="title" hasCustomPrompt="1"/>
          </p:nvPr>
        </p:nvSpPr>
        <p:spPr>
          <a:xfrm>
            <a:off x="0" y="2412500"/>
            <a:ext cx="12192000" cy="1971771"/>
          </a:xfrm>
          <a:prstGeom prst="rect">
            <a:avLst/>
          </a:prstGeom>
          <a:solidFill>
            <a:schemeClr val="tx2">
              <a:alpha val="48000"/>
            </a:schemeClr>
          </a:solidFill>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9" name="Rectangle 8">
            <a:extLst>
              <a:ext uri="{FF2B5EF4-FFF2-40B4-BE49-F238E27FC236}">
                <a16:creationId xmlns:a16="http://schemas.microsoft.com/office/drawing/2014/main" id="{70E1ED19-1F1F-44E1-B637-BD55271D8E78}"/>
              </a:ext>
            </a:extLst>
          </p:cNvPr>
          <p:cNvSpPr/>
          <p:nvPr userDrawn="1"/>
        </p:nvSpPr>
        <p:spPr>
          <a:xfrm>
            <a:off x="1" y="2243365"/>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4570059-F7CE-499D-9459-FBDE676C7446}"/>
              </a:ext>
            </a:extLst>
          </p:cNvPr>
          <p:cNvSpPr/>
          <p:nvPr userDrawn="1"/>
        </p:nvSpPr>
        <p:spPr>
          <a:xfrm>
            <a:off x="1" y="4422776"/>
            <a:ext cx="12191999" cy="130629"/>
          </a:xfrm>
          <a:prstGeom prst="rect">
            <a:avLst/>
          </a:prstGeom>
          <a:solidFill>
            <a:schemeClr val="tx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図 8">
            <a:extLst>
              <a:ext uri="{FF2B5EF4-FFF2-40B4-BE49-F238E27FC236}">
                <a16:creationId xmlns:a16="http://schemas.microsoft.com/office/drawing/2014/main" id="{A66960F6-1578-46E9-A3AC-60E42FDC1B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4731"/>
            <a:ext cx="3857070" cy="6942731"/>
          </a:xfrm>
          <a:prstGeom prst="rect">
            <a:avLst/>
          </a:prstGeom>
        </p:spPr>
      </p:pic>
    </p:spTree>
    <p:extLst>
      <p:ext uri="{BB962C8B-B14F-4D97-AF65-F5344CB8AC3E}">
        <p14:creationId xmlns:p14="http://schemas.microsoft.com/office/powerpoint/2010/main" val="369565570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2_Title Slide -  (White Logotyp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14FCBC-18E5-C73B-8616-F030FD7AB05D}"/>
              </a:ext>
            </a:extLst>
          </p:cNvPr>
          <p:cNvPicPr>
            <a:picLocks noChangeAspect="1"/>
          </p:cNvPicPr>
          <p:nvPr userDrawn="1"/>
        </p:nvPicPr>
        <p:blipFill rotWithShape="1">
          <a:blip r:embed="rId2"/>
          <a:srcRect/>
          <a:stretch/>
        </p:blipFill>
        <p:spPr>
          <a:xfrm>
            <a:off x="-118" y="0"/>
            <a:ext cx="12192118" cy="6842498"/>
          </a:xfrm>
          <a:prstGeom prst="rect">
            <a:avLst/>
          </a:prstGeom>
        </p:spPr>
      </p:pic>
      <p:sp>
        <p:nvSpPr>
          <p:cNvPr id="5" name="Rectangle 4">
            <a:extLst>
              <a:ext uri="{FF2B5EF4-FFF2-40B4-BE49-F238E27FC236}">
                <a16:creationId xmlns:a16="http://schemas.microsoft.com/office/drawing/2014/main" id="{C524AFE7-3CD8-4A0C-A4AD-EB89B9CADDCC}"/>
              </a:ext>
            </a:extLst>
          </p:cNvPr>
          <p:cNvSpPr/>
          <p:nvPr userDrawn="1"/>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正方形/長方形 13"/>
          <p:cNvSpPr/>
          <p:nvPr userDrawn="1"/>
        </p:nvSpPr>
        <p:spPr>
          <a:xfrm>
            <a:off x="5" y="4719561"/>
            <a:ext cx="12192119" cy="2138439"/>
          </a:xfrm>
          <a:prstGeom prst="rect">
            <a:avLst/>
          </a:prstGeom>
          <a:solidFill>
            <a:schemeClr val="tx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FFFFFF"/>
              </a:solidFill>
              <a:effectLst/>
              <a:uLnTx/>
              <a:uFillTx/>
              <a:latin typeface="HGPGothicE" charset="-128"/>
              <a:ea typeface="HGPGothicE" charset="-128"/>
              <a:cs typeface="+mn-cs"/>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04040"/>
              </a:solidFill>
              <a:effectLst/>
              <a:uLnTx/>
              <a:uFillTx/>
              <a:latin typeface="HGPGothicE" charset="-128"/>
              <a:ea typeface="HGPGothicE" charset="-128"/>
              <a:cs typeface="+mn-cs"/>
            </a:endParaRPr>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418031" y="6597352"/>
            <a:ext cx="2630848"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pic>
        <p:nvPicPr>
          <p:cNvPr id="11" name="Picture 14">
            <a:extLst>
              <a:ext uri="{FF2B5EF4-FFF2-40B4-BE49-F238E27FC236}">
                <a16:creationId xmlns:a16="http://schemas.microsoft.com/office/drawing/2014/main" id="{54C5CEBE-BF39-4093-A05B-37176107DDB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
        <p:nvSpPr>
          <p:cNvPr id="2" name="Title 1">
            <a:extLst>
              <a:ext uri="{FF2B5EF4-FFF2-40B4-BE49-F238E27FC236}">
                <a16:creationId xmlns:a16="http://schemas.microsoft.com/office/drawing/2014/main" id="{FF90B8E2-81B7-4E50-BE03-266CFC706113}"/>
              </a:ext>
            </a:extLst>
          </p:cNvPr>
          <p:cNvSpPr>
            <a:spLocks noGrp="1"/>
          </p:cNvSpPr>
          <p:nvPr>
            <p:ph type="title" hasCustomPrompt="1"/>
          </p:nvPr>
        </p:nvSpPr>
        <p:spPr>
          <a:xfrm>
            <a:off x="3886200" y="4858123"/>
            <a:ext cx="7710854" cy="1016466"/>
          </a:xfrm>
        </p:spPr>
        <p:txBody>
          <a:bodyPr/>
          <a:lstStyle>
            <a:lvl1pPr>
              <a:defRPr>
                <a:solidFill>
                  <a:schemeClr val="bg1"/>
                </a:solidFill>
              </a:defRPr>
            </a:lvl1pPr>
          </a:lstStyle>
          <a:p>
            <a:r>
              <a:rPr lang="en-US"/>
              <a:t>[Title]</a:t>
            </a:r>
          </a:p>
        </p:txBody>
      </p:sp>
    </p:spTree>
    <p:extLst>
      <p:ext uri="{BB962C8B-B14F-4D97-AF65-F5344CB8AC3E}">
        <p14:creationId xmlns:p14="http://schemas.microsoft.com/office/powerpoint/2010/main" val="397913808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418031" y="6597352"/>
            <a:ext cx="2630848"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404040"/>
                </a:solidFill>
                <a:effectLst/>
                <a:uLnTx/>
                <a:uFillTx/>
                <a:latin typeface="Arial" panose="020B0604020202020204"/>
                <a:ea typeface="HGPGothicE" charset="-128"/>
                <a:cs typeface="Meiryo UI" pitchFamily="50" charset="-128"/>
              </a:rPr>
              <a:t>© 2023 NTT DATA Services, LLC.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16">
            <a:extLst>
              <a:ext uri="{FF2B5EF4-FFF2-40B4-BE49-F238E27FC236}">
                <a16:creationId xmlns:a16="http://schemas.microsoft.com/office/drawing/2014/main" id="{0CEFECAA-5DE5-DC43-4285-A96BD00435DA}"/>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endParaRPr>
          </a:p>
        </p:txBody>
      </p:sp>
    </p:spTree>
    <p:extLst>
      <p:ext uri="{BB962C8B-B14F-4D97-AF65-F5344CB8AC3E}">
        <p14:creationId xmlns:p14="http://schemas.microsoft.com/office/powerpoint/2010/main" val="230983822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Agenda Slide-Title only">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418031" y="6597352"/>
            <a:ext cx="2630848"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404040"/>
                </a:solidFill>
                <a:effectLst/>
                <a:uLnTx/>
                <a:uFillTx/>
                <a:latin typeface="Arial" panose="020B0604020202020204"/>
                <a:ea typeface="HGPGothicE" charset="-128"/>
                <a:cs typeface="Meiryo UI" pitchFamily="50" charset="-128"/>
              </a:rPr>
              <a:t>© 2023 NTT DATA Services, LLC. All rights reserved.</a:t>
            </a:r>
          </a:p>
        </p:txBody>
      </p:sp>
      <p:sp>
        <p:nvSpPr>
          <p:cNvPr id="7" name="TextBox 16">
            <a:extLst>
              <a:ext uri="{FF2B5EF4-FFF2-40B4-BE49-F238E27FC236}">
                <a16:creationId xmlns:a16="http://schemas.microsoft.com/office/drawing/2014/main" id="{639D57EF-4C67-7DEF-7E52-778861588984}"/>
              </a:ext>
            </a:extLst>
          </p:cNvPr>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endParaRPr>
          </a:p>
        </p:txBody>
      </p:sp>
    </p:spTree>
    <p:extLst>
      <p:ext uri="{BB962C8B-B14F-4D97-AF65-F5344CB8AC3E}">
        <p14:creationId xmlns:p14="http://schemas.microsoft.com/office/powerpoint/2010/main" val="46079710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Rectangle 34"/>
          <p:cNvSpPr/>
          <p:nvPr userDrawn="1"/>
        </p:nvSpPr>
        <p:spPr>
          <a:xfrm>
            <a:off x="2345372" y="3410607"/>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2421611" y="3481156"/>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3845747" y="3406641"/>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3845747" y="3893628"/>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6096000" y="3410607"/>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Picture Placeholder 7"/>
          <p:cNvSpPr>
            <a:spLocks noGrp="1"/>
          </p:cNvSpPr>
          <p:nvPr>
            <p:ph type="pic" sz="quarter" idx="35"/>
          </p:nvPr>
        </p:nvSpPr>
        <p:spPr bwMode="gray">
          <a:xfrm>
            <a:off x="6172238" y="3481156"/>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7596375" y="3406641"/>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7596375" y="3893628"/>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772803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335022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798"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836582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630848"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3" name="TextBox 16">
            <a:extLst>
              <a:ext uri="{FF2B5EF4-FFF2-40B4-BE49-F238E27FC236}">
                <a16:creationId xmlns:a16="http://schemas.microsoft.com/office/drawing/2014/main" id="{31C3A802-7114-01F1-735C-00F37AD95CE0}"/>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670183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2022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2587127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7" name="TextBox 12"/>
          <p:cNvSpPr txBox="1"/>
          <p:nvPr userDrawn="1"/>
        </p:nvSpPr>
        <p:spPr>
          <a:xfrm>
            <a:off x="231285" y="6593330"/>
            <a:ext cx="2630848"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sp>
        <p:nvSpPr>
          <p:cNvPr id="2" name="TextBox 16">
            <a:extLst>
              <a:ext uri="{FF2B5EF4-FFF2-40B4-BE49-F238E27FC236}">
                <a16:creationId xmlns:a16="http://schemas.microsoft.com/office/drawing/2014/main" id="{BBDC4647-B548-8913-B233-763422CE2A20}"/>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238556564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1616243"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2022 NTT DATA, Inc.</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234444294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chemeClr val="accent3"/>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AC22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235122978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chemeClr val="accent4"/>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7634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383074376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289388771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endParaRPr>
          </a:p>
        </p:txBody>
      </p:sp>
      <p:sp>
        <p:nvSpPr>
          <p:cNvPr id="7" name="TextBox 12"/>
          <p:cNvSpPr txBox="1"/>
          <p:nvPr userDrawn="1"/>
        </p:nvSpPr>
        <p:spPr>
          <a:xfrm>
            <a:off x="231285" y="6593330"/>
            <a:ext cx="2630848" cy="123111"/>
          </a:xfrm>
          <a:prstGeom prst="rect">
            <a:avLst/>
          </a:prstGeom>
          <a:noFill/>
        </p:spPr>
        <p:txBody>
          <a:bodyPr wrap="non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20498763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365465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115586656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45494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390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2415436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1670249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83916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1543262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83298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91547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986323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p:cNvSpPr/>
          <p:nvPr userDrawn="1"/>
        </p:nvSpPr>
        <p:spPr>
          <a:xfrm>
            <a:off x="1" y="0"/>
            <a:ext cx="8312601" cy="2030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0" name="TextBox 9"/>
          <p:cNvSpPr txBox="1"/>
          <p:nvPr userDrawn="1"/>
        </p:nvSpPr>
        <p:spPr>
          <a:xfrm>
            <a:off x="8483290" y="2057401"/>
            <a:ext cx="3708712" cy="4800600"/>
          </a:xfrm>
          <a:prstGeom prst="rect">
            <a:avLst/>
          </a:prstGeom>
          <a:solidFill>
            <a:schemeClr val="accent2"/>
          </a:solidFill>
        </p:spPr>
        <p:txBody>
          <a:bodyPr wrap="square" rtlCol="0">
            <a:noAutofit/>
          </a:bodyPr>
          <a:lstStyle/>
          <a:p>
            <a:pPr marL="224356" marR="0" lvl="0" indent="-171442"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p:cNvSpPr/>
          <p:nvPr userDrawn="1"/>
        </p:nvSpPr>
        <p:spPr>
          <a:xfrm>
            <a:off x="8312601" y="0"/>
            <a:ext cx="170688" cy="2057400"/>
          </a:xfrm>
          <a:prstGeom prst="rect">
            <a:avLst/>
          </a:prstGeom>
          <a:solidFill>
            <a:schemeClr val="tx2"/>
          </a:solidFill>
          <a:effectLst/>
        </p:spPr>
        <p:txBody>
          <a:bodyPr wrap="square" lIns="243840" tIns="182880" rIns="182880" bIns="182880" rtlCol="0" anchor="ctr">
            <a:noAutofit/>
          </a:bodyPr>
          <a:lstStyle/>
          <a:p>
            <a:pPr marL="0" marR="0" lvl="0" indent="0" algn="ctr" defTabSz="914400" rtl="0" eaLnBrk="1" fontAlgn="auto" latinLnBrk="0" hangingPunct="1">
              <a:lnSpc>
                <a:spcPct val="90000"/>
              </a:lnSpc>
              <a:spcBef>
                <a:spcPts val="800"/>
              </a:spcBef>
              <a:spcAft>
                <a:spcPts val="0"/>
              </a:spcAft>
              <a:buClrTx/>
              <a:buSzTx/>
              <a:buFontTx/>
              <a:buNone/>
              <a:tabLst/>
              <a:defRPr/>
            </a:pPr>
            <a:endParaRPr kumimoji="0" lang="en-US" sz="2667"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endParaRPr>
          </a:p>
        </p:txBody>
      </p:sp>
      <p:pic>
        <p:nvPicPr>
          <p:cNvPr id="7"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8" name="図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tx2"/>
          </a:solidFill>
          <a:effectLst/>
        </p:spPr>
        <p:txBody>
          <a:bodyPr wrap="square" lIns="243840" tIns="182880" rIns="182880" bIns="182880" rtlCol="0" anchor="ctr">
            <a:noAutofit/>
          </a:bodyPr>
          <a:lstStyle/>
          <a:p>
            <a:pPr marL="0" marR="0" lvl="0" indent="0" algn="ctr" defTabSz="914400" rtl="0" eaLnBrk="1" fontAlgn="auto" latinLnBrk="0" hangingPunct="1">
              <a:lnSpc>
                <a:spcPct val="90000"/>
              </a:lnSpc>
              <a:spcBef>
                <a:spcPts val="800"/>
              </a:spcBef>
              <a:spcAft>
                <a:spcPts val="0"/>
              </a:spcAft>
              <a:buClrTx/>
              <a:buSzTx/>
              <a:buFontTx/>
              <a:buNone/>
              <a:tabLst/>
              <a:defRPr/>
            </a:pPr>
            <a:endParaRPr kumimoji="0" lang="en-US" sz="2667"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marL="0" marR="0" lvl="0" indent="0" algn="ctr" defTabSz="914400" rtl="0" eaLnBrk="1" fontAlgn="auto" latinLnBrk="0" hangingPunct="1">
              <a:lnSpc>
                <a:spcPct val="90000"/>
              </a:lnSpc>
              <a:spcBef>
                <a:spcPts val="800"/>
              </a:spcBef>
              <a:spcAft>
                <a:spcPts val="0"/>
              </a:spcAft>
              <a:buClrTx/>
              <a:buSzTx/>
              <a:buFontTx/>
              <a:buNone/>
              <a:tabLst/>
              <a:defRPr/>
            </a:pPr>
            <a:endParaRPr kumimoji="0" lang="en-US" sz="2667"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404040"/>
                </a:solidFill>
                <a:effectLst/>
                <a:uLnTx/>
                <a:uFillTx/>
                <a:latin typeface="Arial" panose="020B0604020202020204"/>
                <a:ea typeface="HGPGothicE" charset="-128"/>
                <a:cs typeface="Meiryo UI" pitchFamily="50" charset="-128"/>
              </a:rPr>
              <a:t>© 2023 NTT DATA Services, LLC. All rights reserved.</a:t>
            </a: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135741961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115301909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marR="0" lvl="0" indent="-171450" algn="l" defTabSz="914400" rtl="0" eaLnBrk="1" fontAlgn="auto" latinLnBrk="0" hangingPunct="1">
                  <a:lnSpc>
                    <a:spcPct val="90000"/>
                  </a:lnSpc>
                  <a:spcBef>
                    <a:spcPts val="600"/>
                  </a:spcBef>
                  <a:spcAft>
                    <a:spcPts val="0"/>
                  </a:spcAft>
                  <a:buClr>
                    <a:srgbClr val="404040"/>
                  </a:buClr>
                  <a:buSzTx/>
                  <a:buFont typeface="Arial" panose="020B0604020202020204" pitchFamily="34" charset="0"/>
                  <a:buChar char="•"/>
                  <a:tabLst/>
                  <a:defRPr/>
                </a:pPr>
                <a:endParaRPr kumimoji="0" lang="en-US"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Arial" panose="020B0604020202020204"/>
                    <a:ea typeface="+mn-ea"/>
                    <a:cs typeface="+mn-cs"/>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marR="0" lvl="0" indent="-171450" algn="l" defTabSz="914400" rtl="0" eaLnBrk="1" fontAlgn="auto" latinLnBrk="0" hangingPunct="1">
                  <a:lnSpc>
                    <a:spcPct val="90000"/>
                  </a:lnSpc>
                  <a:spcBef>
                    <a:spcPts val="600"/>
                  </a:spcBef>
                  <a:spcAft>
                    <a:spcPts val="0"/>
                  </a:spcAft>
                  <a:buClr>
                    <a:srgbClr val="404040"/>
                  </a:buClr>
                  <a:buSzTx/>
                  <a:buFont typeface="Arial" panose="020B0604020202020204" pitchFamily="34" charset="0"/>
                  <a:buChar char="•"/>
                  <a:tabLst/>
                  <a:defRPr/>
                </a:pPr>
                <a:endParaRPr kumimoji="0" lang="en-US"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Arial" panose="020B0604020202020204"/>
                    <a:ea typeface="+mn-ea"/>
                    <a:cs typeface="+mn-cs"/>
                  </a:rPr>
                  <a:t>Business Need</a:t>
                </a:r>
                <a:endParaRPr kumimoji="0" lang="en-US" altLang="en-US" sz="16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marR="0" lvl="0" indent="-171450" algn="l" defTabSz="914400" rtl="0" eaLnBrk="1" fontAlgn="auto" latinLnBrk="0" hangingPunct="1">
                  <a:lnSpc>
                    <a:spcPct val="90000"/>
                  </a:lnSpc>
                  <a:spcBef>
                    <a:spcPts val="600"/>
                  </a:spcBef>
                  <a:spcAft>
                    <a:spcPts val="0"/>
                  </a:spcAft>
                  <a:buClr>
                    <a:srgbClr val="404040"/>
                  </a:buClr>
                  <a:buSzTx/>
                  <a:buFont typeface="Arial" panose="020B0604020202020204" pitchFamily="34" charset="0"/>
                  <a:buChar char="•"/>
                  <a:tabLst/>
                  <a:defRPr/>
                </a:pPr>
                <a:endParaRPr kumimoji="0" lang="en-US" sz="12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a:ln>
                      <a:noFill/>
                    </a:ln>
                    <a:solidFill>
                      <a:srgbClr val="FFFFFF"/>
                    </a:solidFill>
                    <a:effectLst/>
                    <a:uLnTx/>
                    <a:uFillTx/>
                    <a:latin typeface="Arial" panose="020B0604020202020204"/>
                    <a:ea typeface="+mn-ea"/>
                    <a:cs typeface="+mn-cs"/>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8" name="TextBox 27"/>
          <p:cNvSpPr txBox="1"/>
          <p:nvPr userDrawn="1"/>
        </p:nvSpPr>
        <p:spPr>
          <a:xfrm>
            <a:off x="173736" y="914400"/>
            <a:ext cx="2264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0B1"/>
                </a:solidFill>
                <a:effectLst/>
                <a:uLnTx/>
                <a:uFillTx/>
                <a:latin typeface="Arial" panose="020B0604020202020204"/>
                <a:ea typeface="+mn-ea"/>
                <a:cs typeface="+mn-cs"/>
              </a:rPr>
              <a:t>Client Profile:</a:t>
            </a:r>
            <a:endParaRPr kumimoji="0" lang="en-US" sz="1800" b="1" i="0" u="none" strike="noStrike" kern="1200" cap="none" spc="0" normalizeH="0" baseline="0" noProof="0">
              <a:ln>
                <a:noFill/>
              </a:ln>
              <a:solidFill>
                <a:srgbClr val="0080B1"/>
              </a:solidFill>
              <a:effectLst/>
              <a:uLnTx/>
              <a:uFillTx/>
              <a:latin typeface="Arial" panose="020B0604020202020204"/>
              <a:ea typeface="+mn-ea"/>
              <a:cs typeface="+mn-cs"/>
            </a:endParaRP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56225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uccess Story (Unnamed)">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35C8932E-61C0-40BE-B808-966FBE2FFF63}"/>
              </a:ext>
            </a:extLst>
          </p:cNvPr>
          <p:cNvSpPr>
            <a:spLocks noGrp="1"/>
          </p:cNvSpPr>
          <p:nvPr>
            <p:ph type="body" sz="quarter" idx="18" hasCustomPrompt="1"/>
          </p:nvPr>
        </p:nvSpPr>
        <p:spPr>
          <a:xfrm>
            <a:off x="6981825" y="1701800"/>
            <a:ext cx="2374900" cy="4612736"/>
          </a:xfrm>
        </p:spPr>
        <p:txBody>
          <a:bodyPr lIns="0" tIns="0" rIns="0" bIns="0">
            <a:normAutofit/>
          </a:bodyPr>
          <a:lstStyle>
            <a:lvl1pPr marL="0" indent="0">
              <a:buNone/>
              <a:defRPr sz="1100"/>
            </a:lvl1pPr>
          </a:lstStyle>
          <a:p>
            <a:r>
              <a:rPr kumimoji="1" lang="en-GB" sz="1200" b="0" i="0" u="none" strike="noStrike" kern="1200" cap="none" spc="0" normalizeH="0" baseline="0" noProof="0">
                <a:ln>
                  <a:noFill/>
                </a:ln>
                <a:solidFill>
                  <a:srgbClr val="404040"/>
                </a:solidFill>
                <a:effectLst/>
                <a:uLnTx/>
                <a:uFillTx/>
                <a:latin typeface="+mn-lt"/>
                <a:cs typeface="+mn-cs"/>
              </a:rPr>
              <a:t>Example: The client partners with </a:t>
            </a:r>
            <a:br>
              <a:rPr kumimoji="1" lang="en-GB" sz="1200" b="0" i="0" u="none" strike="noStrike" kern="1200" cap="none" spc="0" normalizeH="0" baseline="0" noProof="0">
                <a:ln>
                  <a:noFill/>
                </a:ln>
                <a:solidFill>
                  <a:srgbClr val="404040"/>
                </a:solidFill>
                <a:effectLst/>
                <a:uLnTx/>
                <a:uFillTx/>
                <a:latin typeface="+mn-lt"/>
                <a:cs typeface="+mn-cs"/>
              </a:rPr>
            </a:br>
            <a:r>
              <a:rPr kumimoji="1" lang="en-GB" sz="120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200" b="0" i="0" u="none" strike="noStrike" kern="1200" cap="none" spc="0" normalizeH="0" baseline="0" noProof="0">
                <a:ln>
                  <a:noFill/>
                </a:ln>
                <a:solidFill>
                  <a:srgbClr val="404040"/>
                </a:solidFill>
                <a:effectLst/>
                <a:uLnTx/>
                <a:uFillTx/>
                <a:latin typeface="+mn-lt"/>
                <a:cs typeface="+mn-cs"/>
              </a:rPr>
              <a:t>center</a:t>
            </a:r>
            <a:r>
              <a:rPr kumimoji="1" lang="en-GB" sz="120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200"/>
          </a:p>
        </p:txBody>
      </p:sp>
      <p:sp>
        <p:nvSpPr>
          <p:cNvPr id="3" name="Text Placeholder 2">
            <a:extLst>
              <a:ext uri="{FF2B5EF4-FFF2-40B4-BE49-F238E27FC236}">
                <a16:creationId xmlns:a16="http://schemas.microsoft.com/office/drawing/2014/main" id="{9C12E4B7-7106-4D78-9310-49E5D0776A70}"/>
              </a:ext>
            </a:extLst>
          </p:cNvPr>
          <p:cNvSpPr>
            <a:spLocks noGrp="1"/>
          </p:cNvSpPr>
          <p:nvPr>
            <p:ph type="body" sz="quarter" idx="17" hasCustomPrompt="1"/>
          </p:nvPr>
        </p:nvSpPr>
        <p:spPr>
          <a:xfrm>
            <a:off x="4419600" y="1701800"/>
            <a:ext cx="2374900" cy="4612736"/>
          </a:xfrm>
        </p:spPr>
        <p:txBody>
          <a:bodyPr lIns="0" tIns="0" rIns="0" bIns="0">
            <a:normAutofit/>
          </a:bodyPr>
          <a:lstStyle>
            <a:lvl1pPr marL="0" indent="0">
              <a:buNone/>
              <a:defRPr sz="1100"/>
            </a:lvl1pPr>
          </a:lstStyle>
          <a:p>
            <a:r>
              <a:rPr lang="en-GB" sz="1200"/>
              <a:t>Example: The client needed to boost operational efficiency, flexibility and agility so it could continuously respond to customer demand.</a:t>
            </a:r>
          </a:p>
        </p:txBody>
      </p:sp>
      <p:sp>
        <p:nvSpPr>
          <p:cNvPr id="7" name="Picture Placeholder 15">
            <a:extLst>
              <a:ext uri="{FF2B5EF4-FFF2-40B4-BE49-F238E27FC236}">
                <a16:creationId xmlns:a16="http://schemas.microsoft.com/office/drawing/2014/main" id="{9F260035-2659-46AC-BDD3-C534795A102A}"/>
              </a:ext>
            </a:extLst>
          </p:cNvPr>
          <p:cNvSpPr>
            <a:spLocks noGrp="1"/>
          </p:cNvSpPr>
          <p:nvPr>
            <p:ph type="pic" sz="quarter" idx="10"/>
          </p:nvPr>
        </p:nvSpPr>
        <p:spPr>
          <a:xfrm>
            <a:off x="0" y="-1"/>
            <a:ext cx="4114800" cy="6426679"/>
          </a:xfrm>
          <a:prstGeom prst="rect">
            <a:avLst/>
          </a:prstGeom>
        </p:spPr>
        <p:txBody>
          <a:bodyPr anchor="ctr"/>
          <a:lstStyle>
            <a:lvl1pPr marL="0" indent="0" algn="ctr">
              <a:buNone/>
              <a:defRPr sz="2000"/>
            </a:lvl1pPr>
          </a:lstStyle>
          <a:p>
            <a:endParaRPr lang="en-US"/>
          </a:p>
        </p:txBody>
      </p:sp>
      <p:graphicFrame>
        <p:nvGraphicFramePr>
          <p:cNvPr id="8" name="Body Copy">
            <a:extLst>
              <a:ext uri="{FF2B5EF4-FFF2-40B4-BE49-F238E27FC236}">
                <a16:creationId xmlns:a16="http://schemas.microsoft.com/office/drawing/2014/main" id="{9B92469F-F6B8-4A5B-A69A-AA795CB1E324}"/>
              </a:ext>
            </a:extLst>
          </p:cNvPr>
          <p:cNvGraphicFramePr>
            <a:graphicFrameLocks noGrp="1"/>
          </p:cNvGraphicFramePr>
          <p:nvPr userDrawn="1">
            <p:extLst>
              <p:ext uri="{D42A27DB-BD31-4B8C-83A1-F6EECF244321}">
                <p14:modId xmlns:p14="http://schemas.microsoft.com/office/powerpoint/2010/main" val="1213021757"/>
              </p:ext>
            </p:extLst>
          </p:nvPr>
        </p:nvGraphicFramePr>
        <p:xfrm>
          <a:off x="4419600" y="121563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3D3F4D71-4452-43DF-A863-B46E2CA26340}"/>
              </a:ext>
            </a:extLst>
          </p:cNvPr>
          <p:cNvSpPr>
            <a:spLocks noGrp="1"/>
          </p:cNvSpPr>
          <p:nvPr>
            <p:ph type="title" hasCustomPrompt="1"/>
          </p:nvPr>
        </p:nvSpPr>
        <p:spPr>
          <a:xfrm>
            <a:off x="4419600" y="0"/>
            <a:ext cx="7467600" cy="552204"/>
          </a:xfrm>
          <a:prstGeom prst="rect">
            <a:avLst/>
          </a:prstGeom>
        </p:spPr>
        <p:txBody>
          <a:bodyPr lIns="0" tIns="0" rIns="0" bIns="0" anchor="ctr" anchorCtr="0"/>
          <a:lstStyle>
            <a:lvl1pPr marL="0" indent="0">
              <a:defRPr lang="en-US" b="1" dirty="0">
                <a:solidFill>
                  <a:schemeClr val="accent2">
                    <a:lumMod val="75000"/>
                  </a:schemeClr>
                </a:solidFill>
                <a:latin typeface="+mj-lt"/>
              </a:defRPr>
            </a:lvl1pPr>
          </a:lstStyle>
          <a:p>
            <a:r>
              <a:rPr lang="en-US"/>
              <a:t>Generic Description of Client (Title Case)</a:t>
            </a:r>
          </a:p>
        </p:txBody>
      </p:sp>
      <p:sp>
        <p:nvSpPr>
          <p:cNvPr id="10" name="Text Placeholder 3">
            <a:extLst>
              <a:ext uri="{FF2B5EF4-FFF2-40B4-BE49-F238E27FC236}">
                <a16:creationId xmlns:a16="http://schemas.microsoft.com/office/drawing/2014/main" id="{D5A263C5-67C5-495B-BE59-7EAB1AFF3193}"/>
              </a:ext>
            </a:extLst>
          </p:cNvPr>
          <p:cNvSpPr>
            <a:spLocks noGrp="1"/>
          </p:cNvSpPr>
          <p:nvPr>
            <p:ph type="body" sz="quarter" idx="13" hasCustomPrompt="1"/>
          </p:nvPr>
        </p:nvSpPr>
        <p:spPr>
          <a:xfrm>
            <a:off x="4419600" y="65532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7" name="Text Placeholder 2">
            <a:extLst>
              <a:ext uri="{FF2B5EF4-FFF2-40B4-BE49-F238E27FC236}">
                <a16:creationId xmlns:a16="http://schemas.microsoft.com/office/drawing/2014/main" id="{6F85EC30-45B5-44A3-8E89-3B149D362554}"/>
              </a:ext>
            </a:extLst>
          </p:cNvPr>
          <p:cNvSpPr>
            <a:spLocks noGrp="1"/>
          </p:cNvSpPr>
          <p:nvPr>
            <p:ph type="body" sz="quarter" idx="20" hasCustomPrompt="1"/>
          </p:nvPr>
        </p:nvSpPr>
        <p:spPr>
          <a:xfrm>
            <a:off x="9528048" y="1701800"/>
            <a:ext cx="2374900" cy="4612736"/>
          </a:xfrm>
        </p:spPr>
        <p:txBody>
          <a:bodyPr lIns="0" tIns="0" rIns="0" bIns="0">
            <a:normAutofit/>
          </a:bodyPr>
          <a:lstStyle>
            <a:lvl1pPr marL="171450" indent="-171450">
              <a:buFont typeface="Arial" panose="020B0604020202020204" pitchFamily="34" charset="0"/>
              <a:buChar char="•"/>
              <a:defRPr sz="1100"/>
            </a:lvl1pPr>
          </a:lstStyle>
          <a:p>
            <a:r>
              <a:rPr kumimoji="1" lang="en-US" sz="1200" b="0" i="0" u="none" strike="noStrike" kern="1200" cap="none" spc="0" normalizeH="0" baseline="0" noProof="0">
                <a:ln>
                  <a:noFill/>
                </a:ln>
                <a:solidFill>
                  <a:srgbClr val="404040"/>
                </a:solidFill>
                <a:effectLst/>
                <a:uLnTx/>
                <a:uFillTx/>
                <a:latin typeface="+mn-lt"/>
                <a:cs typeface="+mn-cs"/>
              </a:rPr>
              <a:t>Bullets</a:t>
            </a:r>
            <a:endParaRPr lang="en-US" sz="1200"/>
          </a:p>
        </p:txBody>
      </p:sp>
    </p:spTree>
    <p:extLst>
      <p:ext uri="{BB962C8B-B14F-4D97-AF65-F5344CB8AC3E}">
        <p14:creationId xmlns:p14="http://schemas.microsoft.com/office/powerpoint/2010/main" val="2023430226"/>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155516767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endParaRPr>
          </a:p>
        </p:txBody>
      </p:sp>
      <p:sp>
        <p:nvSpPr>
          <p:cNvPr id="7" name="TextBox 12"/>
          <p:cNvSpPr txBox="1"/>
          <p:nvPr userDrawn="1"/>
        </p:nvSpPr>
        <p:spPr>
          <a:xfrm>
            <a:off x="9418031" y="6597352"/>
            <a:ext cx="2630848"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404040"/>
                </a:solidFill>
                <a:effectLst/>
                <a:uLnTx/>
                <a:uFillTx/>
                <a:latin typeface="Arial" panose="020B0604020202020204"/>
                <a:ea typeface="HGPGothicE" charset="-128"/>
                <a:cs typeface="Meiryo UI" pitchFamily="50" charset="-128"/>
              </a:rPr>
              <a:t>© 2023 NTT DATA Services, LLC.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149927610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80B1"/>
                </a:solidFill>
                <a:effectLst/>
                <a:uLnTx/>
                <a:uFillTx/>
                <a:latin typeface="Arial" panose="020B0604020202020204"/>
                <a:ea typeface="+mn-ea"/>
                <a:cs typeface="+mn-cs"/>
              </a:rPr>
              <a:t>Biography</a:t>
            </a:r>
          </a:p>
        </p:txBody>
      </p:sp>
    </p:spTree>
    <p:extLst>
      <p:ext uri="{BB962C8B-B14F-4D97-AF65-F5344CB8AC3E}">
        <p14:creationId xmlns:p14="http://schemas.microsoft.com/office/powerpoint/2010/main" val="399881172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marR="0" lvl="0" indent="-228594" algn="l" defTabSz="914400" rtl="0" eaLnBrk="1" fontAlgn="base" latinLnBrk="0" hangingPunct="1">
              <a:lnSpc>
                <a:spcPct val="100000"/>
              </a:lnSpc>
              <a:spcBef>
                <a:spcPts val="800"/>
              </a:spcBef>
              <a:spcAft>
                <a:spcPct val="0"/>
              </a:spcAft>
              <a:buClrTx/>
              <a:buSzTx/>
              <a:buFont typeface="Arial" panose="020B0604020202020204" pitchFamily="34" charset="0"/>
              <a:buChar char="•"/>
              <a:tabLst/>
              <a:defRPr/>
            </a:pPr>
            <a:endParaRPr kumimoji="0" lang="en-US" sz="1333" b="1" i="0" u="none" strike="noStrike" kern="1200" cap="none" spc="0" normalizeH="0" baseline="0" noProof="0">
              <a:ln>
                <a:noFill/>
              </a:ln>
              <a:solidFill>
                <a:srgbClr val="404040"/>
              </a:solidFill>
              <a:effectLst/>
              <a:uLnTx/>
              <a:uFillTx/>
              <a:latin typeface="Arial" panose="020B0604020202020204" pitchFamily="34" charset="0"/>
              <a:ea typeface="+mn-ea"/>
              <a:cs typeface="Arial" panose="020B0604020202020204" pitchFamily="34" charset="0"/>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368565210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marR="0" lvl="0" indent="-228594" algn="l" defTabSz="914400" rtl="0" eaLnBrk="1" fontAlgn="base" latinLnBrk="0" hangingPunct="1">
              <a:lnSpc>
                <a:spcPct val="100000"/>
              </a:lnSpc>
              <a:spcBef>
                <a:spcPts val="800"/>
              </a:spcBef>
              <a:spcAft>
                <a:spcPct val="0"/>
              </a:spcAft>
              <a:buClrTx/>
              <a:buSzTx/>
              <a:buFont typeface="Arial" panose="020B0604020202020204" pitchFamily="34" charset="0"/>
              <a:buChar char="•"/>
              <a:tabLst/>
              <a:defRPr/>
            </a:pPr>
            <a:endParaRPr kumimoji="0" lang="en-US" sz="1333" b="1" i="0" u="none" strike="noStrike" kern="1200" cap="none" spc="0" normalizeH="0" baseline="0" noProof="0">
              <a:ln>
                <a:noFill/>
              </a:ln>
              <a:solidFill>
                <a:srgbClr val="404040"/>
              </a:solidFill>
              <a:effectLst/>
              <a:uLnTx/>
              <a:uFillTx/>
              <a:latin typeface="Arial" panose="020B0604020202020204" pitchFamily="34" charset="0"/>
              <a:ea typeface="+mn-ea"/>
              <a:cs typeface="Arial" panose="020B0604020202020204" pitchFamily="34" charset="0"/>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04040"/>
                </a:solidFill>
                <a:effectLst/>
                <a:uLnTx/>
                <a:uFillTx/>
                <a:latin typeface="Arial" panose="020B0604020202020204"/>
                <a:ea typeface="+mn-ea"/>
                <a:cs typeface="+mn-cs"/>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428591029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FFFFFF"/>
              </a:solidFill>
              <a:effectLst/>
              <a:uLnTx/>
              <a:uFillTx/>
              <a:latin typeface="Arial" panose="020B0604020202020204"/>
              <a:ea typeface="HGPGothicE" charset="-128"/>
              <a:cs typeface="HGPGothicE" charset="-128"/>
            </a:endParaRPr>
          </a:p>
        </p:txBody>
      </p:sp>
      <p:sp>
        <p:nvSpPr>
          <p:cNvPr id="10" name="TextBox 12"/>
          <p:cNvSpPr txBox="1"/>
          <p:nvPr userDrawn="1"/>
        </p:nvSpPr>
        <p:spPr>
          <a:xfrm>
            <a:off x="231285" y="6593330"/>
            <a:ext cx="2435715" cy="246221"/>
          </a:xfrm>
          <a:prstGeom prst="rect">
            <a:avLst/>
          </a:prstGeom>
          <a:noFill/>
        </p:spPr>
        <p:txBody>
          <a:bodyPr wrap="square"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3143866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F9AC1C8-10F2-4A77-9A6E-9375F974715F}" type="slidenum">
              <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404040"/>
              </a:solidFill>
              <a:effectLst/>
              <a:uLnTx/>
              <a:uFillTx/>
              <a:latin typeface="Arial" panose="020B0604020202020204"/>
              <a:ea typeface="HGPGothicE" charset="-128"/>
              <a:cs typeface="HGPGothicE" charset="-128"/>
            </a:endParaRPr>
          </a:p>
        </p:txBody>
      </p:sp>
      <p:sp>
        <p:nvSpPr>
          <p:cNvPr id="6" name="TextBox 12"/>
          <p:cNvSpPr txBox="1"/>
          <p:nvPr userDrawn="1"/>
        </p:nvSpPr>
        <p:spPr>
          <a:xfrm>
            <a:off x="9418031" y="6597352"/>
            <a:ext cx="2630848"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404040"/>
                </a:solidFill>
                <a:effectLst/>
                <a:uLnTx/>
                <a:uFillTx/>
                <a:latin typeface="Arial" panose="020B0604020202020204"/>
                <a:ea typeface="HGPGothicE" charset="-128"/>
                <a:cs typeface="Meiryo UI" pitchFamily="50" charset="-128"/>
              </a:rPr>
              <a:t>© 2023 NTT DATA Services, LLC. All rights reserved.</a:t>
            </a:r>
          </a:p>
        </p:txBody>
      </p:sp>
    </p:spTree>
    <p:extLst>
      <p:ext uri="{BB962C8B-B14F-4D97-AF65-F5344CB8AC3E}">
        <p14:creationId xmlns:p14="http://schemas.microsoft.com/office/powerpoint/2010/main" val="41293274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418031" y="6597352"/>
            <a:ext cx="2630848" cy="123111"/>
          </a:xfrm>
          <a:prstGeom prst="rect">
            <a:avLst/>
          </a:prstGeom>
          <a:noFill/>
        </p:spPr>
        <p:txBody>
          <a:bodyPr wrap="none" tIns="0" bIns="0">
            <a:spAutoFit/>
          </a:bodyPr>
          <a:lstStyle/>
          <a:p>
            <a:pPr marL="0" marR="0" lvl="0" indent="0" algn="r"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404040"/>
                </a:solidFill>
                <a:effectLst/>
                <a:uLnTx/>
                <a:uFillTx/>
                <a:latin typeface="Arial" panose="020B0604020202020204"/>
                <a:ea typeface="HGPGothicE" charset="-128"/>
                <a:cs typeface="Meiryo UI" pitchFamily="50" charset="-128"/>
              </a:rPr>
              <a:t>© 2023 NTT DATA Services, LLC.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246276475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1_NTT_divider_page_blue">
    <p:bg>
      <p:bgPr>
        <a:solidFill>
          <a:schemeClr val="accent2"/>
        </a:solid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ADE93CD-37DF-E343-A975-1AA1C847DAE2}"/>
              </a:ext>
            </a:extLst>
          </p:cNvPr>
          <p:cNvSpPr>
            <a:spLocks noGrp="1"/>
          </p:cNvSpPr>
          <p:nvPr>
            <p:ph type="title"/>
          </p:nvPr>
        </p:nvSpPr>
        <p:spPr>
          <a:xfrm>
            <a:off x="391599" y="2734843"/>
            <a:ext cx="11408804" cy="631775"/>
          </a:xfrm>
          <a:prstGeom prst="rect">
            <a:avLst/>
          </a:prstGeom>
        </p:spPr>
        <p:txBody>
          <a:bodyPr anchor="ctr"/>
          <a:lstStyle>
            <a:lvl1pPr algn="ctr">
              <a:defRPr sz="3200" b="1">
                <a:solidFill>
                  <a:schemeClr val="bg1"/>
                </a:solidFill>
              </a:defRPr>
            </a:lvl1pPr>
          </a:lstStyle>
          <a:p>
            <a:r>
              <a:rPr lang="en-US"/>
              <a:t>Click to edit Master title style</a:t>
            </a:r>
            <a:endParaRPr lang="en-GB"/>
          </a:p>
        </p:txBody>
      </p:sp>
      <p:sp>
        <p:nvSpPr>
          <p:cNvPr id="9" name="Text Placeholder 6">
            <a:extLst>
              <a:ext uri="{FF2B5EF4-FFF2-40B4-BE49-F238E27FC236}">
                <a16:creationId xmlns:a16="http://schemas.microsoft.com/office/drawing/2014/main" id="{E79472A9-7FF4-844C-8BB9-B7A54132FCBA}"/>
              </a:ext>
            </a:extLst>
          </p:cNvPr>
          <p:cNvSpPr>
            <a:spLocks noGrp="1"/>
          </p:cNvSpPr>
          <p:nvPr>
            <p:ph type="body" sz="quarter" idx="16" hasCustomPrompt="1"/>
          </p:nvPr>
        </p:nvSpPr>
        <p:spPr>
          <a:xfrm>
            <a:off x="391599" y="3412189"/>
            <a:ext cx="11408804" cy="530055"/>
          </a:xfrm>
          <a:prstGeom prst="rect">
            <a:avLst/>
          </a:prstGeom>
        </p:spPr>
        <p:txBody>
          <a:bodyPr anchor="ctr"/>
          <a:lstStyle>
            <a:lvl1pPr marL="0" indent="0" algn="ctr">
              <a:buNone/>
              <a:defRPr sz="2400" b="1">
                <a:solidFill>
                  <a:schemeClr val="bg1"/>
                </a:solidFill>
              </a:defRPr>
            </a:lvl1pPr>
            <a:lvl2pPr>
              <a:defRPr sz="1333"/>
            </a:lvl2pPr>
            <a:lvl3pPr>
              <a:defRPr sz="1333"/>
            </a:lvl3pPr>
            <a:lvl4pPr>
              <a:defRPr sz="1333"/>
            </a:lvl4pPr>
            <a:lvl5pPr>
              <a:defRPr sz="1333"/>
            </a:lvl5pPr>
          </a:lstStyle>
          <a:p>
            <a:pPr lvl="0"/>
            <a:r>
              <a:rPr lang="en-US"/>
              <a:t>Click to edit Master title slide</a:t>
            </a:r>
            <a:endParaRPr lang="en-GB"/>
          </a:p>
        </p:txBody>
      </p:sp>
    </p:spTree>
    <p:extLst>
      <p:ext uri="{BB962C8B-B14F-4D97-AF65-F5344CB8AC3E}">
        <p14:creationId xmlns:p14="http://schemas.microsoft.com/office/powerpoint/2010/main" val="93678307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1_NTT_title_and_content_page_blue">
    <p:bg bwMode="ltGray">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9725123" cy="793751"/>
          </a:xfrm>
          <a:prstGeom prst="rect">
            <a:avLst/>
          </a:prstGeom>
        </p:spPr>
        <p:txBody>
          <a:bodyPr anchor="ctr"/>
          <a:lstStyle>
            <a:lvl1pPr>
              <a:defRPr sz="3200" b="1">
                <a:solidFill>
                  <a:schemeClr val="tx1"/>
                </a:solidFill>
                <a:latin typeface="Arial"/>
                <a:cs typeface="Arial"/>
              </a:defRPr>
            </a:lvl1pPr>
          </a:lstStyle>
          <a:p>
            <a:r>
              <a:rPr lang="en-US" altLang="ja-JP"/>
              <a:t>Click to edit Master title style</a:t>
            </a:r>
            <a:endParaRPr lang="en-ZA"/>
          </a:p>
        </p:txBody>
      </p:sp>
      <p:sp>
        <p:nvSpPr>
          <p:cNvPr id="8" name="Content Placeholder 2">
            <a:extLst>
              <a:ext uri="{C183D7F6-B498-43B3-948B-1728B52AA6E4}">
                <adec:decorative xmlns:adec="http://schemas.microsoft.com/office/drawing/2017/decorative" val="0"/>
              </a:ext>
            </a:extLst>
          </p:cNvPr>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grpSp>
        <p:nvGrpSpPr>
          <p:cNvPr id="6" name="Group 5">
            <a:extLst>
              <a:ext uri="{FF2B5EF4-FFF2-40B4-BE49-F238E27FC236}">
                <a16:creationId xmlns:a16="http://schemas.microsoft.com/office/drawing/2014/main" id="{219E7F25-2EF7-AC46-BE52-64D82B8A6273}"/>
              </a:ext>
              <a:ext uri="{C183D7F6-B498-43B3-948B-1728B52AA6E4}">
                <adec:decorative xmlns:adec="http://schemas.microsoft.com/office/drawing/2017/decorative" val="1"/>
              </a:ext>
            </a:extLst>
          </p:cNvPr>
          <p:cNvGrpSpPr/>
          <p:nvPr userDrawn="1"/>
        </p:nvGrpSpPr>
        <p:grpSpPr>
          <a:xfrm>
            <a:off x="10458438" y="332679"/>
            <a:ext cx="1308293" cy="484944"/>
            <a:chOff x="7843828" y="249509"/>
            <a:chExt cx="981220" cy="363708"/>
          </a:xfrm>
          <a:solidFill>
            <a:schemeClr val="tx1"/>
          </a:solidFill>
        </p:grpSpPr>
        <p:sp>
          <p:nvSpPr>
            <p:cNvPr id="9" name="Freeform 5">
              <a:extLst>
                <a:ext uri="{FF2B5EF4-FFF2-40B4-BE49-F238E27FC236}">
                  <a16:creationId xmlns:a16="http://schemas.microsoft.com/office/drawing/2014/main" id="{4A00651C-630D-2848-8A6C-1E402542AC62}"/>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Freeform 6">
              <a:extLst>
                <a:ext uri="{FF2B5EF4-FFF2-40B4-BE49-F238E27FC236}">
                  <a16:creationId xmlns:a16="http://schemas.microsoft.com/office/drawing/2014/main" id="{104E9F5D-D76D-464B-8603-B48994E271E3}"/>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4" name="Text Placeholder 2">
            <a:extLst>
              <a:ext uri="{FF2B5EF4-FFF2-40B4-BE49-F238E27FC236}">
                <a16:creationId xmlns:a16="http://schemas.microsoft.com/office/drawing/2014/main" id="{F4B87F2D-9146-5549-9517-387B0BFBA5F2}"/>
              </a:ext>
              <a:ext uri="{C183D7F6-B498-43B3-948B-1728B52AA6E4}">
                <adec:decorative xmlns:adec="http://schemas.microsoft.com/office/drawing/2017/decorative" val="1"/>
              </a:ext>
            </a:extLst>
          </p:cNvPr>
          <p:cNvSpPr>
            <a:spLocks noGrp="1"/>
          </p:cNvSpPr>
          <p:nvPr>
            <p:ph type="body" sz="quarter" idx="30" hasCustomPrompt="1"/>
          </p:nvPr>
        </p:nvSpPr>
        <p:spPr>
          <a:xfrm>
            <a:off x="6376010" y="6499791"/>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5" name="Text Placeholder 2">
            <a:extLst>
              <a:ext uri="{FF2B5EF4-FFF2-40B4-BE49-F238E27FC236}">
                <a16:creationId xmlns:a16="http://schemas.microsoft.com/office/drawing/2014/main" id="{A51DD9DF-6CF5-DD46-9D17-0EBC75D93F2F}"/>
              </a:ext>
            </a:extLst>
          </p:cNvPr>
          <p:cNvSpPr>
            <a:spLocks noGrp="1"/>
          </p:cNvSpPr>
          <p:nvPr>
            <p:ph type="body" sz="quarter" idx="31" hasCustomPrompt="1"/>
          </p:nvPr>
        </p:nvSpPr>
        <p:spPr>
          <a:xfrm>
            <a:off x="11367693" y="6499874"/>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
        <p:nvSpPr>
          <p:cNvPr id="11" name="Rectangle 28">
            <a:extLst>
              <a:ext uri="{FF2B5EF4-FFF2-40B4-BE49-F238E27FC236}">
                <a16:creationId xmlns:a16="http://schemas.microsoft.com/office/drawing/2014/main" id="{94A0E23F-5AA0-4D19-82FA-A5D634B28F59}"/>
              </a:ext>
              <a:ext uri="{C183D7F6-B498-43B3-948B-1728B52AA6E4}">
                <adec:decorative xmlns:adec="http://schemas.microsoft.com/office/drawing/2017/decorative" val="1"/>
              </a:ext>
            </a:extLst>
          </p:cNvPr>
          <p:cNvSpPr/>
          <p:nvPr userDrawn="1"/>
        </p:nvSpPr>
        <p:spPr>
          <a:xfrm>
            <a:off x="215899" y="6463378"/>
            <a:ext cx="240322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 </a:t>
            </a:r>
            <a:fld id="{6E03B5D1-2FEF-4286-82A2-BBBBF0651B22}" type="datetimeyyyy">
              <a:rPr kumimoji="0" lang="en-US" sz="12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a:t>
            </a:fld>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 NTT All Rights Reserved</a:t>
            </a:r>
          </a:p>
        </p:txBody>
      </p:sp>
    </p:spTree>
    <p:extLst>
      <p:ext uri="{BB962C8B-B14F-4D97-AF65-F5344CB8AC3E}">
        <p14:creationId xmlns:p14="http://schemas.microsoft.com/office/powerpoint/2010/main" val="613949176"/>
      </p:ext>
    </p:extLst>
  </p:cSld>
  <p:clrMapOvr>
    <a:overrideClrMapping bg1="dk1" tx1="lt1" bg2="dk2" tx2="lt2" accent1="accent1" accent2="accent2" accent3="accent3" accent4="accent4" accent5="accent5" accent6="accent6" hlink="hlink" folHlink="folHlink"/>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NTT_title_and_content_page_white">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9725123" cy="793751"/>
          </a:xfrm>
          <a:prstGeom prst="rect">
            <a:avLst/>
          </a:prstGeom>
        </p:spPr>
        <p:txBody>
          <a:bodyPr anchor="ctr"/>
          <a:lstStyle>
            <a:lvl1pPr>
              <a:defRPr sz="3200" b="1">
                <a:solidFill>
                  <a:schemeClr val="accent2"/>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4" y="1529025"/>
            <a:ext cx="11376207" cy="4775113"/>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grpSp>
        <p:nvGrpSpPr>
          <p:cNvPr id="5" name="Group 4">
            <a:extLst>
              <a:ext uri="{FF2B5EF4-FFF2-40B4-BE49-F238E27FC236}">
                <a16:creationId xmlns:a16="http://schemas.microsoft.com/office/drawing/2014/main" id="{38D7F1C7-6695-A34D-9E94-BA54ABAE009A}"/>
              </a:ext>
              <a:ext uri="{C183D7F6-B498-43B3-948B-1728B52AA6E4}">
                <adec:decorative xmlns:adec="http://schemas.microsoft.com/office/drawing/2017/decorative" val="1"/>
              </a:ext>
            </a:extLst>
          </p:cNvPr>
          <p:cNvGrpSpPr/>
          <p:nvPr userDrawn="1"/>
        </p:nvGrpSpPr>
        <p:grpSpPr>
          <a:xfrm>
            <a:off x="10458438" y="332679"/>
            <a:ext cx="1308293" cy="484944"/>
            <a:chOff x="7843828" y="249509"/>
            <a:chExt cx="981220" cy="363708"/>
          </a:xfrm>
        </p:grpSpPr>
        <p:sp>
          <p:nvSpPr>
            <p:cNvPr id="9" name="Freeform 5">
              <a:extLst>
                <a:ext uri="{FF2B5EF4-FFF2-40B4-BE49-F238E27FC236}">
                  <a16:creationId xmlns:a16="http://schemas.microsoft.com/office/drawing/2014/main" id="{D426F0B0-CF4C-8B43-90F0-F374BA1161A6}"/>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0" name="Freeform 6">
              <a:extLst>
                <a:ext uri="{FF2B5EF4-FFF2-40B4-BE49-F238E27FC236}">
                  <a16:creationId xmlns:a16="http://schemas.microsoft.com/office/drawing/2014/main" id="{6AD97A14-CA51-B249-A18A-0D4E8BE47FE9}"/>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sp>
        <p:nvSpPr>
          <p:cNvPr id="13" name="Text Placeholder 2">
            <a:extLst>
              <a:ext uri="{FF2B5EF4-FFF2-40B4-BE49-F238E27FC236}">
                <a16:creationId xmlns:a16="http://schemas.microsoft.com/office/drawing/2014/main" id="{85F4C83D-6BA3-B04B-A3B2-E94C3B8DCF8B}"/>
              </a:ext>
              <a:ext uri="{C183D7F6-B498-43B3-948B-1728B52AA6E4}">
                <adec:decorative xmlns:adec="http://schemas.microsoft.com/office/drawing/2017/decorative" val="1"/>
              </a:ext>
            </a:extLst>
          </p:cNvPr>
          <p:cNvSpPr>
            <a:spLocks noGrp="1"/>
          </p:cNvSpPr>
          <p:nvPr>
            <p:ph type="body" sz="quarter" idx="30" hasCustomPrompt="1"/>
          </p:nvPr>
        </p:nvSpPr>
        <p:spPr>
          <a:xfrm>
            <a:off x="6376010" y="6499791"/>
            <a:ext cx="4799415" cy="234949"/>
          </a:xfrm>
          <a:prstGeom prst="rect">
            <a:avLst/>
          </a:prstGeom>
        </p:spPr>
        <p:txBody>
          <a:bodyPr anchor="ctr"/>
          <a:lstStyle>
            <a:lvl1pPr algn="r">
              <a:defRPr sz="1200">
                <a:solidFill>
                  <a:schemeClr val="tx1"/>
                </a:solidFill>
              </a:defRPr>
            </a:lvl1pPr>
          </a:lstStyle>
          <a:p>
            <a:r>
              <a:rPr lang="en-GB" sz="1200"/>
              <a:t>[Name]-[Classification]-[Status]-v[x-x]</a:t>
            </a:r>
          </a:p>
        </p:txBody>
      </p:sp>
      <p:sp>
        <p:nvSpPr>
          <p:cNvPr id="14" name="Text Placeholder 2">
            <a:extLst>
              <a:ext uri="{FF2B5EF4-FFF2-40B4-BE49-F238E27FC236}">
                <a16:creationId xmlns:a16="http://schemas.microsoft.com/office/drawing/2014/main" id="{213459C4-7224-DC47-8A1C-147786A90B27}"/>
              </a:ext>
              <a:ext uri="{C183D7F6-B498-43B3-948B-1728B52AA6E4}">
                <adec:decorative xmlns:adec="http://schemas.microsoft.com/office/drawing/2017/decorative" val="0"/>
              </a:ext>
            </a:extLst>
          </p:cNvPr>
          <p:cNvSpPr>
            <a:spLocks noGrp="1"/>
          </p:cNvSpPr>
          <p:nvPr>
            <p:ph type="body" sz="quarter" idx="31" hasCustomPrompt="1"/>
          </p:nvPr>
        </p:nvSpPr>
        <p:spPr>
          <a:xfrm>
            <a:off x="11367693" y="6499874"/>
            <a:ext cx="608409" cy="234949"/>
          </a:xfrm>
          <a:prstGeom prst="rect">
            <a:avLst/>
          </a:prstGeom>
        </p:spPr>
        <p:txBody>
          <a:bodyPr anchor="ctr"/>
          <a:lstStyle>
            <a:lvl1pPr algn="r">
              <a:defRPr sz="1200">
                <a:solidFill>
                  <a:schemeClr val="tx1"/>
                </a:solidFill>
              </a:defRPr>
            </a:lvl1pPr>
          </a:lstStyle>
          <a:p>
            <a:fld id="{A38CA123-E355-3C41-A0E9-84A0C74A70CC}" type="slidenum">
              <a:rPr lang="en-GB" sz="1200" smtClean="0"/>
              <a:t>‹#›</a:t>
            </a:fld>
            <a:endParaRPr lang="en-GB" sz="1200"/>
          </a:p>
        </p:txBody>
      </p:sp>
    </p:spTree>
    <p:extLst>
      <p:ext uri="{BB962C8B-B14F-4D97-AF65-F5344CB8AC3E}">
        <p14:creationId xmlns:p14="http://schemas.microsoft.com/office/powerpoint/2010/main" val="2938553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86396"/>
          </a:xfrm>
        </p:spPr>
        <p:txBody>
          <a:bodyPr/>
          <a:lstStyle>
            <a:lvl1pPr>
              <a:defRPr/>
            </a:lvl1pPr>
          </a:lstStyle>
          <a:p>
            <a:r>
              <a:rPr lang="en-US"/>
              <a:t>Click to edit content page title</a:t>
            </a:r>
          </a:p>
        </p:txBody>
      </p:sp>
    </p:spTree>
    <p:extLst>
      <p:ext uri="{BB962C8B-B14F-4D97-AF65-F5344CB8AC3E}">
        <p14:creationId xmlns:p14="http://schemas.microsoft.com/office/powerpoint/2010/main" val="359640871"/>
      </p:ext>
    </p:extLst>
  </p:cSld>
  <p:clrMapOvr>
    <a:masterClrMapping/>
  </p:clrMapOvr>
  <p:transition spd="med">
    <p:wipe dir="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1_NTT_divider_page">
    <p:spTree>
      <p:nvGrpSpPr>
        <p:cNvPr id="1" name=""/>
        <p:cNvGrpSpPr/>
        <p:nvPr/>
      </p:nvGrpSpPr>
      <p:grpSpPr>
        <a:xfrm>
          <a:off x="0" y="0"/>
          <a:ext cx="0" cy="0"/>
          <a:chOff x="0" y="0"/>
          <a:chExt cx="0" cy="0"/>
        </a:xfrm>
      </p:grpSpPr>
      <p:sp>
        <p:nvSpPr>
          <p:cNvPr id="10" name="Picture Placeholder 3"/>
          <p:cNvSpPr>
            <a:spLocks noGrp="1"/>
          </p:cNvSpPr>
          <p:nvPr userDrawn="1">
            <p:ph type="pic" sz="quarter" idx="14"/>
          </p:nvPr>
        </p:nvSpPr>
        <p:spPr>
          <a:xfrm>
            <a:off x="0" y="4924"/>
            <a:ext cx="12192000" cy="6362011"/>
          </a:xfrm>
          <a:prstGeom prst="rect">
            <a:avLst/>
          </a:prstGeom>
        </p:spPr>
        <p:txBody>
          <a:bodyPr/>
          <a:lstStyle>
            <a:lvl1pPr>
              <a:defRPr>
                <a:solidFill>
                  <a:schemeClr val="accent1"/>
                </a:solidFill>
                <a:latin typeface="Arial"/>
              </a:defRPr>
            </a:lvl1pPr>
          </a:lstStyle>
          <a:p>
            <a:r>
              <a:rPr lang="en-US"/>
              <a:t>Drag picture to placeholder or click icon to add</a:t>
            </a:r>
          </a:p>
        </p:txBody>
      </p:sp>
      <p:sp>
        <p:nvSpPr>
          <p:cNvPr id="7" name="Title 4">
            <a:extLst>
              <a:ext uri="{FF2B5EF4-FFF2-40B4-BE49-F238E27FC236}">
                <a16:creationId xmlns:a16="http://schemas.microsoft.com/office/drawing/2014/main" id="{EADE93CD-37DF-E343-A975-1AA1C847DAE2}"/>
              </a:ext>
            </a:extLst>
          </p:cNvPr>
          <p:cNvSpPr>
            <a:spLocks noGrp="1"/>
          </p:cNvSpPr>
          <p:nvPr>
            <p:ph type="title"/>
          </p:nvPr>
        </p:nvSpPr>
        <p:spPr>
          <a:xfrm>
            <a:off x="391599" y="2734842"/>
            <a:ext cx="11408804" cy="631775"/>
          </a:xfrm>
          <a:prstGeom prst="rect">
            <a:avLst/>
          </a:prstGeom>
        </p:spPr>
        <p:txBody>
          <a:bodyPr anchor="ctr"/>
          <a:lstStyle>
            <a:lvl1pPr algn="ctr">
              <a:defRPr sz="3200" b="1">
                <a:solidFill>
                  <a:schemeClr val="tx1"/>
                </a:solidFill>
              </a:defRPr>
            </a:lvl1pPr>
          </a:lstStyle>
          <a:p>
            <a:r>
              <a:rPr lang="en-US"/>
              <a:t>Click to edit Master title style</a:t>
            </a:r>
            <a:endParaRPr lang="en-GB"/>
          </a:p>
        </p:txBody>
      </p:sp>
      <p:sp>
        <p:nvSpPr>
          <p:cNvPr id="9" name="Text Placeholder 6">
            <a:extLst>
              <a:ext uri="{FF2B5EF4-FFF2-40B4-BE49-F238E27FC236}">
                <a16:creationId xmlns:a16="http://schemas.microsoft.com/office/drawing/2014/main" id="{E79472A9-7FF4-844C-8BB9-B7A54132FCBA}"/>
              </a:ext>
            </a:extLst>
          </p:cNvPr>
          <p:cNvSpPr>
            <a:spLocks noGrp="1"/>
          </p:cNvSpPr>
          <p:nvPr>
            <p:ph type="body" sz="quarter" idx="16" hasCustomPrompt="1"/>
          </p:nvPr>
        </p:nvSpPr>
        <p:spPr>
          <a:xfrm>
            <a:off x="391599" y="3412187"/>
            <a:ext cx="11408804" cy="530055"/>
          </a:xfrm>
          <a:prstGeom prst="rect">
            <a:avLst/>
          </a:prstGeom>
        </p:spPr>
        <p:txBody>
          <a:bodyPr anchor="ctr"/>
          <a:lstStyle>
            <a:lvl1pPr marL="0" indent="0" algn="ctr">
              <a:buNone/>
              <a:defRPr sz="2400" b="1">
                <a:solidFill>
                  <a:schemeClr val="tx1"/>
                </a:solidFill>
              </a:defRPr>
            </a:lvl1pPr>
            <a:lvl2pPr>
              <a:defRPr sz="1333"/>
            </a:lvl2pPr>
            <a:lvl3pPr>
              <a:defRPr sz="1333"/>
            </a:lvl3pPr>
            <a:lvl4pPr>
              <a:defRPr sz="1333"/>
            </a:lvl4pPr>
            <a:lvl5pPr>
              <a:defRPr sz="1333"/>
            </a:lvl5pPr>
          </a:lstStyle>
          <a:p>
            <a:pPr lvl="0"/>
            <a:r>
              <a:rPr lang="en-US"/>
              <a:t>Click to edit Master title slide</a:t>
            </a:r>
            <a:endParaRPr lang="en-GB"/>
          </a:p>
        </p:txBody>
      </p:sp>
      <p:sp>
        <p:nvSpPr>
          <p:cNvPr id="5" name="Rectangle 4">
            <a:extLst>
              <a:ext uri="{FF2B5EF4-FFF2-40B4-BE49-F238E27FC236}">
                <a16:creationId xmlns:a16="http://schemas.microsoft.com/office/drawing/2014/main" id="{DBB9AF9C-B2E6-1240-91F3-67F7FFEE08DD}"/>
              </a:ext>
            </a:extLst>
          </p:cNvPr>
          <p:cNvSpPr/>
          <p:nvPr userDrawn="1"/>
        </p:nvSpPr>
        <p:spPr>
          <a:xfrm>
            <a:off x="0" y="6366933"/>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marL="0" marR="0" lvl="0" indent="0" algn="ctr" defTabSz="914400" rtl="0" eaLnBrk="1" fontAlgn="auto" latinLnBrk="0" hangingPunct="1">
              <a:lnSpc>
                <a:spcPct val="110000"/>
              </a:lnSpc>
              <a:spcBef>
                <a:spcPts val="267"/>
              </a:spcBef>
              <a:spcAft>
                <a:spcPts val="267"/>
              </a:spcAft>
              <a:buClrTx/>
              <a:buSzTx/>
              <a:buFontTx/>
              <a:buNone/>
              <a:tabLst/>
              <a:defRPr/>
            </a:pPr>
            <a:endParaRPr kumimoji="0" lang="en-GB" sz="2133"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2772970"/>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1_NTT_title_and_content_page_white_no_logo">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692" y="169334"/>
            <a:ext cx="9810331" cy="793751"/>
          </a:xfrm>
          <a:prstGeom prst="rect">
            <a:avLst/>
          </a:prstGeom>
        </p:spPr>
        <p:txBody>
          <a:bodyPr anchor="ctr"/>
          <a:lstStyle>
            <a:lvl1pPr>
              <a:defRPr sz="3200" b="1">
                <a:solidFill>
                  <a:schemeClr val="tx1"/>
                </a:solidFill>
                <a:latin typeface="Arial"/>
                <a:cs typeface="Arial"/>
              </a:defRPr>
            </a:lvl1pPr>
          </a:lstStyle>
          <a:p>
            <a:r>
              <a:rPr lang="en-US" altLang="ja-JP"/>
              <a:t>Click to edit Master title style</a:t>
            </a:r>
            <a:endParaRPr lang="en-ZA"/>
          </a:p>
        </p:txBody>
      </p:sp>
      <p:sp>
        <p:nvSpPr>
          <p:cNvPr id="8" name="Content Placeholder 2"/>
          <p:cNvSpPr>
            <a:spLocks noGrp="1"/>
          </p:cNvSpPr>
          <p:nvPr>
            <p:ph idx="1"/>
          </p:nvPr>
        </p:nvSpPr>
        <p:spPr>
          <a:xfrm>
            <a:off x="396694" y="1529025"/>
            <a:ext cx="11376207" cy="4566976"/>
          </a:xfrm>
          <a:prstGeom prst="rect">
            <a:avLst/>
          </a:prstGeom>
        </p:spPr>
        <p:txBody>
          <a:bodyPr/>
          <a:lstStyle>
            <a:lvl1pPr algn="l">
              <a:defRPr sz="2400">
                <a:solidFill>
                  <a:schemeClr val="tx1"/>
                </a:solidFill>
                <a:latin typeface="Arial"/>
                <a:cs typeface="Arial"/>
              </a:defRPr>
            </a:lvl1pPr>
            <a:lvl2pPr algn="l">
              <a:defRPr sz="1867">
                <a:solidFill>
                  <a:schemeClr val="tx1"/>
                </a:solidFill>
                <a:latin typeface="Arial"/>
                <a:cs typeface="Arial"/>
              </a:defRPr>
            </a:lvl2pPr>
            <a:lvl3pPr algn="l">
              <a:defRPr sz="1600">
                <a:solidFill>
                  <a:schemeClr val="tx1"/>
                </a:solidFill>
                <a:latin typeface="Arial"/>
                <a:cs typeface="Arial"/>
              </a:defRPr>
            </a:lvl3pPr>
            <a:lvl4pPr algn="l">
              <a:defRPr sz="1467">
                <a:solidFill>
                  <a:schemeClr val="tx1"/>
                </a:solidFill>
                <a:latin typeface="Arial"/>
                <a:cs typeface="Arial"/>
              </a:defRPr>
            </a:lvl4pPr>
            <a:lvl5pPr algn="l">
              <a:defRPr sz="1467">
                <a:solidFill>
                  <a:schemeClr val="tx1"/>
                </a:solidFill>
                <a:latin typeface="Arial"/>
                <a:cs typeface="Aria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ZA"/>
          </a:p>
        </p:txBody>
      </p:sp>
      <p:sp>
        <p:nvSpPr>
          <p:cNvPr id="6" name="Rectangle 5">
            <a:extLst>
              <a:ext uri="{FF2B5EF4-FFF2-40B4-BE49-F238E27FC236}">
                <a16:creationId xmlns:a16="http://schemas.microsoft.com/office/drawing/2014/main" id="{C1B6184E-3522-954B-A811-C22B92045F88}"/>
              </a:ext>
              <a:ext uri="{C183D7F6-B498-43B3-948B-1728B52AA6E4}">
                <adec:decorative xmlns:adec="http://schemas.microsoft.com/office/drawing/2017/decorative" val="1"/>
              </a:ext>
            </a:extLst>
          </p:cNvPr>
          <p:cNvSpPr/>
          <p:nvPr userDrawn="1"/>
        </p:nvSpPr>
        <p:spPr>
          <a:xfrm>
            <a:off x="0" y="6366933"/>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marL="0" marR="0" lvl="0" indent="0" algn="ctr" defTabSz="914400" rtl="0" eaLnBrk="1" fontAlgn="auto" latinLnBrk="0" hangingPunct="1">
              <a:lnSpc>
                <a:spcPct val="110000"/>
              </a:lnSpc>
              <a:spcBef>
                <a:spcPts val="267"/>
              </a:spcBef>
              <a:spcAft>
                <a:spcPts val="267"/>
              </a:spcAft>
              <a:buClrTx/>
              <a:buSzTx/>
              <a:buFontTx/>
              <a:buNone/>
              <a:tabLst/>
              <a:defRPr/>
            </a:pPr>
            <a:endParaRPr kumimoji="0" lang="en-GB" sz="2133"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6D1415F0-398B-1A48-A0EF-4A4DD83661EC}"/>
              </a:ext>
              <a:ext uri="{C183D7F6-B498-43B3-948B-1728B52AA6E4}">
                <adec:decorative xmlns:adec="http://schemas.microsoft.com/office/drawing/2017/decorative" val="1"/>
              </a:ext>
            </a:extLst>
          </p:cNvPr>
          <p:cNvGrpSpPr/>
          <p:nvPr userDrawn="1"/>
        </p:nvGrpSpPr>
        <p:grpSpPr>
          <a:xfrm>
            <a:off x="10458438" y="332679"/>
            <a:ext cx="1308293" cy="484944"/>
            <a:chOff x="7843828" y="249509"/>
            <a:chExt cx="981220" cy="363708"/>
          </a:xfrm>
        </p:grpSpPr>
        <p:sp>
          <p:nvSpPr>
            <p:cNvPr id="10" name="Freeform 5">
              <a:extLst>
                <a:ext uri="{FF2B5EF4-FFF2-40B4-BE49-F238E27FC236}">
                  <a16:creationId xmlns:a16="http://schemas.microsoft.com/office/drawing/2014/main" id="{7BB70E91-196A-6841-8EC4-2F5CE41B3FBD}"/>
                </a:ext>
              </a:extLst>
            </p:cNvPr>
            <p:cNvSpPr>
              <a:spLocks noEditPoints="1"/>
            </p:cNvSpPr>
            <p:nvPr userDrawn="1"/>
          </p:nvSpPr>
          <p:spPr bwMode="auto">
            <a:xfrm>
              <a:off x="7843828" y="249509"/>
              <a:ext cx="384001" cy="363708"/>
            </a:xfrm>
            <a:custGeom>
              <a:avLst/>
              <a:gdLst>
                <a:gd name="T0" fmla="*/ 1508 w 2428"/>
                <a:gd name="T1" fmla="*/ 0 h 2296"/>
                <a:gd name="T2" fmla="*/ 1214 w 2428"/>
                <a:gd name="T3" fmla="*/ 55 h 2296"/>
                <a:gd name="T4" fmla="*/ 920 w 2428"/>
                <a:gd name="T5" fmla="*/ 0 h 2296"/>
                <a:gd name="T6" fmla="*/ 0 w 2428"/>
                <a:gd name="T7" fmla="*/ 1084 h 2296"/>
                <a:gd name="T8" fmla="*/ 1214 w 2428"/>
                <a:gd name="T9" fmla="*/ 2296 h 2296"/>
                <a:gd name="T10" fmla="*/ 2428 w 2428"/>
                <a:gd name="T11" fmla="*/ 1084 h 2296"/>
                <a:gd name="T12" fmla="*/ 1508 w 2428"/>
                <a:gd name="T13" fmla="*/ 0 h 2296"/>
                <a:gd name="T14" fmla="*/ 1214 w 2428"/>
                <a:gd name="T15" fmla="*/ 372 h 2296"/>
                <a:gd name="T16" fmla="*/ 1430 w 2428"/>
                <a:gd name="T17" fmla="*/ 769 h 2296"/>
                <a:gd name="T18" fmla="*/ 1214 w 2428"/>
                <a:gd name="T19" fmla="*/ 1006 h 2296"/>
                <a:gd name="T20" fmla="*/ 998 w 2428"/>
                <a:gd name="T21" fmla="*/ 769 h 2296"/>
                <a:gd name="T22" fmla="*/ 1214 w 2428"/>
                <a:gd name="T23" fmla="*/ 372 h 2296"/>
                <a:gd name="T24" fmla="*/ 1214 w 2428"/>
                <a:gd name="T25" fmla="*/ 1998 h 2296"/>
                <a:gd name="T26" fmla="*/ 299 w 2428"/>
                <a:gd name="T27" fmla="*/ 1078 h 2296"/>
                <a:gd name="T28" fmla="*/ 907 w 2428"/>
                <a:gd name="T29" fmla="*/ 296 h 2296"/>
                <a:gd name="T30" fmla="*/ 703 w 2428"/>
                <a:gd name="T31" fmla="*/ 784 h 2296"/>
                <a:gd name="T32" fmla="*/ 1214 w 2428"/>
                <a:gd name="T33" fmla="*/ 1305 h 2296"/>
                <a:gd name="T34" fmla="*/ 1725 w 2428"/>
                <a:gd name="T35" fmla="*/ 784 h 2296"/>
                <a:gd name="T36" fmla="*/ 1521 w 2428"/>
                <a:gd name="T37" fmla="*/ 296 h 2296"/>
                <a:gd name="T38" fmla="*/ 2129 w 2428"/>
                <a:gd name="T39" fmla="*/ 1078 h 2296"/>
                <a:gd name="T40" fmla="*/ 1214 w 2428"/>
                <a:gd name="T41" fmla="*/ 1998 h 2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28" h="2296">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3" name="Freeform 6">
              <a:extLst>
                <a:ext uri="{FF2B5EF4-FFF2-40B4-BE49-F238E27FC236}">
                  <a16:creationId xmlns:a16="http://schemas.microsoft.com/office/drawing/2014/main" id="{9853A562-BF1A-6442-A207-C58C3BB3B963}"/>
                </a:ext>
              </a:extLst>
            </p:cNvPr>
            <p:cNvSpPr>
              <a:spLocks noEditPoints="1"/>
            </p:cNvSpPr>
            <p:nvPr userDrawn="1"/>
          </p:nvSpPr>
          <p:spPr bwMode="auto">
            <a:xfrm>
              <a:off x="8298781" y="330161"/>
              <a:ext cx="526267" cy="184568"/>
            </a:xfrm>
            <a:custGeom>
              <a:avLst/>
              <a:gdLst>
                <a:gd name="T0" fmla="*/ 362 w 1055"/>
                <a:gd name="T1" fmla="*/ 0 h 370"/>
                <a:gd name="T2" fmla="*/ 362 w 1055"/>
                <a:gd name="T3" fmla="*/ 73 h 370"/>
                <a:gd name="T4" fmla="*/ 321 w 1055"/>
                <a:gd name="T5" fmla="*/ 73 h 370"/>
                <a:gd name="T6" fmla="*/ 321 w 1055"/>
                <a:gd name="T7" fmla="*/ 370 h 370"/>
                <a:gd name="T8" fmla="*/ 236 w 1055"/>
                <a:gd name="T9" fmla="*/ 370 h 370"/>
                <a:gd name="T10" fmla="*/ 126 w 1055"/>
                <a:gd name="T11" fmla="*/ 163 h 370"/>
                <a:gd name="T12" fmla="*/ 126 w 1055"/>
                <a:gd name="T13" fmla="*/ 297 h 370"/>
                <a:gd name="T14" fmla="*/ 167 w 1055"/>
                <a:gd name="T15" fmla="*/ 297 h 370"/>
                <a:gd name="T16" fmla="*/ 167 w 1055"/>
                <a:gd name="T17" fmla="*/ 370 h 370"/>
                <a:gd name="T18" fmla="*/ 0 w 1055"/>
                <a:gd name="T19" fmla="*/ 370 h 370"/>
                <a:gd name="T20" fmla="*/ 0 w 1055"/>
                <a:gd name="T21" fmla="*/ 297 h 370"/>
                <a:gd name="T22" fmla="*/ 40 w 1055"/>
                <a:gd name="T23" fmla="*/ 297 h 370"/>
                <a:gd name="T24" fmla="*/ 40 w 1055"/>
                <a:gd name="T25" fmla="*/ 73 h 370"/>
                <a:gd name="T26" fmla="*/ 0 w 1055"/>
                <a:gd name="T27" fmla="*/ 73 h 370"/>
                <a:gd name="T28" fmla="*/ 0 w 1055"/>
                <a:gd name="T29" fmla="*/ 0 h 370"/>
                <a:gd name="T30" fmla="*/ 126 w 1055"/>
                <a:gd name="T31" fmla="*/ 0 h 370"/>
                <a:gd name="T32" fmla="*/ 236 w 1055"/>
                <a:gd name="T33" fmla="*/ 208 h 370"/>
                <a:gd name="T34" fmla="*/ 236 w 1055"/>
                <a:gd name="T35" fmla="*/ 73 h 370"/>
                <a:gd name="T36" fmla="*/ 195 w 1055"/>
                <a:gd name="T37" fmla="*/ 73 h 370"/>
                <a:gd name="T38" fmla="*/ 195 w 1055"/>
                <a:gd name="T39" fmla="*/ 0 h 370"/>
                <a:gd name="T40" fmla="*/ 362 w 1055"/>
                <a:gd name="T41" fmla="*/ 0 h 370"/>
                <a:gd name="T42" fmla="*/ 709 w 1055"/>
                <a:gd name="T43" fmla="*/ 142 h 370"/>
                <a:gd name="T44" fmla="*/ 709 w 1055"/>
                <a:gd name="T45" fmla="*/ 0 h 370"/>
                <a:gd name="T46" fmla="*/ 388 w 1055"/>
                <a:gd name="T47" fmla="*/ 0 h 370"/>
                <a:gd name="T48" fmla="*/ 388 w 1055"/>
                <a:gd name="T49" fmla="*/ 142 h 370"/>
                <a:gd name="T50" fmla="*/ 461 w 1055"/>
                <a:gd name="T51" fmla="*/ 142 h 370"/>
                <a:gd name="T52" fmla="*/ 461 w 1055"/>
                <a:gd name="T53" fmla="*/ 73 h 370"/>
                <a:gd name="T54" fmla="*/ 500 w 1055"/>
                <a:gd name="T55" fmla="*/ 73 h 370"/>
                <a:gd name="T56" fmla="*/ 500 w 1055"/>
                <a:gd name="T57" fmla="*/ 297 h 370"/>
                <a:gd name="T58" fmla="*/ 447 w 1055"/>
                <a:gd name="T59" fmla="*/ 297 h 370"/>
                <a:gd name="T60" fmla="*/ 447 w 1055"/>
                <a:gd name="T61" fmla="*/ 370 h 370"/>
                <a:gd name="T62" fmla="*/ 650 w 1055"/>
                <a:gd name="T63" fmla="*/ 370 h 370"/>
                <a:gd name="T64" fmla="*/ 650 w 1055"/>
                <a:gd name="T65" fmla="*/ 297 h 370"/>
                <a:gd name="T66" fmla="*/ 597 w 1055"/>
                <a:gd name="T67" fmla="*/ 297 h 370"/>
                <a:gd name="T68" fmla="*/ 597 w 1055"/>
                <a:gd name="T69" fmla="*/ 73 h 370"/>
                <a:gd name="T70" fmla="*/ 636 w 1055"/>
                <a:gd name="T71" fmla="*/ 73 h 370"/>
                <a:gd name="T72" fmla="*/ 636 w 1055"/>
                <a:gd name="T73" fmla="*/ 142 h 370"/>
                <a:gd name="T74" fmla="*/ 709 w 1055"/>
                <a:gd name="T75" fmla="*/ 142 h 370"/>
                <a:gd name="T76" fmla="*/ 1055 w 1055"/>
                <a:gd name="T77" fmla="*/ 142 h 370"/>
                <a:gd name="T78" fmla="*/ 1055 w 1055"/>
                <a:gd name="T79" fmla="*/ 0 h 370"/>
                <a:gd name="T80" fmla="*/ 734 w 1055"/>
                <a:gd name="T81" fmla="*/ 0 h 370"/>
                <a:gd name="T82" fmla="*/ 734 w 1055"/>
                <a:gd name="T83" fmla="*/ 142 h 370"/>
                <a:gd name="T84" fmla="*/ 807 w 1055"/>
                <a:gd name="T85" fmla="*/ 142 h 370"/>
                <a:gd name="T86" fmla="*/ 807 w 1055"/>
                <a:gd name="T87" fmla="*/ 73 h 370"/>
                <a:gd name="T88" fmla="*/ 846 w 1055"/>
                <a:gd name="T89" fmla="*/ 73 h 370"/>
                <a:gd name="T90" fmla="*/ 846 w 1055"/>
                <a:gd name="T91" fmla="*/ 297 h 370"/>
                <a:gd name="T92" fmla="*/ 793 w 1055"/>
                <a:gd name="T93" fmla="*/ 297 h 370"/>
                <a:gd name="T94" fmla="*/ 793 w 1055"/>
                <a:gd name="T95" fmla="*/ 370 h 370"/>
                <a:gd name="T96" fmla="*/ 996 w 1055"/>
                <a:gd name="T97" fmla="*/ 370 h 370"/>
                <a:gd name="T98" fmla="*/ 996 w 1055"/>
                <a:gd name="T99" fmla="*/ 297 h 370"/>
                <a:gd name="T100" fmla="*/ 943 w 1055"/>
                <a:gd name="T101" fmla="*/ 297 h 370"/>
                <a:gd name="T102" fmla="*/ 943 w 1055"/>
                <a:gd name="T103" fmla="*/ 73 h 370"/>
                <a:gd name="T104" fmla="*/ 982 w 1055"/>
                <a:gd name="T105" fmla="*/ 73 h 370"/>
                <a:gd name="T106" fmla="*/ 982 w 1055"/>
                <a:gd name="T107" fmla="*/ 142 h 370"/>
                <a:gd name="T108" fmla="*/ 1055 w 1055"/>
                <a:gd name="T109" fmla="*/ 14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55" h="37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sp>
        <p:nvSpPr>
          <p:cNvPr id="15" name="Text Placeholder 2">
            <a:extLst>
              <a:ext uri="{FF2B5EF4-FFF2-40B4-BE49-F238E27FC236}">
                <a16:creationId xmlns:a16="http://schemas.microsoft.com/office/drawing/2014/main" id="{92A79A8A-15B8-FC49-B7D5-1C1F3ECE3BB8}"/>
              </a:ext>
              <a:ext uri="{C183D7F6-B498-43B3-948B-1728B52AA6E4}">
                <adec:decorative xmlns:adec="http://schemas.microsoft.com/office/drawing/2017/decorative" val="1"/>
              </a:ext>
            </a:extLst>
          </p:cNvPr>
          <p:cNvSpPr>
            <a:spLocks noGrp="1"/>
          </p:cNvSpPr>
          <p:nvPr>
            <p:ph type="body" sz="quarter" idx="30" hasCustomPrompt="1"/>
          </p:nvPr>
        </p:nvSpPr>
        <p:spPr>
          <a:xfrm>
            <a:off x="6376010" y="6499791"/>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6" name="Text Placeholder 2">
            <a:extLst>
              <a:ext uri="{FF2B5EF4-FFF2-40B4-BE49-F238E27FC236}">
                <a16:creationId xmlns:a16="http://schemas.microsoft.com/office/drawing/2014/main" id="{AB4BE0E2-DAE6-2045-B92B-97EC2DEACF3C}"/>
              </a:ext>
            </a:extLst>
          </p:cNvPr>
          <p:cNvSpPr>
            <a:spLocks noGrp="1"/>
          </p:cNvSpPr>
          <p:nvPr>
            <p:ph type="body" sz="quarter" idx="31" hasCustomPrompt="1"/>
          </p:nvPr>
        </p:nvSpPr>
        <p:spPr>
          <a:xfrm>
            <a:off x="11367693" y="6499874"/>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sp>
        <p:nvSpPr>
          <p:cNvPr id="11" name="Rectangle 28">
            <a:extLst>
              <a:ext uri="{FF2B5EF4-FFF2-40B4-BE49-F238E27FC236}">
                <a16:creationId xmlns:a16="http://schemas.microsoft.com/office/drawing/2014/main" id="{3EB27ABF-808A-4956-8BA8-6B02D38D72D4}"/>
              </a:ext>
              <a:ext uri="{C183D7F6-B498-43B3-948B-1728B52AA6E4}">
                <adec:decorative xmlns:adec="http://schemas.microsoft.com/office/drawing/2017/decorative" val="1"/>
              </a:ext>
            </a:extLst>
          </p:cNvPr>
          <p:cNvSpPr/>
          <p:nvPr userDrawn="1"/>
        </p:nvSpPr>
        <p:spPr>
          <a:xfrm>
            <a:off x="215899" y="6463378"/>
            <a:ext cx="240322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 </a:t>
            </a:r>
            <a:fld id="{B90CFC79-BC1D-49BE-87E1-7AC76CDA1188}" type="datetimeyyyy">
              <a:rPr kumimoji="0" lang="en-US" sz="12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2024</a:t>
            </a:fld>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 NTT All Rights Reserved</a:t>
            </a:r>
          </a:p>
        </p:txBody>
      </p:sp>
    </p:spTree>
    <p:extLst>
      <p:ext uri="{BB962C8B-B14F-4D97-AF65-F5344CB8AC3E}">
        <p14:creationId xmlns:p14="http://schemas.microsoft.com/office/powerpoint/2010/main" val="295929194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C9C6-E327-4BC0-96B3-990959C70B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1DD0F-97F8-41DE-8D73-851A7037B5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E4E4D-E575-45CB-B2EF-EF214A3B25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6A649F33-8FF8-47A1-B8AD-CF4C9627322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srgbClr val="404040"/>
                </a:solidFill>
                <a:effectLst/>
                <a:uLnTx/>
                <a:uFillTx/>
                <a:latin typeface="Arial" panose="020B0604020202020204"/>
                <a:ea typeface="+mn-ea"/>
                <a:cs typeface="+mn-cs"/>
              </a:rPr>
              <a:t>© 2023 NTT DATA Americas, Inc.</a:t>
            </a: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852D2FB1-2D97-49AC-A1B9-F7B0F379A68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D57594-652A-4853-AA94-38BAAAB9A4AC}" type="slidenum">
              <a:rPr kumimoji="0" lang="en-US"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096634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matchingName="3_NTT_title_and_content_page_white" preserve="1">
  <p:cSld name="3_NTT_title_and_content_page_white">
    <p:bg>
      <p:bgPr>
        <a:solidFill>
          <a:schemeClr val="lt1"/>
        </a:solidFill>
        <a:effectLst/>
      </p:bgPr>
    </p:bg>
    <p:spTree>
      <p:nvGrpSpPr>
        <p:cNvPr id="1" name="Shape 179"/>
        <p:cNvGrpSpPr/>
        <p:nvPr/>
      </p:nvGrpSpPr>
      <p:grpSpPr>
        <a:xfrm>
          <a:off x="0" y="0"/>
          <a:ext cx="0" cy="0"/>
          <a:chOff x="0" y="0"/>
          <a:chExt cx="0" cy="0"/>
        </a:xfrm>
      </p:grpSpPr>
      <p:sp>
        <p:nvSpPr>
          <p:cNvPr id="180" name="Google Shape;180;p18"/>
          <p:cNvSpPr/>
          <p:nvPr/>
        </p:nvSpPr>
        <p:spPr>
          <a:xfrm>
            <a:off x="0" y="6366933"/>
            <a:ext cx="12192000" cy="491067"/>
          </a:xfrm>
          <a:prstGeom prst="rect">
            <a:avLst/>
          </a:prstGeom>
          <a:solidFill>
            <a:schemeClr val="accent2"/>
          </a:solidFill>
          <a:ln>
            <a:noFill/>
          </a:ln>
        </p:spPr>
        <p:txBody>
          <a:bodyPr spcFirstLastPara="1" wrap="square" lIns="48000" tIns="48000" rIns="48000" bIns="4800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sz="2133"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1" name="Google Shape;181;p18"/>
          <p:cNvSpPr txBox="1">
            <a:spLocks noGrp="1"/>
          </p:cNvSpPr>
          <p:nvPr>
            <p:ph type="title"/>
          </p:nvPr>
        </p:nvSpPr>
        <p:spPr>
          <a:xfrm>
            <a:off x="396695" y="169334"/>
            <a:ext cx="9951392" cy="793751"/>
          </a:xfrm>
          <a:prstGeom prst="rect">
            <a:avLst/>
          </a:prstGeom>
          <a:noFill/>
          <a:ln>
            <a:noFill/>
          </a:ln>
        </p:spPr>
        <p:txBody>
          <a:bodyPr spcFirstLastPara="1" wrap="square" lIns="91425" tIns="45700" rIns="91425" bIns="45700" anchor="ctr" anchorCtr="0">
            <a:noAutofit/>
          </a:bodyPr>
          <a:lstStyle>
            <a:lvl1pPr marR="0" lvl="0" algn="l" rtl="0">
              <a:lnSpc>
                <a:spcPct val="120000"/>
              </a:lnSpc>
              <a:spcBef>
                <a:spcPts val="267"/>
              </a:spcBef>
              <a:spcAft>
                <a:spcPts val="0"/>
              </a:spcAft>
              <a:buClr>
                <a:schemeClr val="accent2"/>
              </a:buClr>
              <a:buSzPts val="3200"/>
              <a:buFont typeface="Arial"/>
              <a:buNone/>
              <a:defRPr sz="3200" b="1" i="0" u="none" strike="noStrike" cap="none">
                <a:solidFill>
                  <a:schemeClr val="accent2"/>
                </a:solidFill>
                <a:latin typeface="Arial"/>
                <a:ea typeface="Arial"/>
                <a:cs typeface="Arial"/>
                <a:sym typeface="Arial"/>
              </a:defRPr>
            </a:lvl1pPr>
            <a:lvl2pPr lvl="1">
              <a:spcBef>
                <a:spcPts val="267"/>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2" name="Google Shape;182;p18"/>
          <p:cNvSpPr txBox="1">
            <a:spLocks noGrp="1"/>
          </p:cNvSpPr>
          <p:nvPr>
            <p:ph type="body" idx="1"/>
          </p:nvPr>
        </p:nvSpPr>
        <p:spPr>
          <a:xfrm>
            <a:off x="396694" y="1331318"/>
            <a:ext cx="11376207" cy="47308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4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47154" algn="l" rtl="0">
              <a:lnSpc>
                <a:spcPct val="114000"/>
              </a:lnSpc>
              <a:spcBef>
                <a:spcPts val="267"/>
              </a:spcBef>
              <a:spcAft>
                <a:spcPts val="0"/>
              </a:spcAft>
              <a:buClr>
                <a:schemeClr val="dk1"/>
              </a:buClr>
              <a:buSzPts val="1867"/>
              <a:buFont typeface="Arial"/>
              <a:buChar char="•"/>
              <a:defRPr sz="1867" b="0" i="0" u="none" strike="noStrike" cap="none">
                <a:solidFill>
                  <a:schemeClr val="dk1"/>
                </a:solidFill>
                <a:latin typeface="Arial"/>
                <a:ea typeface="Arial"/>
                <a:cs typeface="Arial"/>
                <a:sym typeface="Arial"/>
              </a:defRPr>
            </a:lvl2pPr>
            <a:lvl3pPr marL="1371600" marR="0" lvl="2" indent="-330200" algn="l" rtl="0">
              <a:lnSpc>
                <a:spcPct val="114000"/>
              </a:lnSpc>
              <a:spcBef>
                <a:spcPts val="533"/>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21754" algn="l" rtl="0">
              <a:lnSpc>
                <a:spcPct val="114000"/>
              </a:lnSpc>
              <a:spcBef>
                <a:spcPts val="267"/>
              </a:spcBef>
              <a:spcAft>
                <a:spcPts val="0"/>
              </a:spcAft>
              <a:buClr>
                <a:schemeClr val="dk1"/>
              </a:buClr>
              <a:buSzPts val="1467"/>
              <a:buFont typeface="Arial"/>
              <a:buChar char="»"/>
              <a:defRPr sz="1467" b="0" i="0" u="none" strike="noStrike" cap="none">
                <a:solidFill>
                  <a:schemeClr val="dk1"/>
                </a:solidFill>
                <a:latin typeface="Arial"/>
                <a:ea typeface="Arial"/>
                <a:cs typeface="Arial"/>
                <a:sym typeface="Arial"/>
              </a:defRPr>
            </a:lvl4pPr>
            <a:lvl5pPr marL="2286000" marR="0" lvl="4" indent="-321754" algn="l" rtl="0">
              <a:lnSpc>
                <a:spcPct val="114000"/>
              </a:lnSpc>
              <a:spcBef>
                <a:spcPts val="533"/>
              </a:spcBef>
              <a:spcAft>
                <a:spcPts val="0"/>
              </a:spcAft>
              <a:buClr>
                <a:schemeClr val="dk1"/>
              </a:buClr>
              <a:buSzPts val="1467"/>
              <a:buFont typeface="Arial"/>
              <a:buChar char="-"/>
              <a:defRPr sz="1467" b="0" i="0" u="none" strike="noStrike" cap="none">
                <a:solidFill>
                  <a:schemeClr val="dk1"/>
                </a:solidFill>
                <a:latin typeface="Arial"/>
                <a:ea typeface="Arial"/>
                <a:cs typeface="Arial"/>
                <a:sym typeface="Arial"/>
              </a:defRPr>
            </a:lvl5pPr>
            <a:lvl6pPr marL="2743200" marR="0" lvl="5" indent="-397954" algn="l" rtl="0">
              <a:spcBef>
                <a:spcPts val="800"/>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grpSp>
        <p:nvGrpSpPr>
          <p:cNvPr id="183" name="Google Shape;183;p18"/>
          <p:cNvGrpSpPr/>
          <p:nvPr/>
        </p:nvGrpSpPr>
        <p:grpSpPr>
          <a:xfrm>
            <a:off x="10458438" y="332679"/>
            <a:ext cx="1308293" cy="484944"/>
            <a:chOff x="7843828" y="249509"/>
            <a:chExt cx="981220" cy="363708"/>
          </a:xfrm>
        </p:grpSpPr>
        <p:sp>
          <p:nvSpPr>
            <p:cNvPr id="184" name="Google Shape;184;p18"/>
            <p:cNvSpPr/>
            <p:nvPr/>
          </p:nvSpPr>
          <p:spPr>
            <a:xfrm>
              <a:off x="7843828" y="249509"/>
              <a:ext cx="384001" cy="363708"/>
            </a:xfrm>
            <a:custGeom>
              <a:avLst/>
              <a:gdLst/>
              <a:ahLst/>
              <a:cxnLst/>
              <a:rect l="l" t="t" r="r" b="b"/>
              <a:pathLst>
                <a:path w="2428" h="2296" extrusionOk="0">
                  <a:moveTo>
                    <a:pt x="1508" y="0"/>
                  </a:moveTo>
                  <a:cubicBezTo>
                    <a:pt x="1398" y="0"/>
                    <a:pt x="1290" y="23"/>
                    <a:pt x="1214" y="55"/>
                  </a:cubicBezTo>
                  <a:cubicBezTo>
                    <a:pt x="1138" y="23"/>
                    <a:pt x="1030" y="0"/>
                    <a:pt x="920" y="0"/>
                  </a:cubicBezTo>
                  <a:cubicBezTo>
                    <a:pt x="437" y="0"/>
                    <a:pt x="0" y="457"/>
                    <a:pt x="0" y="1084"/>
                  </a:cubicBezTo>
                  <a:cubicBezTo>
                    <a:pt x="0" y="1768"/>
                    <a:pt x="559" y="2296"/>
                    <a:pt x="1214" y="2296"/>
                  </a:cubicBezTo>
                  <a:cubicBezTo>
                    <a:pt x="1869" y="2296"/>
                    <a:pt x="2428" y="1768"/>
                    <a:pt x="2428" y="1084"/>
                  </a:cubicBezTo>
                  <a:cubicBezTo>
                    <a:pt x="2428" y="457"/>
                    <a:pt x="1991" y="0"/>
                    <a:pt x="1508" y="0"/>
                  </a:cubicBezTo>
                  <a:moveTo>
                    <a:pt x="1214" y="372"/>
                  </a:moveTo>
                  <a:cubicBezTo>
                    <a:pt x="1307" y="427"/>
                    <a:pt x="1430" y="588"/>
                    <a:pt x="1430" y="769"/>
                  </a:cubicBezTo>
                  <a:cubicBezTo>
                    <a:pt x="1430" y="902"/>
                    <a:pt x="1343" y="1006"/>
                    <a:pt x="1214" y="1006"/>
                  </a:cubicBezTo>
                  <a:cubicBezTo>
                    <a:pt x="1086" y="1006"/>
                    <a:pt x="998" y="902"/>
                    <a:pt x="998" y="769"/>
                  </a:cubicBezTo>
                  <a:cubicBezTo>
                    <a:pt x="998" y="588"/>
                    <a:pt x="1121" y="427"/>
                    <a:pt x="1214" y="372"/>
                  </a:cubicBezTo>
                  <a:moveTo>
                    <a:pt x="1214" y="1998"/>
                  </a:moveTo>
                  <a:cubicBezTo>
                    <a:pt x="713" y="1998"/>
                    <a:pt x="299" y="1595"/>
                    <a:pt x="299" y="1078"/>
                  </a:cubicBezTo>
                  <a:cubicBezTo>
                    <a:pt x="299" y="606"/>
                    <a:pt x="639" y="284"/>
                    <a:pt x="907" y="296"/>
                  </a:cubicBezTo>
                  <a:cubicBezTo>
                    <a:pt x="780" y="422"/>
                    <a:pt x="703" y="606"/>
                    <a:pt x="703" y="784"/>
                  </a:cubicBezTo>
                  <a:cubicBezTo>
                    <a:pt x="703" y="1090"/>
                    <a:pt x="946" y="1305"/>
                    <a:pt x="1214" y="1305"/>
                  </a:cubicBezTo>
                  <a:cubicBezTo>
                    <a:pt x="1482" y="1305"/>
                    <a:pt x="1725" y="1090"/>
                    <a:pt x="1725" y="784"/>
                  </a:cubicBezTo>
                  <a:cubicBezTo>
                    <a:pt x="1725" y="606"/>
                    <a:pt x="1648" y="422"/>
                    <a:pt x="1521" y="296"/>
                  </a:cubicBezTo>
                  <a:cubicBezTo>
                    <a:pt x="1789" y="284"/>
                    <a:pt x="2129" y="606"/>
                    <a:pt x="2129" y="1078"/>
                  </a:cubicBezTo>
                  <a:cubicBezTo>
                    <a:pt x="2129" y="1595"/>
                    <a:pt x="1715" y="1998"/>
                    <a:pt x="1214" y="1998"/>
                  </a:cubicBezTo>
                </a:path>
              </a:pathLst>
            </a:custGeom>
            <a:solidFill>
              <a:schemeClr val="accent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404040"/>
                </a:solidFill>
                <a:effectLst/>
                <a:uLnTx/>
                <a:uFillTx/>
                <a:latin typeface="Arial"/>
                <a:ea typeface="Arial"/>
                <a:cs typeface="Arial"/>
                <a:sym typeface="Arial"/>
              </a:endParaRPr>
            </a:p>
          </p:txBody>
        </p:sp>
        <p:sp>
          <p:nvSpPr>
            <p:cNvPr id="185" name="Google Shape;185;p18"/>
            <p:cNvSpPr/>
            <p:nvPr/>
          </p:nvSpPr>
          <p:spPr>
            <a:xfrm>
              <a:off x="8298781" y="330161"/>
              <a:ext cx="526267" cy="184568"/>
            </a:xfrm>
            <a:custGeom>
              <a:avLst/>
              <a:gdLst/>
              <a:ahLst/>
              <a:cxnLst/>
              <a:rect l="l" t="t" r="r" b="b"/>
              <a:pathLst>
                <a:path w="1055" h="370" extrusionOk="0">
                  <a:moveTo>
                    <a:pt x="362" y="0"/>
                  </a:moveTo>
                  <a:lnTo>
                    <a:pt x="362" y="73"/>
                  </a:lnTo>
                  <a:lnTo>
                    <a:pt x="321" y="73"/>
                  </a:lnTo>
                  <a:lnTo>
                    <a:pt x="321" y="370"/>
                  </a:lnTo>
                  <a:lnTo>
                    <a:pt x="236" y="370"/>
                  </a:lnTo>
                  <a:lnTo>
                    <a:pt x="126" y="163"/>
                  </a:lnTo>
                  <a:lnTo>
                    <a:pt x="126" y="297"/>
                  </a:lnTo>
                  <a:lnTo>
                    <a:pt x="167" y="297"/>
                  </a:lnTo>
                  <a:lnTo>
                    <a:pt x="167" y="370"/>
                  </a:lnTo>
                  <a:lnTo>
                    <a:pt x="0" y="370"/>
                  </a:lnTo>
                  <a:lnTo>
                    <a:pt x="0" y="297"/>
                  </a:lnTo>
                  <a:lnTo>
                    <a:pt x="40" y="297"/>
                  </a:lnTo>
                  <a:lnTo>
                    <a:pt x="40" y="73"/>
                  </a:lnTo>
                  <a:lnTo>
                    <a:pt x="0" y="73"/>
                  </a:lnTo>
                  <a:lnTo>
                    <a:pt x="0" y="0"/>
                  </a:lnTo>
                  <a:lnTo>
                    <a:pt x="126" y="0"/>
                  </a:lnTo>
                  <a:lnTo>
                    <a:pt x="236" y="208"/>
                  </a:lnTo>
                  <a:lnTo>
                    <a:pt x="236" y="73"/>
                  </a:lnTo>
                  <a:lnTo>
                    <a:pt x="195" y="73"/>
                  </a:lnTo>
                  <a:lnTo>
                    <a:pt x="195" y="0"/>
                  </a:lnTo>
                  <a:lnTo>
                    <a:pt x="362" y="0"/>
                  </a:lnTo>
                  <a:close/>
                  <a:moveTo>
                    <a:pt x="709" y="142"/>
                  </a:moveTo>
                  <a:lnTo>
                    <a:pt x="709" y="0"/>
                  </a:lnTo>
                  <a:lnTo>
                    <a:pt x="388" y="0"/>
                  </a:lnTo>
                  <a:lnTo>
                    <a:pt x="388" y="142"/>
                  </a:lnTo>
                  <a:lnTo>
                    <a:pt x="461" y="142"/>
                  </a:lnTo>
                  <a:lnTo>
                    <a:pt x="461" y="73"/>
                  </a:lnTo>
                  <a:lnTo>
                    <a:pt x="500" y="73"/>
                  </a:lnTo>
                  <a:lnTo>
                    <a:pt x="500" y="297"/>
                  </a:lnTo>
                  <a:lnTo>
                    <a:pt x="447" y="297"/>
                  </a:lnTo>
                  <a:lnTo>
                    <a:pt x="447" y="370"/>
                  </a:lnTo>
                  <a:lnTo>
                    <a:pt x="650" y="370"/>
                  </a:lnTo>
                  <a:lnTo>
                    <a:pt x="650" y="297"/>
                  </a:lnTo>
                  <a:lnTo>
                    <a:pt x="597" y="297"/>
                  </a:lnTo>
                  <a:lnTo>
                    <a:pt x="597" y="73"/>
                  </a:lnTo>
                  <a:lnTo>
                    <a:pt x="636" y="73"/>
                  </a:lnTo>
                  <a:lnTo>
                    <a:pt x="636" y="142"/>
                  </a:lnTo>
                  <a:lnTo>
                    <a:pt x="709" y="142"/>
                  </a:lnTo>
                  <a:close/>
                  <a:moveTo>
                    <a:pt x="1055" y="142"/>
                  </a:moveTo>
                  <a:lnTo>
                    <a:pt x="1055" y="0"/>
                  </a:lnTo>
                  <a:lnTo>
                    <a:pt x="734" y="0"/>
                  </a:lnTo>
                  <a:lnTo>
                    <a:pt x="734" y="142"/>
                  </a:lnTo>
                  <a:lnTo>
                    <a:pt x="807" y="142"/>
                  </a:lnTo>
                  <a:lnTo>
                    <a:pt x="807" y="73"/>
                  </a:lnTo>
                  <a:lnTo>
                    <a:pt x="846" y="73"/>
                  </a:lnTo>
                  <a:lnTo>
                    <a:pt x="846" y="297"/>
                  </a:lnTo>
                  <a:lnTo>
                    <a:pt x="793" y="297"/>
                  </a:lnTo>
                  <a:lnTo>
                    <a:pt x="793" y="370"/>
                  </a:lnTo>
                  <a:lnTo>
                    <a:pt x="996" y="370"/>
                  </a:lnTo>
                  <a:lnTo>
                    <a:pt x="996" y="297"/>
                  </a:lnTo>
                  <a:lnTo>
                    <a:pt x="943" y="297"/>
                  </a:lnTo>
                  <a:lnTo>
                    <a:pt x="943" y="73"/>
                  </a:lnTo>
                  <a:lnTo>
                    <a:pt x="982" y="73"/>
                  </a:lnTo>
                  <a:lnTo>
                    <a:pt x="982" y="142"/>
                  </a:lnTo>
                  <a:lnTo>
                    <a:pt x="1055" y="142"/>
                  </a:lnTo>
                  <a:close/>
                </a:path>
              </a:pathLst>
            </a:custGeom>
            <a:solidFill>
              <a:schemeClr val="dk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404040"/>
                </a:solidFill>
                <a:effectLst/>
                <a:uLnTx/>
                <a:uFillTx/>
                <a:latin typeface="Arial"/>
                <a:ea typeface="Arial"/>
                <a:cs typeface="Arial"/>
                <a:sym typeface="Arial"/>
              </a:endParaRPr>
            </a:p>
          </p:txBody>
        </p:sp>
      </p:grpSp>
      <p:sp>
        <p:nvSpPr>
          <p:cNvPr id="186" name="Google Shape;186;p18"/>
          <p:cNvSpPr txBox="1">
            <a:spLocks noGrp="1"/>
          </p:cNvSpPr>
          <p:nvPr>
            <p:ph type="body" idx="2"/>
          </p:nvPr>
        </p:nvSpPr>
        <p:spPr>
          <a:xfrm>
            <a:off x="6376010" y="6499791"/>
            <a:ext cx="4799415" cy="234949"/>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14000"/>
              </a:lnSpc>
              <a:spcBef>
                <a:spcPts val="8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4045" algn="l" rtl="0">
              <a:lnSpc>
                <a:spcPct val="114000"/>
              </a:lnSpc>
              <a:spcBef>
                <a:spcPts val="267"/>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2pPr>
            <a:lvl3pPr marL="1371600" marR="0" lvl="2" indent="-364045" algn="l" rtl="0">
              <a:lnSpc>
                <a:spcPct val="114000"/>
              </a:lnSpc>
              <a:spcBef>
                <a:spcPts val="533"/>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3pPr>
            <a:lvl4pPr marL="1828800" marR="0" lvl="3" indent="-364045" algn="l" rtl="0">
              <a:lnSpc>
                <a:spcPct val="114000"/>
              </a:lnSpc>
              <a:spcBef>
                <a:spcPts val="267"/>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4pPr>
            <a:lvl5pPr marL="2286000" marR="0" lvl="4" indent="-364045" algn="l" rtl="0">
              <a:lnSpc>
                <a:spcPct val="114000"/>
              </a:lnSpc>
              <a:spcBef>
                <a:spcPts val="533"/>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5pPr>
            <a:lvl6pPr marL="2743200" marR="0" lvl="5" indent="-397954" algn="l" rtl="0">
              <a:spcBef>
                <a:spcPts val="800"/>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7" name="Google Shape;187;p18"/>
          <p:cNvSpPr txBox="1">
            <a:spLocks noGrp="1"/>
          </p:cNvSpPr>
          <p:nvPr>
            <p:ph type="body" idx="3"/>
          </p:nvPr>
        </p:nvSpPr>
        <p:spPr>
          <a:xfrm>
            <a:off x="11367693" y="6499874"/>
            <a:ext cx="608409" cy="234949"/>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14000"/>
              </a:lnSpc>
              <a:spcBef>
                <a:spcPts val="8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364045" algn="l" rtl="0">
              <a:lnSpc>
                <a:spcPct val="114000"/>
              </a:lnSpc>
              <a:spcBef>
                <a:spcPts val="267"/>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2pPr>
            <a:lvl3pPr marL="1371600" marR="0" lvl="2" indent="-364045" algn="l" rtl="0">
              <a:lnSpc>
                <a:spcPct val="114000"/>
              </a:lnSpc>
              <a:spcBef>
                <a:spcPts val="533"/>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3pPr>
            <a:lvl4pPr marL="1828800" marR="0" lvl="3" indent="-364045" algn="l" rtl="0">
              <a:lnSpc>
                <a:spcPct val="114000"/>
              </a:lnSpc>
              <a:spcBef>
                <a:spcPts val="267"/>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4pPr>
            <a:lvl5pPr marL="2286000" marR="0" lvl="4" indent="-364045" algn="l" rtl="0">
              <a:lnSpc>
                <a:spcPct val="114000"/>
              </a:lnSpc>
              <a:spcBef>
                <a:spcPts val="533"/>
              </a:spcBef>
              <a:spcAft>
                <a:spcPts val="0"/>
              </a:spcAft>
              <a:buClr>
                <a:schemeClr val="dk1"/>
              </a:buClr>
              <a:buSzPts val="2133"/>
              <a:buFont typeface="Arial"/>
              <a:buChar char="-"/>
              <a:defRPr sz="2133" b="0" i="0" u="none" strike="noStrike" cap="none">
                <a:solidFill>
                  <a:schemeClr val="dk1"/>
                </a:solidFill>
                <a:latin typeface="Arial"/>
                <a:ea typeface="Arial"/>
                <a:cs typeface="Arial"/>
                <a:sym typeface="Arial"/>
              </a:defRPr>
            </a:lvl5pPr>
            <a:lvl6pPr marL="2743200" marR="0" lvl="5" indent="-397954" algn="l" rtl="0">
              <a:spcBef>
                <a:spcPts val="800"/>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88" name="Google Shape;188;p18"/>
          <p:cNvSpPr/>
          <p:nvPr/>
        </p:nvSpPr>
        <p:spPr>
          <a:xfrm>
            <a:off x="215899" y="6463378"/>
            <a:ext cx="2409634" cy="2769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Arial"/>
                <a:cs typeface="Arial"/>
                <a:sym typeface="Arial"/>
              </a:rPr>
              <a:t>©          NTT All Rights Reserved</a:t>
            </a:r>
            <a:endParaRPr kumimoji="0"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89" name="Google Shape;189;p18"/>
          <p:cNvSpPr txBox="1">
            <a:spLocks noGrp="1"/>
          </p:cNvSpPr>
          <p:nvPr>
            <p:ph type="dt" idx="10"/>
          </p:nvPr>
        </p:nvSpPr>
        <p:spPr>
          <a:xfrm>
            <a:off x="375328" y="6463378"/>
            <a:ext cx="641248" cy="486833"/>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1200" b="0" i="0" u="none" strike="noStrike" kern="1200" cap="none" spc="0" normalizeH="0" baseline="0" noProof="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0071797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2_NTT_divider_page">
    <p:spTree>
      <p:nvGrpSpPr>
        <p:cNvPr id="1" name=""/>
        <p:cNvGrpSpPr/>
        <p:nvPr/>
      </p:nvGrpSpPr>
      <p:grpSpPr>
        <a:xfrm>
          <a:off x="0" y="0"/>
          <a:ext cx="0" cy="0"/>
          <a:chOff x="0" y="0"/>
          <a:chExt cx="0" cy="0"/>
        </a:xfrm>
      </p:grpSpPr>
      <p:sp>
        <p:nvSpPr>
          <p:cNvPr id="10" name="Picture Placeholder 3"/>
          <p:cNvSpPr>
            <a:spLocks noGrp="1"/>
          </p:cNvSpPr>
          <p:nvPr userDrawn="1">
            <p:ph type="pic" sz="quarter" idx="14"/>
          </p:nvPr>
        </p:nvSpPr>
        <p:spPr>
          <a:xfrm>
            <a:off x="0" y="4925"/>
            <a:ext cx="12192000" cy="6362011"/>
          </a:xfrm>
          <a:prstGeom prst="rect">
            <a:avLst/>
          </a:prstGeom>
        </p:spPr>
        <p:txBody>
          <a:bodyPr/>
          <a:lstStyle>
            <a:lvl1pPr>
              <a:defRPr>
                <a:solidFill>
                  <a:schemeClr val="tx1"/>
                </a:solidFill>
                <a:latin typeface="Arial"/>
              </a:defRPr>
            </a:lvl1pPr>
          </a:lstStyle>
          <a:p>
            <a:r>
              <a:rPr lang="en-US" altLang="ja-JP"/>
              <a:t>Click icon to add picture</a:t>
            </a:r>
            <a:endParaRPr lang="en-US"/>
          </a:p>
        </p:txBody>
      </p:sp>
      <p:sp>
        <p:nvSpPr>
          <p:cNvPr id="7" name="Title 4">
            <a:extLst>
              <a:ext uri="{FF2B5EF4-FFF2-40B4-BE49-F238E27FC236}">
                <a16:creationId xmlns:a16="http://schemas.microsoft.com/office/drawing/2014/main" id="{EADE93CD-37DF-E343-A975-1AA1C847DAE2}"/>
              </a:ext>
            </a:extLst>
          </p:cNvPr>
          <p:cNvSpPr>
            <a:spLocks noGrp="1"/>
          </p:cNvSpPr>
          <p:nvPr>
            <p:ph type="title"/>
          </p:nvPr>
        </p:nvSpPr>
        <p:spPr>
          <a:xfrm>
            <a:off x="391599" y="2734843"/>
            <a:ext cx="11408804" cy="631775"/>
          </a:xfrm>
          <a:prstGeom prst="rect">
            <a:avLst/>
          </a:prstGeom>
        </p:spPr>
        <p:txBody>
          <a:bodyPr anchor="ctr"/>
          <a:lstStyle>
            <a:lvl1pPr algn="ctr">
              <a:defRPr sz="3200" b="1">
                <a:solidFill>
                  <a:schemeClr val="tx1"/>
                </a:solidFill>
              </a:defRPr>
            </a:lvl1pPr>
          </a:lstStyle>
          <a:p>
            <a:r>
              <a:rPr lang="en-US" altLang="ja-JP"/>
              <a:t>Click to edit Master title style</a:t>
            </a:r>
            <a:endParaRPr lang="en-GB"/>
          </a:p>
        </p:txBody>
      </p:sp>
      <p:sp>
        <p:nvSpPr>
          <p:cNvPr id="9" name="Text Placeholder 6">
            <a:extLst>
              <a:ext uri="{FF2B5EF4-FFF2-40B4-BE49-F238E27FC236}">
                <a16:creationId xmlns:a16="http://schemas.microsoft.com/office/drawing/2014/main" id="{E79472A9-7FF4-844C-8BB9-B7A54132FCBA}"/>
              </a:ext>
            </a:extLst>
          </p:cNvPr>
          <p:cNvSpPr>
            <a:spLocks noGrp="1"/>
          </p:cNvSpPr>
          <p:nvPr>
            <p:ph type="body" sz="quarter" idx="16" hasCustomPrompt="1"/>
          </p:nvPr>
        </p:nvSpPr>
        <p:spPr>
          <a:xfrm>
            <a:off x="391599" y="3412189"/>
            <a:ext cx="11408804" cy="530055"/>
          </a:xfrm>
          <a:prstGeom prst="rect">
            <a:avLst/>
          </a:prstGeom>
        </p:spPr>
        <p:txBody>
          <a:bodyPr anchor="ctr"/>
          <a:lstStyle>
            <a:lvl1pPr marL="0" indent="0" algn="ctr">
              <a:buNone/>
              <a:defRPr sz="2400" b="1">
                <a:solidFill>
                  <a:schemeClr val="tx1"/>
                </a:solidFill>
              </a:defRPr>
            </a:lvl1pPr>
            <a:lvl2pPr>
              <a:defRPr sz="1333"/>
            </a:lvl2pPr>
            <a:lvl3pPr>
              <a:defRPr sz="1333"/>
            </a:lvl3pPr>
            <a:lvl4pPr>
              <a:defRPr sz="1333"/>
            </a:lvl4pPr>
            <a:lvl5pPr>
              <a:defRPr sz="1333"/>
            </a:lvl5pPr>
          </a:lstStyle>
          <a:p>
            <a:pPr lvl="0"/>
            <a:r>
              <a:rPr lang="en-US"/>
              <a:t>Click to edit Master title slide</a:t>
            </a:r>
            <a:endParaRPr lang="en-GB"/>
          </a:p>
        </p:txBody>
      </p:sp>
      <p:sp>
        <p:nvSpPr>
          <p:cNvPr id="5" name="Rectangle 4">
            <a:extLst>
              <a:ext uri="{FF2B5EF4-FFF2-40B4-BE49-F238E27FC236}">
                <a16:creationId xmlns:a16="http://schemas.microsoft.com/office/drawing/2014/main" id="{DBB9AF9C-B2E6-1240-91F3-67F7FFEE08DD}"/>
              </a:ext>
            </a:extLst>
          </p:cNvPr>
          <p:cNvSpPr/>
          <p:nvPr userDrawn="1"/>
        </p:nvSpPr>
        <p:spPr>
          <a:xfrm>
            <a:off x="0" y="6366933"/>
            <a:ext cx="12192000" cy="491067"/>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48000" tIns="48000" rIns="48000" bIns="48000" rtlCol="0" anchor="ctr"/>
          <a:lstStyle/>
          <a:p>
            <a:pPr marL="0" marR="0" lvl="0" indent="0" algn="ctr" defTabSz="914400" rtl="0" eaLnBrk="1" fontAlgn="auto" latinLnBrk="0" hangingPunct="1">
              <a:lnSpc>
                <a:spcPct val="110000"/>
              </a:lnSpc>
              <a:spcBef>
                <a:spcPts val="267"/>
              </a:spcBef>
              <a:spcAft>
                <a:spcPts val="267"/>
              </a:spcAft>
              <a:buClrTx/>
              <a:buSzTx/>
              <a:buFontTx/>
              <a:buNone/>
              <a:tabLst/>
              <a:defRPr/>
            </a:pPr>
            <a:endParaRPr kumimoji="0" lang="en-GB" sz="21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Text Placeholder 2">
            <a:extLst>
              <a:ext uri="{FF2B5EF4-FFF2-40B4-BE49-F238E27FC236}">
                <a16:creationId xmlns:a16="http://schemas.microsoft.com/office/drawing/2014/main" id="{6C6B5D88-6607-5741-86F4-1EEAB506600C}"/>
              </a:ext>
            </a:extLst>
          </p:cNvPr>
          <p:cNvSpPr>
            <a:spLocks noGrp="1"/>
          </p:cNvSpPr>
          <p:nvPr>
            <p:ph type="body" sz="quarter" idx="30" hasCustomPrompt="1"/>
          </p:nvPr>
        </p:nvSpPr>
        <p:spPr>
          <a:xfrm>
            <a:off x="6376011" y="6499792"/>
            <a:ext cx="4799415" cy="234949"/>
          </a:xfrm>
          <a:prstGeom prst="rect">
            <a:avLst/>
          </a:prstGeom>
        </p:spPr>
        <p:txBody>
          <a:bodyPr anchor="ctr"/>
          <a:lstStyle>
            <a:lvl1pPr algn="r">
              <a:defRPr sz="1200">
                <a:solidFill>
                  <a:schemeClr val="bg1"/>
                </a:solidFill>
              </a:defRPr>
            </a:lvl1pPr>
          </a:lstStyle>
          <a:p>
            <a:r>
              <a:rPr lang="en-GB" sz="1200"/>
              <a:t>[Name]-[Classification]-[Status]-v[x-x]</a:t>
            </a:r>
          </a:p>
        </p:txBody>
      </p:sp>
      <p:sp>
        <p:nvSpPr>
          <p:cNvPr id="13" name="Text Placeholder 2">
            <a:extLst>
              <a:ext uri="{FF2B5EF4-FFF2-40B4-BE49-F238E27FC236}">
                <a16:creationId xmlns:a16="http://schemas.microsoft.com/office/drawing/2014/main" id="{11B59C2C-0DBF-914F-9BF0-50A28F73C69C}"/>
              </a:ext>
            </a:extLst>
          </p:cNvPr>
          <p:cNvSpPr>
            <a:spLocks noGrp="1"/>
          </p:cNvSpPr>
          <p:nvPr>
            <p:ph type="body" sz="quarter" idx="31" hasCustomPrompt="1"/>
          </p:nvPr>
        </p:nvSpPr>
        <p:spPr>
          <a:xfrm>
            <a:off x="11367694" y="6499875"/>
            <a:ext cx="608409" cy="234949"/>
          </a:xfrm>
          <a:prstGeom prst="rect">
            <a:avLst/>
          </a:prstGeom>
        </p:spPr>
        <p:txBody>
          <a:bodyPr anchor="ctr"/>
          <a:lstStyle>
            <a:lvl1pPr algn="r">
              <a:defRPr sz="1200">
                <a:solidFill>
                  <a:schemeClr val="bg1"/>
                </a:solidFill>
              </a:defRPr>
            </a:lvl1pPr>
          </a:lstStyle>
          <a:p>
            <a:fld id="{A38CA123-E355-3C41-A0E9-84A0C74A70CC}" type="slidenum">
              <a:rPr lang="en-GB" sz="1200" smtClean="0"/>
              <a:t>‹#›</a:t>
            </a:fld>
            <a:endParaRPr lang="en-GB" sz="1200"/>
          </a:p>
        </p:txBody>
      </p:sp>
      <p:sp>
        <p:nvSpPr>
          <p:cNvPr id="14" name="Rectangle 25">
            <a:extLst>
              <a:ext uri="{FF2B5EF4-FFF2-40B4-BE49-F238E27FC236}">
                <a16:creationId xmlns:a16="http://schemas.microsoft.com/office/drawing/2014/main" id="{160EC823-744A-4260-A76A-E1CE202A9053}"/>
              </a:ext>
            </a:extLst>
          </p:cNvPr>
          <p:cNvSpPr/>
          <p:nvPr userDrawn="1"/>
        </p:nvSpPr>
        <p:spPr>
          <a:xfrm>
            <a:off x="215899" y="6463379"/>
            <a:ext cx="240322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 2020 NTT All Rights Reserved</a:t>
            </a:r>
          </a:p>
        </p:txBody>
      </p:sp>
    </p:spTree>
    <p:extLst>
      <p:ext uri="{BB962C8B-B14F-4D97-AF65-F5344CB8AC3E}">
        <p14:creationId xmlns:p14="http://schemas.microsoft.com/office/powerpoint/2010/main" val="320381814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8D66-7A88-B141-AA6C-82CC579431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7569BE-9FAB-F94F-995B-97CB2B7BA20C}"/>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C6AF5B1-0A50-E349-AE3E-7761C20D00F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5" name="Footer Placeholder 4">
            <a:extLst>
              <a:ext uri="{FF2B5EF4-FFF2-40B4-BE49-F238E27FC236}">
                <a16:creationId xmlns:a16="http://schemas.microsoft.com/office/drawing/2014/main" id="{82115BC4-D193-8146-9E61-D406EDE1C15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srgbClr val="404040"/>
                </a:solidFill>
                <a:effectLst/>
                <a:uLnTx/>
                <a:uFillTx/>
                <a:latin typeface="Arial" panose="020B0604020202020204"/>
                <a:ea typeface="+mn-ea"/>
                <a:cs typeface="+mn-cs"/>
              </a:rPr>
              <a:t>© 2023 NTT DATA Americas, Inc.</a:t>
            </a:r>
            <a:endParaRPr kumimoji="0" lang="en-GB"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6" name="Slide Number Placeholder 5">
            <a:extLst>
              <a:ext uri="{FF2B5EF4-FFF2-40B4-BE49-F238E27FC236}">
                <a16:creationId xmlns:a16="http://schemas.microsoft.com/office/drawing/2014/main" id="{3478E949-B83A-024A-9827-EFA60661533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278557-6CFA-4B41-8903-75EF77C2B6E8}" type="slidenum">
              <a:rPr kumimoji="0" lang="en-GB"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1548274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a:normAutofit/>
          </a:bodyPr>
          <a:lstStyle>
            <a:lvl1pPr>
              <a:defRPr sz="3000"/>
            </a:lvl1pPr>
          </a:lstStyle>
          <a:p>
            <a:r>
              <a:rPr lang="en-US"/>
              <a:t>Project Timeline</a:t>
            </a:r>
            <a:endParaRPr lang="ru-RU"/>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4522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9649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AA810-4EEC-4D0F-B163-DFC963816F74}"/>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61FB6233-FC4F-4628-BA1D-2782F6494517}"/>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srgbClr val="404040"/>
                </a:solidFill>
                <a:effectLst/>
                <a:uLnTx/>
                <a:uFillTx/>
                <a:latin typeface="Arial" panose="020B0604020202020204"/>
                <a:ea typeface="+mn-ea"/>
                <a:cs typeface="+mn-cs"/>
              </a:rPr>
              <a:t>© 2023 NTT DATA Americas, Inc.</a:t>
            </a:r>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7" name="Slide Number Placeholder 6">
            <a:extLst>
              <a:ext uri="{FF2B5EF4-FFF2-40B4-BE49-F238E27FC236}">
                <a16:creationId xmlns:a16="http://schemas.microsoft.com/office/drawing/2014/main" id="{F4A1D367-A9C7-46F9-B78E-724D1BEC0650}"/>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ADE164-D45A-44D8-82C5-2E0962BB70DA}" type="slidenum">
              <a:rPr kumimoji="0" lang="en-US" sz="1800" b="0" i="0" u="none" strike="noStrike" kern="1200" cap="none" spc="0" normalizeH="0" baseline="0" noProof="0" smtClean="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147250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Slide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7" name="Rectangle 6"/>
          <p:cNvSpPr/>
          <p:nvPr userDrawn="1"/>
        </p:nvSpPr>
        <p:spPr>
          <a:xfrm>
            <a:off x="-1" y="0"/>
            <a:ext cx="3469341" cy="6858000"/>
          </a:xfrm>
          <a:prstGeom prst="rect">
            <a:avLst/>
          </a:prstGeom>
          <a:solidFill>
            <a:schemeClr val="accent2"/>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MY"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bg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2022 NTT DATA, Inc. All rights reserved.</a:t>
            </a:r>
          </a:p>
        </p:txBody>
      </p:sp>
      <p:sp>
        <p:nvSpPr>
          <p:cNvPr id="8" name="Content Placeholder 7"/>
          <p:cNvSpPr>
            <a:spLocks noGrp="1"/>
          </p:cNvSpPr>
          <p:nvPr>
            <p:ph sz="quarter" idx="10"/>
          </p:nvPr>
        </p:nvSpPr>
        <p:spPr>
          <a:xfrm>
            <a:off x="2852928" y="1069848"/>
            <a:ext cx="8805672"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2945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Slide-Title only">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pic>
        <p:nvPicPr>
          <p:cNvPr id="7" name="Picture 6">
            <a:extLst>
              <a:ext uri="{FF2B5EF4-FFF2-40B4-BE49-F238E27FC236}">
                <a16:creationId xmlns:a16="http://schemas.microsoft.com/office/drawing/2014/main" id="{F3123F9F-5D78-41CC-9420-ADFF0BBC4296}"/>
              </a:ext>
            </a:extLst>
          </p:cNvPr>
          <p:cNvPicPr>
            <a:picLocks noChangeAspect="1"/>
          </p:cNvPicPr>
          <p:nvPr userDrawn="1"/>
        </p:nvPicPr>
        <p:blipFill rotWithShape="1">
          <a:blip r:embed="rId2">
            <a:alphaModFix amt="37000"/>
          </a:blip>
          <a:srcRect l="22363"/>
          <a:stretch/>
        </p:blipFill>
        <p:spPr>
          <a:xfrm flipH="1">
            <a:off x="3924300" y="7889"/>
            <a:ext cx="8267700" cy="6850111"/>
          </a:xfrm>
          <a:prstGeom prst="rect">
            <a:avLst/>
          </a:prstGeom>
        </p:spPr>
      </p:pic>
      <p:sp>
        <p:nvSpPr>
          <p:cNvPr id="8" name="Rectangle 7">
            <a:extLst>
              <a:ext uri="{FF2B5EF4-FFF2-40B4-BE49-F238E27FC236}">
                <a16:creationId xmlns:a16="http://schemas.microsoft.com/office/drawing/2014/main" id="{A9F569F6-01CC-4C99-93DE-790BA5601F11}"/>
              </a:ext>
            </a:extLst>
          </p:cNvPr>
          <p:cNvSpPr/>
          <p:nvPr userDrawn="1"/>
        </p:nvSpPr>
        <p:spPr>
          <a:xfrm flipH="1">
            <a:off x="-1" y="1"/>
            <a:ext cx="12191999" cy="6858000"/>
          </a:xfrm>
          <a:prstGeom prst="rect">
            <a:avLst/>
          </a:prstGeom>
          <a:gradFill>
            <a:gsLst>
              <a:gs pos="7000">
                <a:schemeClr val="bg1">
                  <a:alpha val="35000"/>
                </a:schemeClr>
              </a:gs>
              <a:gs pos="100000">
                <a:schemeClr val="accent2">
                  <a:alpha val="52000"/>
                </a:schemeClr>
              </a:gs>
            </a:gsLst>
            <a:lin ang="0" scaled="1"/>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2" name="Title 1"/>
          <p:cNvSpPr>
            <a:spLocks noGrp="1"/>
          </p:cNvSpPr>
          <p:nvPr>
            <p:ph type="title"/>
          </p:nvPr>
        </p:nvSpPr>
        <p:spPr/>
        <p:txBody>
          <a:bodyPr/>
          <a:lstStyle>
            <a:lvl1pPr marL="226468" marR="0" indent="-226468" algn="l" defTabSz="609555" rtl="0" eaLnBrk="1" fontAlgn="base" latinLnBrk="0" hangingPunct="1">
              <a:lnSpc>
                <a:spcPct val="100000"/>
              </a:lnSpc>
              <a:spcBef>
                <a:spcPct val="20000"/>
              </a:spcBef>
              <a:spcAft>
                <a:spcPct val="0"/>
              </a:spcAft>
              <a:buClrTx/>
              <a:buSzTx/>
              <a:tabLst/>
              <a:defRPr baseline="0">
                <a:solidFill>
                  <a:schemeClr val="tx1"/>
                </a:solidFil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Click to edit Master title style</a:t>
            </a:r>
          </a:p>
        </p:txBody>
      </p:sp>
      <p:pic>
        <p:nvPicPr>
          <p:cNvPr id="4" name="図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5"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8" y="6597352"/>
            <a:ext cx="2156361"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76896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member Team">
    <p:spTree>
      <p:nvGrpSpPr>
        <p:cNvPr id="1" name=""/>
        <p:cNvGrpSpPr/>
        <p:nvPr/>
      </p:nvGrpSpPr>
      <p:grpSpPr>
        <a:xfrm>
          <a:off x="0" y="0"/>
          <a:ext cx="0" cy="0"/>
          <a:chOff x="0" y="0"/>
          <a:chExt cx="0" cy="0"/>
        </a:xfrm>
      </p:grpSpPr>
      <p:sp>
        <p:nvSpPr>
          <p:cNvPr id="34" name="Rectangle 33"/>
          <p:cNvSpPr/>
          <p:nvPr userDrawn="1"/>
        </p:nvSpPr>
        <p:spPr>
          <a:xfrm>
            <a:off x="8082420"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657754"/>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164730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213429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728303"/>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1653788"/>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2140775"/>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3379551"/>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3309002"/>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0" name="Picture Placeholder 7"/>
          <p:cNvSpPr>
            <a:spLocks noGrp="1"/>
          </p:cNvSpPr>
          <p:nvPr>
            <p:ph type="pic" sz="quarter" idx="41"/>
          </p:nvPr>
        </p:nvSpPr>
        <p:spPr bwMode="gray">
          <a:xfrm>
            <a:off x="8159509" y="3379551"/>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3305036"/>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792023"/>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414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84786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562988"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63922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63364"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63364"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4313616"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4389854"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8139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8139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5" name="Rectangle 54"/>
          <p:cNvSpPr/>
          <p:nvPr userDrawn="1"/>
        </p:nvSpPr>
        <p:spPr>
          <a:xfrm>
            <a:off x="80824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6" name="Picture Placeholder 7"/>
          <p:cNvSpPr>
            <a:spLocks noGrp="1"/>
          </p:cNvSpPr>
          <p:nvPr>
            <p:ph type="pic" sz="quarter" idx="55"/>
          </p:nvPr>
        </p:nvSpPr>
        <p:spPr bwMode="gray">
          <a:xfrm>
            <a:off x="81586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95827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95827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6214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member Team">
    <p:spTree>
      <p:nvGrpSpPr>
        <p:cNvPr id="1" name=""/>
        <p:cNvGrpSpPr/>
        <p:nvPr/>
      </p:nvGrpSpPr>
      <p:grpSpPr>
        <a:xfrm>
          <a:off x="0" y="0"/>
          <a:ext cx="0" cy="0"/>
          <a:chOff x="0" y="0"/>
          <a:chExt cx="0" cy="0"/>
        </a:xfrm>
      </p:grpSpPr>
      <p:sp>
        <p:nvSpPr>
          <p:cNvPr id="34" name="Rectangle 33"/>
          <p:cNvSpPr/>
          <p:nvPr userDrawn="1"/>
        </p:nvSpPr>
        <p:spPr>
          <a:xfrm>
            <a:off x="8082420"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562988"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564538"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313616" y="1001048"/>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619546"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411217"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31317"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31317"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829050" y="99060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829050" y="147758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639227"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2063363"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2063363"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8159509" y="1071597"/>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9573558" y="997082"/>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9573558" y="1484069"/>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6" name="Rectangle 25"/>
          <p:cNvSpPr/>
          <p:nvPr userDrawn="1"/>
        </p:nvSpPr>
        <p:spPr>
          <a:xfrm>
            <a:off x="4313616"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7" name="Picture Placeholder 7"/>
          <p:cNvSpPr>
            <a:spLocks noGrp="1"/>
          </p:cNvSpPr>
          <p:nvPr>
            <p:ph type="pic" sz="quarter" idx="35"/>
          </p:nvPr>
        </p:nvSpPr>
        <p:spPr bwMode="gray">
          <a:xfrm>
            <a:off x="4389854" y="2722845"/>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5813991"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5813991"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0" name="Rectangle 29"/>
          <p:cNvSpPr/>
          <p:nvPr userDrawn="1"/>
        </p:nvSpPr>
        <p:spPr>
          <a:xfrm>
            <a:off x="8082420" y="2652296"/>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2403415"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7" name="Picture Placeholder 7"/>
          <p:cNvSpPr>
            <a:spLocks noGrp="1"/>
          </p:cNvSpPr>
          <p:nvPr>
            <p:ph type="pic" sz="quarter" idx="38"/>
          </p:nvPr>
        </p:nvSpPr>
        <p:spPr bwMode="gray">
          <a:xfrm>
            <a:off x="2479655"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3903791"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3903791"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159509" y="2722845"/>
            <a:ext cx="1353081"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9573558" y="2648330"/>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9573558" y="3135317"/>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3" name="Rectangle 42"/>
          <p:cNvSpPr/>
          <p:nvPr userDrawn="1"/>
        </p:nvSpPr>
        <p:spPr>
          <a:xfrm>
            <a:off x="6172220" y="4314841"/>
            <a:ext cx="3583374"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4" name="Picture Placeholder 7"/>
          <p:cNvSpPr>
            <a:spLocks noGrp="1"/>
          </p:cNvSpPr>
          <p:nvPr>
            <p:ph type="pic" sz="quarter" idx="44"/>
          </p:nvPr>
        </p:nvSpPr>
        <p:spPr bwMode="gray">
          <a:xfrm>
            <a:off x="6248458" y="4385390"/>
            <a:ext cx="1351818"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7672595" y="4310875"/>
            <a:ext cx="1993105"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7672595" y="4797862"/>
            <a:ext cx="1993105"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7316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bg2">
            <a:lumMod val="75000"/>
          </a:schemeClr>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34359013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41140184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102052" y="6582259"/>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2020 NTT DATA, Inc. All rights reserved.</a:t>
            </a:r>
          </a:p>
        </p:txBody>
      </p:sp>
    </p:spTree>
    <p:extLst>
      <p:ext uri="{BB962C8B-B14F-4D97-AF65-F5344CB8AC3E}">
        <p14:creationId xmlns:p14="http://schemas.microsoft.com/office/powerpoint/2010/main" val="12021007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_Section Break">
    <p:bg>
      <p:bgPr>
        <a:solidFill>
          <a:srgbClr val="C09700"/>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CEA614"/>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1741896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_Section Break">
    <p:bg>
      <p:bgPr>
        <a:solidFill>
          <a:srgbClr val="DB7057"/>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E184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3800572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5_Section Break">
    <p:bg>
      <p:bgPr>
        <a:solidFill>
          <a:schemeClr val="accent5"/>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98BF7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9608337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6_Section Break">
    <p:bg>
      <p:bgPr>
        <a:solidFill>
          <a:schemeClr val="accent6"/>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B85D9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2019 NTT DATA, Inc. All rights reserved.</a:t>
            </a:r>
          </a:p>
        </p:txBody>
      </p:sp>
    </p:spTree>
    <p:extLst>
      <p:ext uri="{BB962C8B-B14F-4D97-AF65-F5344CB8AC3E}">
        <p14:creationId xmlns:p14="http://schemas.microsoft.com/office/powerpoint/2010/main" val="2914761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7484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27160355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069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member Team">
    <p:spTree>
      <p:nvGrpSpPr>
        <p:cNvPr id="1" name=""/>
        <p:cNvGrpSpPr/>
        <p:nvPr/>
      </p:nvGrpSpPr>
      <p:grpSpPr>
        <a:xfrm>
          <a:off x="0" y="0"/>
          <a:ext cx="0" cy="0"/>
          <a:chOff x="0" y="0"/>
          <a:chExt cx="0" cy="0"/>
        </a:xfrm>
      </p:grpSpPr>
      <p:sp>
        <p:nvSpPr>
          <p:cNvPr id="34" name="Rectangle 33"/>
          <p:cNvSpPr/>
          <p:nvPr userDrawn="1"/>
        </p:nvSpPr>
        <p:spPr>
          <a:xfrm>
            <a:off x="7111459" y="99162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2448349" y="2746564"/>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1" name="Rectangle 30"/>
          <p:cNvSpPr/>
          <p:nvPr userDrawn="1"/>
        </p:nvSpPr>
        <p:spPr>
          <a:xfrm>
            <a:off x="800208" y="99162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3964824" y="99162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6" name="Rectangle 25"/>
          <p:cNvSpPr/>
          <p:nvPr userDrawn="1"/>
        </p:nvSpPr>
        <p:spPr>
          <a:xfrm>
            <a:off x="5614515" y="2746564"/>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0" name="Rectangle 29"/>
          <p:cNvSpPr/>
          <p:nvPr userDrawn="1"/>
        </p:nvSpPr>
        <p:spPr>
          <a:xfrm>
            <a:off x="8761150" y="2746564"/>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798658" y="449395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3" name="Rectangle 42"/>
          <p:cNvSpPr/>
          <p:nvPr userDrawn="1"/>
        </p:nvSpPr>
        <p:spPr>
          <a:xfrm>
            <a:off x="3964824" y="449395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5" name="Rectangle 54"/>
          <p:cNvSpPr/>
          <p:nvPr userDrawn="1"/>
        </p:nvSpPr>
        <p:spPr>
          <a:xfrm>
            <a:off x="7111459" y="4493951"/>
            <a:ext cx="2918660" cy="149382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 name="Picture Placeholder 7"/>
          <p:cNvSpPr>
            <a:spLocks noGrp="1"/>
          </p:cNvSpPr>
          <p:nvPr>
            <p:ph type="pic" sz="quarter" idx="14"/>
          </p:nvPr>
        </p:nvSpPr>
        <p:spPr bwMode="gray">
          <a:xfrm>
            <a:off x="855216" y="1062170"/>
            <a:ext cx="1058585"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6" name="Picture Placeholder 7"/>
          <p:cNvSpPr>
            <a:spLocks noGrp="1"/>
          </p:cNvSpPr>
          <p:nvPr>
            <p:ph type="pic" sz="quarter" idx="16"/>
          </p:nvPr>
        </p:nvSpPr>
        <p:spPr bwMode="gray">
          <a:xfrm>
            <a:off x="4062425" y="1062170"/>
            <a:ext cx="1058585"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7" name="Text Placeholder 10"/>
          <p:cNvSpPr>
            <a:spLocks noGrp="1"/>
          </p:cNvSpPr>
          <p:nvPr>
            <p:ph type="body" sz="quarter" idx="17" hasCustomPrompt="1"/>
          </p:nvPr>
        </p:nvSpPr>
        <p:spPr>
          <a:xfrm>
            <a:off x="2021889" y="981173"/>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8" name="Text Placeholder 10"/>
          <p:cNvSpPr>
            <a:spLocks noGrp="1"/>
          </p:cNvSpPr>
          <p:nvPr>
            <p:ph type="body" sz="quarter" idx="18" hasCustomPrompt="1"/>
          </p:nvPr>
        </p:nvSpPr>
        <p:spPr>
          <a:xfrm>
            <a:off x="2021889" y="1666123"/>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1" name="Text Placeholder 10"/>
          <p:cNvSpPr>
            <a:spLocks noGrp="1"/>
          </p:cNvSpPr>
          <p:nvPr>
            <p:ph type="body" sz="quarter" idx="21" hasCustomPrompt="1"/>
          </p:nvPr>
        </p:nvSpPr>
        <p:spPr>
          <a:xfrm>
            <a:off x="5235160" y="981173"/>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235160" y="1666123"/>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2524588" y="2817113"/>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3703626" y="2742598"/>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3703626" y="3427548"/>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7188548" y="1062170"/>
            <a:ext cx="1058585"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8357499" y="987655"/>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8357499" y="1672605"/>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p:ph type="pic" sz="quarter" idx="35"/>
          </p:nvPr>
        </p:nvSpPr>
        <p:spPr bwMode="gray">
          <a:xfrm>
            <a:off x="5690753" y="2817113"/>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6869792" y="2742598"/>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6869792" y="3427548"/>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7" name="Picture Placeholder 7"/>
          <p:cNvSpPr>
            <a:spLocks noGrp="1"/>
          </p:cNvSpPr>
          <p:nvPr>
            <p:ph type="pic" sz="quarter" idx="38"/>
          </p:nvPr>
        </p:nvSpPr>
        <p:spPr bwMode="gray">
          <a:xfrm>
            <a:off x="874898" y="4564500"/>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2053936" y="4489985"/>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2053936" y="5174935"/>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8838239" y="2817113"/>
            <a:ext cx="1058585"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10007190" y="2742598"/>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10007190" y="3427548"/>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4" name="Picture Placeholder 7"/>
          <p:cNvSpPr>
            <a:spLocks noGrp="1"/>
          </p:cNvSpPr>
          <p:nvPr>
            <p:ph type="pic" sz="quarter" idx="44"/>
          </p:nvPr>
        </p:nvSpPr>
        <p:spPr bwMode="gray">
          <a:xfrm>
            <a:off x="4041062" y="4564500"/>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5220101" y="4489985"/>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5220101" y="5174935"/>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6" name="Picture Placeholder 7"/>
          <p:cNvSpPr>
            <a:spLocks noGrp="1"/>
          </p:cNvSpPr>
          <p:nvPr>
            <p:ph type="pic" sz="quarter" idx="55"/>
          </p:nvPr>
        </p:nvSpPr>
        <p:spPr bwMode="gray">
          <a:xfrm>
            <a:off x="7187697" y="4564500"/>
            <a:ext cx="1057597" cy="1352730"/>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8366736" y="4489985"/>
            <a:ext cx="1645920" cy="231928"/>
          </a:xfrm>
          <a:prstGeom prst="rect">
            <a:avLst/>
          </a:prstGeom>
        </p:spPr>
        <p:txBody>
          <a:bodyPr lIns="0" rIns="0">
            <a:no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8366736" y="5174935"/>
            <a:ext cx="1645920" cy="173837"/>
          </a:xfrm>
          <a:prstGeom prst="rect">
            <a:avLst/>
          </a:prstGeom>
        </p:spPr>
        <p:txBody>
          <a:bodyPr lIns="0" tIns="0" rIns="0">
            <a:no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47281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8893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12648" y="1257300"/>
            <a:ext cx="10972800" cy="4613148"/>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Tree>
    <p:extLst>
      <p:ext uri="{BB962C8B-B14F-4D97-AF65-F5344CB8AC3E}">
        <p14:creationId xmlns:p14="http://schemas.microsoft.com/office/powerpoint/2010/main" val="33561291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069848"/>
            <a:ext cx="5257800" cy="5102352"/>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8468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23900"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276975" y="1905000"/>
            <a:ext cx="5257800" cy="42672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userDrawn="1"/>
        </p:nvCxnSpPr>
        <p:spPr>
          <a:xfrm>
            <a:off x="6129338" y="1066800"/>
            <a:ext cx="0" cy="510540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723900"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4"/>
          <p:cNvSpPr>
            <a:spLocks noGrp="1"/>
          </p:cNvSpPr>
          <p:nvPr>
            <p:ph type="body" sz="quarter" idx="3"/>
          </p:nvPr>
        </p:nvSpPr>
        <p:spPr>
          <a:xfrm>
            <a:off x="6276975" y="1143000"/>
            <a:ext cx="5241195" cy="609600"/>
          </a:xfrm>
          <a:prstGeom prst="rect">
            <a:avLst/>
          </a:prstGeom>
        </p:spPr>
        <p:txBody>
          <a:bodyPr anchor="t">
            <a:normAutofit/>
          </a:bodyPr>
          <a:lstStyle>
            <a:lvl1pPr marL="0" indent="0">
              <a:lnSpc>
                <a:spcPct val="90000"/>
              </a:lnSpc>
              <a:spcBef>
                <a:spcPts val="0"/>
              </a:spcBef>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68047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3-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572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44386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8020050" y="914400"/>
            <a:ext cx="3200400" cy="5181600"/>
          </a:xfrm>
        </p:spPr>
        <p:txBody>
          <a:bodyPr>
            <a:normAutofit/>
          </a:bodyPr>
          <a:lstStyle>
            <a:lvl1pPr>
              <a:defRPr sz="1800"/>
            </a:lvl1pPr>
            <a:lvl2pPr marL="685800" indent="-247650">
              <a:buFont typeface="Arial" panose="020B0604020202020204" pitchFamily="34" charset="0"/>
              <a:buChar char="»"/>
              <a:defRPr sz="1600"/>
            </a:lvl2pPr>
            <a:lvl3pPr marL="1028700" indent="-152400">
              <a:defRPr sz="1400"/>
            </a:lvl3pPr>
            <a:lvl4pPr marL="1371600" indent="-171450">
              <a:buFont typeface="Arial" panose="020B0604020202020204" pitchFamily="34" charset="0"/>
              <a:buChar char="»"/>
              <a:defRPr sz="1200"/>
            </a:lvl4pPr>
            <a:lvl5pPr marL="1714500" indent="-13335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8840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ar and Content">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612648" y="1069848"/>
            <a:ext cx="10972800" cy="4800600"/>
          </a:xfrm>
        </p:spPr>
        <p:txBody>
          <a:bodyPr/>
          <a:lstStyle>
            <a:lvl2pPr marL="800100" indent="-247650">
              <a:buFont typeface="Arial" panose="020B0604020202020204" pitchFamily="34" charset="0"/>
              <a:buChar char="»"/>
              <a:defRPr/>
            </a:lvl2pPr>
            <a:lvl4pPr marL="2000250" indent="-171450">
              <a:buFont typeface="Arial" panose="020B060402020202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10719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ar">
    <p:spTree>
      <p:nvGrpSpPr>
        <p:cNvPr id="1" name=""/>
        <p:cNvGrpSpPr/>
        <p:nvPr/>
      </p:nvGrpSpPr>
      <p:grpSpPr>
        <a:xfrm>
          <a:off x="0" y="0"/>
          <a:ext cx="0" cy="0"/>
          <a:chOff x="0" y="0"/>
          <a:chExt cx="0" cy="0"/>
        </a:xfrm>
      </p:grpSpPr>
      <p:sp>
        <p:nvSpPr>
          <p:cNvPr id="5"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900029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9" name="Rectangle 8"/>
          <p:cNvSpPr/>
          <p:nvPr userDrawn="1"/>
        </p:nvSpPr>
        <p:spPr>
          <a:xfrm>
            <a:off x="1" y="0"/>
            <a:ext cx="8312601" cy="1972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lnSpc>
                <a:spcPct val="90000"/>
              </a:lnSpc>
              <a:spcBef>
                <a:spcPct val="0"/>
              </a:spcBef>
              <a:spcAft>
                <a:spcPct val="0"/>
              </a:spcAft>
            </a:pPr>
            <a:endParaRPr lang="en-US" sz="3200">
              <a:solidFill>
                <a:prstClr val="white"/>
              </a:solidFill>
            </a:endParaRPr>
          </a:p>
        </p:txBody>
      </p:sp>
      <p:sp>
        <p:nvSpPr>
          <p:cNvPr id="10" name="TextBox 9"/>
          <p:cNvSpPr txBox="1"/>
          <p:nvPr userDrawn="1"/>
        </p:nvSpPr>
        <p:spPr>
          <a:xfrm>
            <a:off x="8483290" y="2127253"/>
            <a:ext cx="3708712" cy="4730747"/>
          </a:xfrm>
          <a:prstGeom prst="rect">
            <a:avLst/>
          </a:prstGeom>
          <a:solidFill>
            <a:schemeClr val="accent2"/>
          </a:solidFill>
        </p:spPr>
        <p:txBody>
          <a:bodyPr wrap="square" rtlCol="0">
            <a:noAutofit/>
          </a:bodyPr>
          <a:lstStyle/>
          <a:p>
            <a:pPr marL="224356" indent="-171442"/>
            <a:endParaRPr lang="en-US" sz="1600" b="1">
              <a:solidFill>
                <a:srgbClr val="FFFFFF"/>
              </a:solidFill>
            </a:endParaRPr>
          </a:p>
        </p:txBody>
      </p:sp>
      <p:sp>
        <p:nvSpPr>
          <p:cNvPr id="12" name="Rectangle 11"/>
          <p:cNvSpPr/>
          <p:nvPr userDrawn="1"/>
        </p:nvSpPr>
        <p:spPr>
          <a:xfrm>
            <a:off x="8312601" y="0"/>
            <a:ext cx="170688" cy="2057400"/>
          </a:xfrm>
          <a:prstGeom prst="rect">
            <a:avLst/>
          </a:prstGeom>
          <a:solidFill>
            <a:schemeClr val="accent4"/>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5" name="TextBox 12"/>
          <p:cNvSpPr txBox="1"/>
          <p:nvPr userDrawn="1"/>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2017 NTT DATA, Inc.</a:t>
            </a:r>
          </a:p>
        </p:txBody>
      </p:sp>
      <p:sp>
        <p:nvSpPr>
          <p:cNvPr id="6"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8" name="図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1"/>
          <p:cNvSpPr>
            <a:spLocks noGrp="1"/>
          </p:cNvSpPr>
          <p:nvPr>
            <p:ph type="title"/>
          </p:nvPr>
        </p:nvSpPr>
        <p:spPr>
          <a:xfrm>
            <a:off x="175260" y="438150"/>
            <a:ext cx="8054340" cy="722376"/>
          </a:xfrm>
        </p:spPr>
        <p:txBody>
          <a:bodyPr/>
          <a:lstStyle>
            <a:lvl1pPr>
              <a:defRPr>
                <a:solidFill>
                  <a:srgbClr val="FFFFFF"/>
                </a:solidFill>
              </a:defRPr>
            </a:lvl1pPr>
          </a:lstStyle>
          <a:p>
            <a:r>
              <a:rPr lang="en-US"/>
              <a:t>Click to edit Master title style</a:t>
            </a:r>
          </a:p>
        </p:txBody>
      </p:sp>
      <p:sp>
        <p:nvSpPr>
          <p:cNvPr id="3" name="Text Placeholder 8"/>
          <p:cNvSpPr>
            <a:spLocks noGrp="1"/>
          </p:cNvSpPr>
          <p:nvPr>
            <p:ph type="body" sz="quarter" idx="13" hasCustomPrompt="1"/>
          </p:nvPr>
        </p:nvSpPr>
        <p:spPr>
          <a:xfrm>
            <a:off x="187428" y="1200150"/>
            <a:ext cx="8045687" cy="304800"/>
          </a:xfrm>
          <a:prstGeom prst="rect">
            <a:avLst/>
          </a:prstGeom>
        </p:spPr>
        <p:txBody>
          <a:bodyPr>
            <a:noAutofit/>
          </a:bodyPr>
          <a:lstStyle>
            <a:lvl1pPr marL="0" indent="0" algn="l">
              <a:lnSpc>
                <a:spcPct val="90000"/>
              </a:lnSpc>
              <a:spcBef>
                <a:spcPts val="0"/>
              </a:spcBef>
              <a:buNone/>
              <a:defRPr sz="1800">
                <a:solidFill>
                  <a:srgbClr val="FFFFFF"/>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13" name="Rectangle 12"/>
          <p:cNvSpPr/>
          <p:nvPr userDrawn="1"/>
        </p:nvSpPr>
        <p:spPr>
          <a:xfrm>
            <a:off x="8312601" y="2103120"/>
            <a:ext cx="170688" cy="4754880"/>
          </a:xfrm>
          <a:prstGeom prst="rect">
            <a:avLst/>
          </a:prstGeom>
          <a:solidFill>
            <a:schemeClr val="accent3"/>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5" name="Picture Placeholder 14"/>
          <p:cNvSpPr>
            <a:spLocks noGrp="1"/>
          </p:cNvSpPr>
          <p:nvPr>
            <p:ph type="pic" sz="quarter" idx="14"/>
          </p:nvPr>
        </p:nvSpPr>
        <p:spPr>
          <a:xfrm>
            <a:off x="8483600" y="0"/>
            <a:ext cx="3708400" cy="1961442"/>
          </a:xfrm>
          <a:solidFill>
            <a:schemeClr val="bg1"/>
          </a:solidFill>
        </p:spPr>
        <p:txBody>
          <a:bodyPr/>
          <a:lstStyle>
            <a:lvl1pPr marL="0" indent="0">
              <a:buNone/>
              <a:defRPr/>
            </a:lvl1pPr>
          </a:lstStyle>
          <a:p>
            <a:r>
              <a:rPr lang="en-US"/>
              <a:t>Click icon to add picture</a:t>
            </a:r>
          </a:p>
        </p:txBody>
      </p:sp>
      <p:sp>
        <p:nvSpPr>
          <p:cNvPr id="11" name="Rectangle 10"/>
          <p:cNvSpPr/>
          <p:nvPr userDrawn="1"/>
        </p:nvSpPr>
        <p:spPr>
          <a:xfrm>
            <a:off x="0" y="1961443"/>
            <a:ext cx="12192000" cy="165812"/>
          </a:xfrm>
          <a:prstGeom prst="rect">
            <a:avLst/>
          </a:prstGeom>
          <a:solidFill>
            <a:schemeClr val="tx2"/>
          </a:solidFill>
          <a:effectLst/>
        </p:spPr>
        <p:txBody>
          <a:bodyPr wrap="square" lIns="243840" tIns="182880" rIns="182880" bIns="182880" rtlCol="0" anchor="ctr">
            <a:noAutofit/>
          </a:bodyPr>
          <a:lstStyle/>
          <a:p>
            <a:pPr algn="ctr">
              <a:lnSpc>
                <a:spcPct val="90000"/>
              </a:lnSpc>
              <a:spcBef>
                <a:spcPts val="800"/>
              </a:spcBef>
            </a:pPr>
            <a:endParaRPr lang="en-US" sz="2667">
              <a:solidFill>
                <a:srgbClr val="FFFFFF"/>
              </a:solidFill>
            </a:endParaRPr>
          </a:p>
        </p:txBody>
      </p:sp>
      <p:sp>
        <p:nvSpPr>
          <p:cNvPr id="16" name="Text Placeholder 15"/>
          <p:cNvSpPr>
            <a:spLocks noGrp="1"/>
          </p:cNvSpPr>
          <p:nvPr>
            <p:ph type="body" sz="quarter" idx="15"/>
          </p:nvPr>
        </p:nvSpPr>
        <p:spPr>
          <a:xfrm>
            <a:off x="187427" y="2590800"/>
            <a:ext cx="3803547"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5"/>
          <p:cNvSpPr>
            <a:spLocks noGrp="1"/>
          </p:cNvSpPr>
          <p:nvPr>
            <p:ph type="body" sz="quarter" idx="16"/>
          </p:nvPr>
        </p:nvSpPr>
        <p:spPr>
          <a:xfrm>
            <a:off x="4352924" y="2590800"/>
            <a:ext cx="3762375"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5"/>
          <p:cNvSpPr>
            <a:spLocks noGrp="1"/>
          </p:cNvSpPr>
          <p:nvPr>
            <p:ph type="body" sz="quarter" idx="17"/>
          </p:nvPr>
        </p:nvSpPr>
        <p:spPr>
          <a:xfrm>
            <a:off x="8553796" y="2590800"/>
            <a:ext cx="3533430" cy="3430587"/>
          </a:xfrm>
        </p:spPr>
        <p:txBody>
          <a:bodyPr>
            <a:normAutofit/>
          </a:bodyPr>
          <a:lstStyle>
            <a:lvl1pPr marL="171450" indent="-171450">
              <a:buClrTx/>
              <a:defRPr sz="1400">
                <a:solidFill>
                  <a:schemeClr val="bg1"/>
                </a:solidFill>
              </a:defRPr>
            </a:lvl1pPr>
            <a:lvl2pPr marL="515938" indent="-192088">
              <a:buClrTx/>
              <a:buFont typeface="Arial" panose="020B0604020202020204" pitchFamily="34" charset="0"/>
              <a:buChar char="»"/>
              <a:defRPr sz="1200">
                <a:solidFill>
                  <a:schemeClr val="bg1"/>
                </a:solidFill>
              </a:defRPr>
            </a:lvl2pPr>
            <a:lvl3pPr marL="800100" indent="-152400">
              <a:buClrTx/>
              <a:defRPr sz="1100">
                <a:solidFill>
                  <a:schemeClr val="bg1"/>
                </a:solidFill>
              </a:defRPr>
            </a:lvl3pPr>
            <a:lvl4pPr marL="1143000" indent="-171450">
              <a:buClrTx/>
              <a:buFont typeface="Arial" panose="020B0604020202020204" pitchFamily="34" charset="0"/>
              <a:buChar char="»"/>
              <a:defRPr sz="1050">
                <a:solidFill>
                  <a:schemeClr val="bg1"/>
                </a:solidFill>
              </a:defRPr>
            </a:lvl4pPr>
            <a:lvl5pPr marL="1428750" indent="-133350">
              <a:buClrTx/>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Box 12"/>
          <p:cNvSpPr txBox="1"/>
          <p:nvPr userDrawn="1"/>
        </p:nvSpPr>
        <p:spPr>
          <a:xfrm>
            <a:off x="713232" y="6592824"/>
            <a:ext cx="3149600" cy="123111"/>
          </a:xfrm>
          <a:prstGeom prst="rect">
            <a:avLst/>
          </a:prstGeom>
          <a:noFill/>
        </p:spPr>
        <p:txBody>
          <a:bodyPr tIns="0" bIns="0">
            <a:spAutoFit/>
          </a:bodyPr>
          <a:lstStyle/>
          <a:p>
            <a:pPr defTabSz="609555">
              <a:defRPr/>
            </a:pPr>
            <a:r>
              <a:rPr kumimoji="0" lang="en-US" altLang="ja-JP" sz="800">
                <a:solidFill>
                  <a:schemeClr val="tx1"/>
                </a:solidFill>
                <a:ea typeface="HGPGothicE" charset="-128"/>
                <a:cs typeface="Meiryo UI" pitchFamily="50" charset="-128"/>
              </a:rPr>
              <a:t>© 2023 NTT DATA, Inc. All rights</a:t>
            </a:r>
            <a:r>
              <a:rPr kumimoji="0" lang="en-US" altLang="ja-JP" sz="800" baseline="0">
                <a:solidFill>
                  <a:schemeClr val="tx1"/>
                </a:solidFill>
                <a:ea typeface="HGPGothicE" charset="-128"/>
                <a:cs typeface="Meiryo UI" pitchFamily="50" charset="-128"/>
              </a:rPr>
              <a:t> reserved.</a:t>
            </a:r>
            <a:endParaRPr kumimoji="0" lang="en-US" altLang="ja-JP" sz="800">
              <a:solidFill>
                <a:schemeClr val="tx1"/>
              </a:solidFill>
              <a:ea typeface="HGPGothicE" charset="-128"/>
              <a:cs typeface="Meiryo UI" pitchFamily="50" charset="-128"/>
            </a:endParaRPr>
          </a:p>
        </p:txBody>
      </p:sp>
      <p:sp>
        <p:nvSpPr>
          <p:cNvPr id="17" name="Text Placeholder 16"/>
          <p:cNvSpPr>
            <a:spLocks noGrp="1"/>
          </p:cNvSpPr>
          <p:nvPr>
            <p:ph type="body" sz="quarter" idx="18"/>
          </p:nvPr>
        </p:nvSpPr>
        <p:spPr>
          <a:xfrm>
            <a:off x="187325" y="2200275"/>
            <a:ext cx="3803650" cy="338138"/>
          </a:xfrm>
        </p:spPr>
        <p:txBody>
          <a:bodyPr>
            <a:noAutofit/>
          </a:bodyPr>
          <a:lstStyle>
            <a:lvl1pPr marL="0" indent="0" algn="l">
              <a:buNone/>
              <a:defRPr sz="1600" b="1"/>
            </a:lvl1pPr>
          </a:lstStyle>
          <a:p>
            <a:pPr lvl="0"/>
            <a:r>
              <a:rPr lang="en-US"/>
              <a:t>Click to edit Master text style</a:t>
            </a:r>
          </a:p>
        </p:txBody>
      </p:sp>
      <p:sp>
        <p:nvSpPr>
          <p:cNvPr id="25" name="Text Placeholder 16"/>
          <p:cNvSpPr>
            <a:spLocks noGrp="1"/>
          </p:cNvSpPr>
          <p:nvPr>
            <p:ph type="body" sz="quarter" idx="19"/>
          </p:nvPr>
        </p:nvSpPr>
        <p:spPr>
          <a:xfrm>
            <a:off x="4352923" y="2200275"/>
            <a:ext cx="3789427" cy="338138"/>
          </a:xfrm>
        </p:spPr>
        <p:txBody>
          <a:bodyPr>
            <a:noAutofit/>
          </a:bodyPr>
          <a:lstStyle>
            <a:lvl1pPr marL="0" indent="0" algn="l">
              <a:buNone/>
              <a:defRPr sz="1600" b="1"/>
            </a:lvl1pPr>
          </a:lstStyle>
          <a:p>
            <a:pPr lvl="0"/>
            <a:r>
              <a:rPr lang="en-US"/>
              <a:t>Click to edit Master text style</a:t>
            </a:r>
          </a:p>
        </p:txBody>
      </p:sp>
      <p:sp>
        <p:nvSpPr>
          <p:cNvPr id="26" name="Text Placeholder 16"/>
          <p:cNvSpPr>
            <a:spLocks noGrp="1"/>
          </p:cNvSpPr>
          <p:nvPr>
            <p:ph type="body" sz="quarter" idx="20"/>
          </p:nvPr>
        </p:nvSpPr>
        <p:spPr>
          <a:xfrm>
            <a:off x="8553796" y="2200275"/>
            <a:ext cx="3533430" cy="338138"/>
          </a:xfrm>
        </p:spPr>
        <p:txBody>
          <a:bodyPr>
            <a:noAutofit/>
          </a:bodyPr>
          <a:lstStyle>
            <a:lvl1pPr marL="0" indent="0" algn="l">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35660725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0"/>
            <a:ext cx="6096000" cy="6419850"/>
          </a:xfrm>
          <a:prstGeom prst="rect">
            <a:avLst/>
          </a:prstGeom>
        </p:spPr>
        <p:txBody>
          <a:bodyPr anchor="ctr"/>
          <a:lstStyle>
            <a:lvl1pPr marL="0" indent="0" algn="ctr">
              <a:buNone/>
              <a:defRPr sz="2400"/>
            </a:lvl1pPr>
          </a:lstStyle>
          <a:p>
            <a:r>
              <a:rPr lang="en-US"/>
              <a:t>Client Photo</a:t>
            </a:r>
          </a:p>
        </p:txBody>
      </p:sp>
      <p:sp>
        <p:nvSpPr>
          <p:cNvPr id="14" name="Picture Placeholder 13"/>
          <p:cNvSpPr>
            <a:spLocks noGrp="1"/>
          </p:cNvSpPr>
          <p:nvPr>
            <p:ph type="pic" sz="quarter" idx="10" hasCustomPrompt="1"/>
          </p:nvPr>
        </p:nvSpPr>
        <p:spPr>
          <a:xfrm>
            <a:off x="10067925" y="71437"/>
            <a:ext cx="1905000" cy="762000"/>
          </a:xfrm>
          <a:prstGeom prst="rect">
            <a:avLst/>
          </a:prstGeom>
        </p:spPr>
        <p:txBody>
          <a:bodyPr anchor="ctr"/>
          <a:lstStyle>
            <a:lvl1pPr marL="0" indent="0" algn="ctr">
              <a:buNone/>
              <a:defRPr sz="1000"/>
            </a:lvl1pPr>
          </a:lstStyle>
          <a:p>
            <a:r>
              <a:rPr lang="en-US"/>
              <a:t>Client Logo if applicable</a:t>
            </a:r>
          </a:p>
        </p:txBody>
      </p:sp>
      <p:sp>
        <p:nvSpPr>
          <p:cNvPr id="2" name="Title 1"/>
          <p:cNvSpPr>
            <a:spLocks noGrp="1"/>
          </p:cNvSpPr>
          <p:nvPr>
            <p:ph type="title"/>
          </p:nvPr>
        </p:nvSpPr>
        <p:spPr>
          <a:xfrm>
            <a:off x="6160168" y="0"/>
            <a:ext cx="3907757" cy="904875"/>
          </a:xfrm>
        </p:spPr>
        <p:txBody>
          <a:bodyPr>
            <a:noAutofit/>
          </a:bodyPr>
          <a:lstStyle/>
          <a:p>
            <a:r>
              <a:rPr lang="en-US"/>
              <a:t>Click to edit Master title style</a:t>
            </a:r>
          </a:p>
        </p:txBody>
      </p:sp>
    </p:spTree>
    <p:extLst>
      <p:ext uri="{BB962C8B-B14F-4D97-AF65-F5344CB8AC3E}">
        <p14:creationId xmlns:p14="http://schemas.microsoft.com/office/powerpoint/2010/main" val="18585299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Detailed">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48680" y="1716000"/>
            <a:ext cx="11496674" cy="4151400"/>
          </a:xfrm>
          <a:prstGeom prst="rect">
            <a:avLst/>
          </a:prstGeom>
          <a:solidFill>
            <a:schemeClr val="bg1">
              <a:lumMod val="9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p:nvPr userDrawn="1"/>
        </p:nvGrpSpPr>
        <p:grpSpPr>
          <a:xfrm>
            <a:off x="499234" y="1793062"/>
            <a:ext cx="11195567" cy="3997277"/>
            <a:chOff x="449670" y="1667472"/>
            <a:chExt cx="11195567" cy="3997277"/>
          </a:xfrm>
        </p:grpSpPr>
        <p:grpSp>
          <p:nvGrpSpPr>
            <p:cNvPr id="17" name="Group 16"/>
            <p:cNvGrpSpPr/>
            <p:nvPr userDrawn="1"/>
          </p:nvGrpSpPr>
          <p:grpSpPr>
            <a:xfrm>
              <a:off x="4264373" y="1667472"/>
              <a:ext cx="3566160" cy="3997277"/>
              <a:chOff x="4278473" y="1669212"/>
              <a:chExt cx="3566160" cy="3997277"/>
            </a:xfrm>
          </p:grpSpPr>
          <p:sp>
            <p:nvSpPr>
              <p:cNvPr id="15" name="Rectangle 14"/>
              <p:cNvSpPr>
                <a:spLocks noChangeArrowheads="1"/>
              </p:cNvSpPr>
              <p:nvPr userDrawn="1"/>
            </p:nvSpPr>
            <p:spPr bwMode="auto">
              <a:xfrm>
                <a:off x="4278473"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8" name="Rectangle 7"/>
              <p:cNvSpPr>
                <a:spLocks noChangeArrowheads="1"/>
              </p:cNvSpPr>
              <p:nvPr userDrawn="1"/>
            </p:nvSpPr>
            <p:spPr bwMode="auto">
              <a:xfrm>
                <a:off x="4278473" y="1669212"/>
                <a:ext cx="3566160" cy="414999"/>
              </a:xfrm>
              <a:prstGeom prst="rect">
                <a:avLst/>
              </a:prstGeom>
              <a:solidFill>
                <a:schemeClr val="accent5"/>
              </a:solidFill>
              <a:ln>
                <a:noFill/>
              </a:ln>
            </p:spPr>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altLang="en-US" sz="1600" b="1">
                    <a:solidFill>
                      <a:srgbClr val="FFFFFF"/>
                    </a:solidFill>
                  </a:rPr>
                  <a:t>Solution</a:t>
                </a:r>
              </a:p>
            </p:txBody>
          </p:sp>
          <p:sp>
            <p:nvSpPr>
              <p:cNvPr id="11" name="Rectangle 10"/>
              <p:cNvSpPr>
                <a:spLocks noChangeArrowheads="1"/>
              </p:cNvSpPr>
              <p:nvPr userDrawn="1"/>
            </p:nvSpPr>
            <p:spPr bwMode="auto">
              <a:xfrm>
                <a:off x="4278473" y="5611625"/>
                <a:ext cx="3566160" cy="54864"/>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userDrawn="1"/>
          </p:nvGrpSpPr>
          <p:grpSpPr>
            <a:xfrm>
              <a:off x="449670" y="1667472"/>
              <a:ext cx="3566160" cy="3997277"/>
              <a:chOff x="449670" y="1669212"/>
              <a:chExt cx="3566160" cy="3997277"/>
            </a:xfrm>
          </p:grpSpPr>
          <p:sp>
            <p:nvSpPr>
              <p:cNvPr id="14" name="Rectangle 13"/>
              <p:cNvSpPr>
                <a:spLocks noChangeArrowheads="1"/>
              </p:cNvSpPr>
              <p:nvPr userDrawn="1"/>
            </p:nvSpPr>
            <p:spPr bwMode="auto">
              <a:xfrm>
                <a:off x="449670"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7" name="Rectangle 6"/>
              <p:cNvSpPr>
                <a:spLocks noChangeArrowheads="1"/>
              </p:cNvSpPr>
              <p:nvPr userDrawn="1"/>
            </p:nvSpPr>
            <p:spPr bwMode="auto">
              <a:xfrm>
                <a:off x="449670" y="1669212"/>
                <a:ext cx="3566160" cy="414999"/>
              </a:xfrm>
              <a:prstGeom prst="rect">
                <a:avLst/>
              </a:prstGeom>
              <a:solidFill>
                <a:schemeClr val="tx2"/>
              </a:solidFill>
              <a:ln>
                <a:noFill/>
              </a:ln>
            </p:spPr>
            <p:txBody>
              <a:bodyPr vert="horz" wrap="square" lIns="91440" tIns="45720" rIns="91440" bIns="45720" numCol="1" anchor="ctr" anchorCtr="0" compatLnSpc="1">
                <a:prstTxWarp prst="textNoShape">
                  <a:avLst/>
                </a:prstTxWarp>
              </a:bodyPr>
              <a:lstStyle/>
              <a:p>
                <a:r>
                  <a:rPr lang="en-US" altLang="en-US" sz="1600" b="1">
                    <a:solidFill>
                      <a:srgbClr val="FFFFFF"/>
                    </a:solidFill>
                  </a:rPr>
                  <a:t>Business Need</a:t>
                </a:r>
                <a:endParaRPr lang="en-US" altLang="en-US" sz="1600"/>
              </a:p>
            </p:txBody>
          </p:sp>
          <p:sp>
            <p:nvSpPr>
              <p:cNvPr id="10" name="Rectangle 9"/>
              <p:cNvSpPr>
                <a:spLocks noChangeArrowheads="1"/>
              </p:cNvSpPr>
              <p:nvPr userDrawn="1"/>
            </p:nvSpPr>
            <p:spPr bwMode="auto">
              <a:xfrm>
                <a:off x="449670" y="5611625"/>
                <a:ext cx="3566160" cy="5486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userDrawn="1"/>
          </p:nvGrpSpPr>
          <p:grpSpPr>
            <a:xfrm>
              <a:off x="8079077" y="1667472"/>
              <a:ext cx="3566160" cy="3997277"/>
              <a:chOff x="8079077" y="1669212"/>
              <a:chExt cx="3566160" cy="3997277"/>
            </a:xfrm>
          </p:grpSpPr>
          <p:sp>
            <p:nvSpPr>
              <p:cNvPr id="16" name="Rectangle 15"/>
              <p:cNvSpPr>
                <a:spLocks noChangeArrowheads="1"/>
              </p:cNvSpPr>
              <p:nvPr userDrawn="1"/>
            </p:nvSpPr>
            <p:spPr bwMode="auto">
              <a:xfrm>
                <a:off x="8079077" y="2084211"/>
                <a:ext cx="3566160" cy="3582278"/>
              </a:xfrm>
              <a:prstGeom prst="rect">
                <a:avLst/>
              </a:prstGeom>
              <a:solidFill>
                <a:schemeClr val="bg1"/>
              </a:solidFill>
              <a:ln>
                <a:noFill/>
              </a:ln>
            </p:spPr>
            <p:txBody>
              <a:bodyPr vert="horz" wrap="square" lIns="274320" tIns="274320" rIns="274320" bIns="182880" numCol="1" anchor="t" anchorCtr="0" compatLnSpc="1">
                <a:prstTxWarp prst="textNoShape">
                  <a:avLst/>
                </a:prstTxWarp>
              </a:bodyPr>
              <a:lstStyle/>
              <a:p>
                <a:pPr marL="171450" indent="-171450">
                  <a:lnSpc>
                    <a:spcPct val="90000"/>
                  </a:lnSpc>
                  <a:spcBef>
                    <a:spcPts val="600"/>
                  </a:spcBef>
                  <a:buClr>
                    <a:schemeClr val="tx1"/>
                  </a:buClr>
                  <a:buFont typeface="Arial" panose="020B0604020202020204" pitchFamily="34" charset="0"/>
                  <a:buChar char="•"/>
                </a:pPr>
                <a:endParaRPr lang="en-US" sz="1200"/>
              </a:p>
            </p:txBody>
          </p:sp>
          <p:sp>
            <p:nvSpPr>
              <p:cNvPr id="9" name="Rectangle 8"/>
              <p:cNvSpPr>
                <a:spLocks noChangeArrowheads="1"/>
              </p:cNvSpPr>
              <p:nvPr userDrawn="1"/>
            </p:nvSpPr>
            <p:spPr bwMode="auto">
              <a:xfrm>
                <a:off x="8079077" y="1669212"/>
                <a:ext cx="3566160" cy="414999"/>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lvl="0" eaLnBrk="0" fontAlgn="base" hangingPunct="0">
                  <a:spcBef>
                    <a:spcPct val="0"/>
                  </a:spcBef>
                  <a:spcAft>
                    <a:spcPct val="0"/>
                  </a:spcAft>
                </a:pPr>
                <a:r>
                  <a:rPr lang="en-US" altLang="en-US" sz="1600" b="1">
                    <a:solidFill>
                      <a:srgbClr val="FFFFFF"/>
                    </a:solidFill>
                  </a:rPr>
                  <a:t>Outcome</a:t>
                </a:r>
              </a:p>
            </p:txBody>
          </p:sp>
          <p:sp>
            <p:nvSpPr>
              <p:cNvPr id="12" name="Rectangle 11"/>
              <p:cNvSpPr>
                <a:spLocks noChangeArrowheads="1"/>
              </p:cNvSpPr>
              <p:nvPr userDrawn="1"/>
            </p:nvSpPr>
            <p:spPr bwMode="auto">
              <a:xfrm>
                <a:off x="8079077" y="5611625"/>
                <a:ext cx="3566160" cy="5486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27" name="Text Placeholder 26"/>
          <p:cNvSpPr>
            <a:spLocks noGrp="1"/>
          </p:cNvSpPr>
          <p:nvPr>
            <p:ph type="body" sz="quarter" idx="11"/>
          </p:nvPr>
        </p:nvSpPr>
        <p:spPr>
          <a:xfrm>
            <a:off x="173038" y="1137375"/>
            <a:ext cx="11714162" cy="462825"/>
          </a:xfrm>
          <a:prstGeom prst="rect">
            <a:avLst/>
          </a:prstGeom>
        </p:spPr>
        <p:txBody>
          <a:bodyPr/>
          <a:lstStyle>
            <a:lvl1pPr marL="0" indent="0">
              <a:buNone/>
              <a:defRPr sz="1200"/>
            </a:lvl1pPr>
            <a:lvl2pPr marL="609556" indent="0">
              <a:buNone/>
              <a:defRPr sz="1200"/>
            </a:lvl2pPr>
            <a:lvl3pPr marL="1219109" indent="0">
              <a:buNone/>
              <a:defRPr sz="1200"/>
            </a:lvl3pPr>
            <a:lvl4pPr marL="1828662" indent="0">
              <a:buNone/>
              <a:defRPr sz="1200"/>
            </a:lvl4pPr>
            <a:lvl5pPr marL="2438216" indent="0">
              <a:buNone/>
              <a:defRPr sz="1200"/>
            </a:lvl5pPr>
          </a:lstStyle>
          <a:p>
            <a:pPr lvl="0"/>
            <a:r>
              <a:rPr lang="en-US"/>
              <a:t>Edit Master text styles</a:t>
            </a:r>
          </a:p>
        </p:txBody>
      </p:sp>
      <p:sp>
        <p:nvSpPr>
          <p:cNvPr id="20" name="Title 1"/>
          <p:cNvSpPr>
            <a:spLocks noGrp="1"/>
          </p:cNvSpPr>
          <p:nvPr>
            <p:ph type="title"/>
          </p:nvPr>
        </p:nvSpPr>
        <p:spPr>
          <a:xfrm>
            <a:off x="175260" y="0"/>
            <a:ext cx="11841480" cy="722376"/>
          </a:xfrm>
        </p:spPr>
        <p:txBody>
          <a:bodyPr/>
          <a:lstStyle/>
          <a:p>
            <a:r>
              <a:rPr lang="en-US"/>
              <a:t>Click to edit Master title style</a:t>
            </a:r>
          </a:p>
        </p:txBody>
      </p:sp>
      <p:sp>
        <p:nvSpPr>
          <p:cNvPr id="21" name="Text Placeholder 15"/>
          <p:cNvSpPr>
            <a:spLocks noGrp="1"/>
          </p:cNvSpPr>
          <p:nvPr>
            <p:ph type="body" sz="quarter" idx="15"/>
          </p:nvPr>
        </p:nvSpPr>
        <p:spPr>
          <a:xfrm>
            <a:off x="499234"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p:cNvSpPr>
            <a:spLocks noGrp="1"/>
          </p:cNvSpPr>
          <p:nvPr>
            <p:ph type="body" sz="quarter" idx="16"/>
          </p:nvPr>
        </p:nvSpPr>
        <p:spPr>
          <a:xfrm>
            <a:off x="4313938"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5"/>
          <p:cNvSpPr>
            <a:spLocks noGrp="1"/>
          </p:cNvSpPr>
          <p:nvPr>
            <p:ph type="body" sz="quarter" idx="17"/>
          </p:nvPr>
        </p:nvSpPr>
        <p:spPr>
          <a:xfrm>
            <a:off x="8128642" y="2208061"/>
            <a:ext cx="3566159" cy="3430587"/>
          </a:xfrm>
        </p:spPr>
        <p:txBody>
          <a:bodyPr>
            <a:normAutofit/>
          </a:bodyPr>
          <a:lstStyle>
            <a:lvl1pPr marL="171450" indent="-171450">
              <a:defRPr sz="1400"/>
            </a:lvl1pPr>
            <a:lvl2pPr marL="515938" indent="-192088">
              <a:buFont typeface="Arial" panose="020B0604020202020204" pitchFamily="34" charset="0"/>
              <a:buChar char="»"/>
              <a:defRPr sz="1200"/>
            </a:lvl2pPr>
            <a:lvl3pPr marL="800100" indent="-152400">
              <a:defRPr sz="1100"/>
            </a:lvl3pPr>
            <a:lvl4pPr marL="1143000" indent="-171450">
              <a:buFont typeface="Arial" panose="020B0604020202020204" pitchFamily="34" charset="0"/>
              <a:buChar char="»"/>
              <a:defRPr sz="1050"/>
            </a:lvl4pPr>
            <a:lvl5pPr marL="1428750" indent="-133350">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181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9-member Team">
    <p:spTree>
      <p:nvGrpSpPr>
        <p:cNvPr id="1" name=""/>
        <p:cNvGrpSpPr/>
        <p:nvPr/>
      </p:nvGrpSpPr>
      <p:grpSpPr>
        <a:xfrm>
          <a:off x="0" y="0"/>
          <a:ext cx="0" cy="0"/>
          <a:chOff x="0" y="0"/>
          <a:chExt cx="0" cy="0"/>
        </a:xfrm>
      </p:grpSpPr>
      <p:sp>
        <p:nvSpPr>
          <p:cNvPr id="34" name="Rectangle 33"/>
          <p:cNvSpPr/>
          <p:nvPr userDrawn="1"/>
        </p:nvSpPr>
        <p:spPr>
          <a:xfrm>
            <a:off x="7638970" y="99162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5" name="Rectangle 34"/>
          <p:cNvSpPr/>
          <p:nvPr userDrawn="1"/>
        </p:nvSpPr>
        <p:spPr>
          <a:xfrm>
            <a:off x="716810" y="1013014"/>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3" name="Rectangle 32"/>
          <p:cNvSpPr/>
          <p:nvPr userDrawn="1"/>
        </p:nvSpPr>
        <p:spPr>
          <a:xfrm>
            <a:off x="4698580" y="99162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26" name="Rectangle 25"/>
          <p:cNvSpPr/>
          <p:nvPr userDrawn="1"/>
        </p:nvSpPr>
        <p:spPr>
          <a:xfrm>
            <a:off x="3247625" y="2746564"/>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0" name="Rectangle 29"/>
          <p:cNvSpPr/>
          <p:nvPr userDrawn="1"/>
        </p:nvSpPr>
        <p:spPr>
          <a:xfrm>
            <a:off x="6188015" y="2736738"/>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36" name="Rectangle 35"/>
          <p:cNvSpPr/>
          <p:nvPr userDrawn="1"/>
        </p:nvSpPr>
        <p:spPr>
          <a:xfrm>
            <a:off x="9128405" y="2736738"/>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3" name="Rectangle 42"/>
          <p:cNvSpPr/>
          <p:nvPr userDrawn="1"/>
        </p:nvSpPr>
        <p:spPr>
          <a:xfrm>
            <a:off x="1758190" y="449395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55" name="Rectangle 54"/>
          <p:cNvSpPr/>
          <p:nvPr userDrawn="1"/>
        </p:nvSpPr>
        <p:spPr>
          <a:xfrm>
            <a:off x="4698580" y="449395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6" name="Picture Placeholder 7"/>
          <p:cNvSpPr>
            <a:spLocks noGrp="1"/>
          </p:cNvSpPr>
          <p:nvPr>
            <p:ph type="pic" sz="quarter" idx="16"/>
          </p:nvPr>
        </p:nvSpPr>
        <p:spPr bwMode="gray">
          <a:xfrm>
            <a:off x="4757962" y="1057981"/>
            <a:ext cx="995720"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1" name="Text Placeholder 10"/>
          <p:cNvSpPr>
            <a:spLocks noGrp="1"/>
          </p:cNvSpPr>
          <p:nvPr>
            <p:ph type="body" sz="quarter" idx="21" hasCustomPrompt="1"/>
          </p:nvPr>
        </p:nvSpPr>
        <p:spPr>
          <a:xfrm>
            <a:off x="5745507" y="981173"/>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2" name="Text Placeholder 10"/>
          <p:cNvSpPr>
            <a:spLocks noGrp="1"/>
          </p:cNvSpPr>
          <p:nvPr>
            <p:ph type="body" sz="quarter" idx="22" hasCustomPrompt="1"/>
          </p:nvPr>
        </p:nvSpPr>
        <p:spPr>
          <a:xfrm>
            <a:off x="5745507" y="1666124"/>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13" name="Picture Placeholder 7"/>
          <p:cNvSpPr>
            <a:spLocks noGrp="1"/>
          </p:cNvSpPr>
          <p:nvPr>
            <p:ph type="pic" sz="quarter" idx="23"/>
          </p:nvPr>
        </p:nvSpPr>
        <p:spPr bwMode="gray">
          <a:xfrm>
            <a:off x="773999" y="1069849"/>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15" name="Text Placeholder 10"/>
          <p:cNvSpPr>
            <a:spLocks noGrp="1"/>
          </p:cNvSpPr>
          <p:nvPr>
            <p:ph type="body" sz="quarter" idx="25" hasCustomPrompt="1"/>
          </p:nvPr>
        </p:nvSpPr>
        <p:spPr>
          <a:xfrm>
            <a:off x="1735906" y="1085248"/>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16" name="Text Placeholder 10"/>
          <p:cNvSpPr>
            <a:spLocks noGrp="1"/>
          </p:cNvSpPr>
          <p:nvPr>
            <p:ph type="body" sz="quarter" idx="26" hasCustomPrompt="1"/>
          </p:nvPr>
        </p:nvSpPr>
        <p:spPr>
          <a:xfrm>
            <a:off x="1726381" y="1865449"/>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2" name="Picture Placeholder 7"/>
          <p:cNvSpPr>
            <a:spLocks noGrp="1"/>
          </p:cNvSpPr>
          <p:nvPr>
            <p:ph type="pic" sz="quarter" idx="32"/>
          </p:nvPr>
        </p:nvSpPr>
        <p:spPr bwMode="gray">
          <a:xfrm>
            <a:off x="7714281" y="1057981"/>
            <a:ext cx="995720"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3" name="Text Placeholder 10"/>
          <p:cNvSpPr>
            <a:spLocks noGrp="1"/>
          </p:cNvSpPr>
          <p:nvPr>
            <p:ph type="body" sz="quarter" idx="33" hasCustomPrompt="1"/>
          </p:nvPr>
        </p:nvSpPr>
        <p:spPr>
          <a:xfrm>
            <a:off x="8734169" y="987655"/>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4" name="Text Placeholder 10"/>
          <p:cNvSpPr>
            <a:spLocks noGrp="1"/>
          </p:cNvSpPr>
          <p:nvPr>
            <p:ph type="body" sz="quarter" idx="34" hasCustomPrompt="1"/>
          </p:nvPr>
        </p:nvSpPr>
        <p:spPr>
          <a:xfrm>
            <a:off x="8734169" y="1672606"/>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7" name="Picture Placeholder 7"/>
          <p:cNvSpPr>
            <a:spLocks noGrp="1"/>
          </p:cNvSpPr>
          <p:nvPr>
            <p:ph type="pic" sz="quarter" idx="35"/>
          </p:nvPr>
        </p:nvSpPr>
        <p:spPr bwMode="gray">
          <a:xfrm>
            <a:off x="3316726" y="2812924"/>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28" name="Text Placeholder 10"/>
          <p:cNvSpPr>
            <a:spLocks noGrp="1"/>
          </p:cNvSpPr>
          <p:nvPr>
            <p:ph type="body" sz="quarter" idx="36" hasCustomPrompt="1"/>
          </p:nvPr>
        </p:nvSpPr>
        <p:spPr>
          <a:xfrm>
            <a:off x="4335686" y="2742598"/>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29" name="Text Placeholder 10"/>
          <p:cNvSpPr>
            <a:spLocks noGrp="1"/>
          </p:cNvSpPr>
          <p:nvPr>
            <p:ph type="body" sz="quarter" idx="37" hasCustomPrompt="1"/>
          </p:nvPr>
        </p:nvSpPr>
        <p:spPr>
          <a:xfrm>
            <a:off x="4335686" y="3427549"/>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37" name="Picture Placeholder 7"/>
          <p:cNvSpPr>
            <a:spLocks noGrp="1"/>
          </p:cNvSpPr>
          <p:nvPr>
            <p:ph type="pic" sz="quarter" idx="38"/>
          </p:nvPr>
        </p:nvSpPr>
        <p:spPr bwMode="gray">
          <a:xfrm>
            <a:off x="9204645" y="2803098"/>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38" name="Text Placeholder 10"/>
          <p:cNvSpPr>
            <a:spLocks noGrp="1"/>
          </p:cNvSpPr>
          <p:nvPr>
            <p:ph type="body" sz="quarter" idx="39" hasCustomPrompt="1"/>
          </p:nvPr>
        </p:nvSpPr>
        <p:spPr>
          <a:xfrm>
            <a:off x="10223604" y="2722946"/>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39" name="Text Placeholder 10"/>
          <p:cNvSpPr>
            <a:spLocks noGrp="1"/>
          </p:cNvSpPr>
          <p:nvPr>
            <p:ph type="body" sz="quarter" idx="40" hasCustomPrompt="1"/>
          </p:nvPr>
        </p:nvSpPr>
        <p:spPr>
          <a:xfrm>
            <a:off x="10223604" y="3407897"/>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0" name="Picture Placeholder 7"/>
          <p:cNvSpPr>
            <a:spLocks noGrp="1"/>
          </p:cNvSpPr>
          <p:nvPr>
            <p:ph type="pic" sz="quarter" idx="41"/>
          </p:nvPr>
        </p:nvSpPr>
        <p:spPr bwMode="gray">
          <a:xfrm>
            <a:off x="6247397" y="2812924"/>
            <a:ext cx="995720"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1" name="Text Placeholder 10"/>
          <p:cNvSpPr>
            <a:spLocks noGrp="1"/>
          </p:cNvSpPr>
          <p:nvPr>
            <p:ph type="body" sz="quarter" idx="42" hasCustomPrompt="1"/>
          </p:nvPr>
        </p:nvSpPr>
        <p:spPr>
          <a:xfrm>
            <a:off x="7267219" y="2742598"/>
            <a:ext cx="1642027"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2" name="Text Placeholder 10"/>
          <p:cNvSpPr>
            <a:spLocks noGrp="1"/>
          </p:cNvSpPr>
          <p:nvPr>
            <p:ph type="body" sz="quarter" idx="43" hasCustomPrompt="1"/>
          </p:nvPr>
        </p:nvSpPr>
        <p:spPr>
          <a:xfrm>
            <a:off x="7267219" y="3427549"/>
            <a:ext cx="1642027"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44" name="Picture Placeholder 7"/>
          <p:cNvSpPr>
            <a:spLocks noGrp="1"/>
          </p:cNvSpPr>
          <p:nvPr>
            <p:ph type="pic" sz="quarter" idx="44"/>
          </p:nvPr>
        </p:nvSpPr>
        <p:spPr bwMode="gray">
          <a:xfrm>
            <a:off x="1827291" y="4560311"/>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5" name="Text Placeholder 10"/>
          <p:cNvSpPr>
            <a:spLocks noGrp="1"/>
          </p:cNvSpPr>
          <p:nvPr>
            <p:ph type="body" sz="quarter" idx="45" hasCustomPrompt="1"/>
          </p:nvPr>
        </p:nvSpPr>
        <p:spPr>
          <a:xfrm>
            <a:off x="2846251" y="4489985"/>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46" name="Text Placeholder 10"/>
          <p:cNvSpPr>
            <a:spLocks noGrp="1"/>
          </p:cNvSpPr>
          <p:nvPr>
            <p:ph type="body" sz="quarter" idx="46" hasCustomPrompt="1"/>
          </p:nvPr>
        </p:nvSpPr>
        <p:spPr>
          <a:xfrm>
            <a:off x="2846251" y="5174936"/>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56" name="Picture Placeholder 7"/>
          <p:cNvSpPr>
            <a:spLocks noGrp="1"/>
          </p:cNvSpPr>
          <p:nvPr>
            <p:ph type="pic" sz="quarter" idx="55"/>
          </p:nvPr>
        </p:nvSpPr>
        <p:spPr bwMode="gray">
          <a:xfrm>
            <a:off x="4757962" y="4560311"/>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57" name="Text Placeholder 10"/>
          <p:cNvSpPr>
            <a:spLocks noGrp="1"/>
          </p:cNvSpPr>
          <p:nvPr>
            <p:ph type="body" sz="quarter" idx="56" hasCustomPrompt="1"/>
          </p:nvPr>
        </p:nvSpPr>
        <p:spPr>
          <a:xfrm>
            <a:off x="5745507" y="4489985"/>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8" name="Text Placeholder 10"/>
          <p:cNvSpPr>
            <a:spLocks noGrp="1"/>
          </p:cNvSpPr>
          <p:nvPr>
            <p:ph type="body" sz="quarter" idx="57" hasCustomPrompt="1"/>
          </p:nvPr>
        </p:nvSpPr>
        <p:spPr>
          <a:xfrm>
            <a:off x="5745507" y="5174936"/>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
        <p:nvSpPr>
          <p:cNvPr id="2" name="Title 1"/>
          <p:cNvSpPr>
            <a:spLocks noGrp="1"/>
          </p:cNvSpPr>
          <p:nvPr>
            <p:ph type="title"/>
          </p:nvPr>
        </p:nvSpPr>
        <p:spPr/>
        <p:txBody>
          <a:bodyPr/>
          <a:lstStyle/>
          <a:p>
            <a:r>
              <a:rPr lang="en-US"/>
              <a:t>Click to edit Master title style</a:t>
            </a:r>
          </a:p>
        </p:txBody>
      </p:sp>
      <p:sp>
        <p:nvSpPr>
          <p:cNvPr id="47" name="Rectangle 46">
            <a:extLst>
              <a:ext uri="{FF2B5EF4-FFF2-40B4-BE49-F238E27FC236}">
                <a16:creationId xmlns:a16="http://schemas.microsoft.com/office/drawing/2014/main" id="{C8B7AE02-6233-4E30-8AE3-E78CD4B0E00D}"/>
              </a:ext>
            </a:extLst>
          </p:cNvPr>
          <p:cNvSpPr/>
          <p:nvPr userDrawn="1"/>
        </p:nvSpPr>
        <p:spPr>
          <a:xfrm>
            <a:off x="7638970" y="4493951"/>
            <a:ext cx="2745333" cy="14051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endParaRPr kumimoji="1" lang="en-US" sz="1798">
              <a:solidFill>
                <a:srgbClr val="FFFFFF"/>
              </a:solidFill>
            </a:endParaRPr>
          </a:p>
        </p:txBody>
      </p:sp>
      <p:sp>
        <p:nvSpPr>
          <p:cNvPr id="48" name="Picture Placeholder 7">
            <a:extLst>
              <a:ext uri="{FF2B5EF4-FFF2-40B4-BE49-F238E27FC236}">
                <a16:creationId xmlns:a16="http://schemas.microsoft.com/office/drawing/2014/main" id="{901D8083-8A0F-47AF-AD32-D3A5C7436991}"/>
              </a:ext>
            </a:extLst>
          </p:cNvPr>
          <p:cNvSpPr>
            <a:spLocks noGrp="1"/>
          </p:cNvSpPr>
          <p:nvPr>
            <p:ph type="pic" sz="quarter" idx="58"/>
          </p:nvPr>
        </p:nvSpPr>
        <p:spPr bwMode="gray">
          <a:xfrm>
            <a:off x="7715210" y="4560311"/>
            <a:ext cx="994791" cy="1272397"/>
          </a:xfrm>
          <a:prstGeom prst="rect">
            <a:avLst/>
          </a:prstGeom>
          <a:solidFill>
            <a:schemeClr val="bg1"/>
          </a:solidFill>
          <a:effectLst/>
        </p:spPr>
        <p:txBody>
          <a:bodyPr tIns="91440"/>
          <a:lstStyle>
            <a:lvl1pPr marL="0" indent="0" algn="ctr">
              <a:buNone/>
              <a:defRPr sz="1400"/>
            </a:lvl1pPr>
          </a:lstStyle>
          <a:p>
            <a:r>
              <a:rPr lang="en-US"/>
              <a:t>Click icon to add picture</a:t>
            </a:r>
            <a:endParaRPr/>
          </a:p>
        </p:txBody>
      </p:sp>
      <p:sp>
        <p:nvSpPr>
          <p:cNvPr id="49" name="Text Placeholder 10">
            <a:extLst>
              <a:ext uri="{FF2B5EF4-FFF2-40B4-BE49-F238E27FC236}">
                <a16:creationId xmlns:a16="http://schemas.microsoft.com/office/drawing/2014/main" id="{A311268C-F558-44EC-9851-B26D38CFCF6F}"/>
              </a:ext>
            </a:extLst>
          </p:cNvPr>
          <p:cNvSpPr>
            <a:spLocks noGrp="1"/>
          </p:cNvSpPr>
          <p:nvPr>
            <p:ph type="body" sz="quarter" idx="59" hasCustomPrompt="1"/>
          </p:nvPr>
        </p:nvSpPr>
        <p:spPr>
          <a:xfrm>
            <a:off x="8734169" y="4489985"/>
            <a:ext cx="1674304" cy="584775"/>
          </a:xfrm>
          <a:prstGeom prst="rect">
            <a:avLst/>
          </a:prstGeom>
        </p:spPr>
        <p:txBody>
          <a:bodyPr wrap="square" lIns="91440" rIns="0">
            <a:spAutoFit/>
          </a:bodyPr>
          <a:lstStyle>
            <a:lvl1pPr marL="0" indent="0" algn="l">
              <a:spcBef>
                <a:spcPts val="0"/>
              </a:spcBef>
              <a:buNone/>
              <a:defRPr sz="1600" b="1">
                <a:solidFill>
                  <a:schemeClr val="bg1"/>
                </a:solidFill>
              </a:defRPr>
            </a:lvl1pPr>
            <a:lvl2pPr marL="0" indent="0" algn="ctr">
              <a:spcBef>
                <a:spcPts val="0"/>
              </a:spcBef>
              <a:buNone/>
              <a:defRPr sz="1600" b="1">
                <a:solidFill>
                  <a:schemeClr val="tx1"/>
                </a:solidFill>
              </a:defRPr>
            </a:lvl2pPr>
            <a:lvl3pPr marL="0" indent="0" algn="ctr">
              <a:spcBef>
                <a:spcPts val="0"/>
              </a:spcBef>
              <a:buNone/>
              <a:defRPr sz="1600" b="1">
                <a:solidFill>
                  <a:schemeClr val="tx1"/>
                </a:solidFill>
              </a:defRPr>
            </a:lvl3pPr>
            <a:lvl4pPr marL="0" indent="0" algn="ctr">
              <a:spcBef>
                <a:spcPts val="0"/>
              </a:spcBef>
              <a:buNone/>
              <a:defRPr sz="1600" b="1">
                <a:solidFill>
                  <a:schemeClr val="tx1"/>
                </a:solidFill>
              </a:defRPr>
            </a:lvl4pPr>
            <a:lvl5pPr marL="0" indent="0" algn="ctr">
              <a:spcBef>
                <a:spcPts val="0"/>
              </a:spcBef>
              <a:buNone/>
              <a:defRPr sz="1600" b="1">
                <a:solidFill>
                  <a:schemeClr val="tx1"/>
                </a:solidFill>
              </a:defRPr>
            </a:lvl5pPr>
            <a:lvl6pPr marL="0" indent="0" algn="ctr">
              <a:spcBef>
                <a:spcPts val="0"/>
              </a:spcBef>
              <a:buNone/>
              <a:defRPr sz="1600" b="1">
                <a:solidFill>
                  <a:schemeClr val="tx1"/>
                </a:solidFill>
              </a:defRPr>
            </a:lvl6pPr>
            <a:lvl7pPr marL="0" indent="0" algn="ctr">
              <a:spcBef>
                <a:spcPts val="0"/>
              </a:spcBef>
              <a:buNone/>
              <a:defRPr sz="1600" b="1">
                <a:solidFill>
                  <a:schemeClr val="tx1"/>
                </a:solidFill>
              </a:defRPr>
            </a:lvl7pPr>
            <a:lvl8pPr marL="0" indent="0" algn="ctr">
              <a:spcBef>
                <a:spcPts val="0"/>
              </a:spcBef>
              <a:buNone/>
              <a:defRPr sz="1600" b="1">
                <a:solidFill>
                  <a:schemeClr val="tx1"/>
                </a:solidFill>
              </a:defRPr>
            </a:lvl8pPr>
            <a:lvl9pPr marL="0" indent="0" algn="ctr">
              <a:spcBef>
                <a:spcPts val="0"/>
              </a:spcBef>
              <a:buNone/>
              <a:defRPr sz="1600" b="1">
                <a:solidFill>
                  <a:schemeClr val="tx1"/>
                </a:solidFill>
              </a:defRPr>
            </a:lvl9pPr>
          </a:lstStyle>
          <a:p>
            <a:pPr lvl="0"/>
            <a:r>
              <a:t>Click to add name</a:t>
            </a:r>
          </a:p>
        </p:txBody>
      </p:sp>
      <p:sp>
        <p:nvSpPr>
          <p:cNvPr id="50" name="Text Placeholder 10">
            <a:extLst>
              <a:ext uri="{FF2B5EF4-FFF2-40B4-BE49-F238E27FC236}">
                <a16:creationId xmlns:a16="http://schemas.microsoft.com/office/drawing/2014/main" id="{0DD29925-3F67-436F-8F78-4356A52BAA86}"/>
              </a:ext>
            </a:extLst>
          </p:cNvPr>
          <p:cNvSpPr>
            <a:spLocks noGrp="1"/>
          </p:cNvSpPr>
          <p:nvPr>
            <p:ph type="body" sz="quarter" idx="60" hasCustomPrompt="1"/>
          </p:nvPr>
        </p:nvSpPr>
        <p:spPr>
          <a:xfrm>
            <a:off x="8734169" y="5174936"/>
            <a:ext cx="1674304" cy="230832"/>
          </a:xfrm>
          <a:prstGeom prst="rect">
            <a:avLst/>
          </a:prstGeom>
        </p:spPr>
        <p:txBody>
          <a:bodyPr wrap="square" lIns="91440" tIns="0" rIns="0">
            <a:spAutoFit/>
          </a:bodyPr>
          <a:lstStyle>
            <a:lvl1pPr marL="0" indent="0" algn="l">
              <a:spcBef>
                <a:spcPts val="0"/>
              </a:spcBef>
              <a:buNone/>
              <a:defRPr sz="1200" b="0">
                <a:solidFill>
                  <a:schemeClr val="bg1"/>
                </a:solidFill>
              </a:defRPr>
            </a:lvl1pPr>
            <a:lvl2pPr marL="0" indent="0" algn="ctr">
              <a:spcBef>
                <a:spcPts val="0"/>
              </a:spcBef>
              <a:buNone/>
              <a:defRPr sz="1200" b="0">
                <a:solidFill>
                  <a:schemeClr val="tx1"/>
                </a:solidFill>
              </a:defRPr>
            </a:lvl2pPr>
            <a:lvl3pPr marL="0" indent="0" algn="ctr">
              <a:spcBef>
                <a:spcPts val="0"/>
              </a:spcBef>
              <a:buNone/>
              <a:defRPr sz="1200" b="0">
                <a:solidFill>
                  <a:schemeClr val="tx1"/>
                </a:solidFill>
              </a:defRPr>
            </a:lvl3pPr>
            <a:lvl4pPr marL="0" indent="0" algn="ctr">
              <a:spcBef>
                <a:spcPts val="0"/>
              </a:spcBef>
              <a:buNone/>
              <a:defRPr sz="1200" b="0">
                <a:solidFill>
                  <a:schemeClr val="tx1"/>
                </a:solidFill>
              </a:defRPr>
            </a:lvl4pPr>
            <a:lvl5pPr marL="0" indent="0" algn="ctr">
              <a:spcBef>
                <a:spcPts val="0"/>
              </a:spcBef>
              <a:buNone/>
              <a:defRPr sz="1200" b="0">
                <a:solidFill>
                  <a:schemeClr val="tx1"/>
                </a:solidFill>
              </a:defRPr>
            </a:lvl5pPr>
            <a:lvl6pPr marL="0" indent="0" algn="ctr">
              <a:spcBef>
                <a:spcPts val="0"/>
              </a:spcBef>
              <a:buNone/>
              <a:defRPr sz="1200" b="0">
                <a:solidFill>
                  <a:schemeClr val="tx1"/>
                </a:solidFill>
              </a:defRPr>
            </a:lvl6pPr>
            <a:lvl7pPr marL="0" indent="0" algn="ctr">
              <a:spcBef>
                <a:spcPts val="0"/>
              </a:spcBef>
              <a:buNone/>
              <a:defRPr sz="1200" b="0">
                <a:solidFill>
                  <a:schemeClr val="tx1"/>
                </a:solidFill>
              </a:defRPr>
            </a:lvl7pPr>
            <a:lvl8pPr marL="0" indent="0" algn="ctr">
              <a:spcBef>
                <a:spcPts val="0"/>
              </a:spcBef>
              <a:buNone/>
              <a:defRPr sz="1200" b="0">
                <a:solidFill>
                  <a:schemeClr val="tx1"/>
                </a:solidFill>
              </a:defRPr>
            </a:lvl8pPr>
            <a:lvl9pPr marL="0" indent="0" algn="ctr">
              <a:spcBef>
                <a:spcPts val="0"/>
              </a:spcBef>
              <a:buNone/>
              <a:defRPr sz="1200" b="0">
                <a:solidFill>
                  <a:schemeClr val="tx1"/>
                </a:solidFill>
              </a:defRPr>
            </a:lvl9pPr>
          </a:lstStyle>
          <a:p>
            <a:pPr lvl="0"/>
            <a:r>
              <a:t>Click to add title</a:t>
            </a:r>
          </a:p>
        </p:txBody>
      </p:sp>
    </p:spTree>
    <p:extLst>
      <p:ext uri="{BB962C8B-B14F-4D97-AF65-F5344CB8AC3E}">
        <p14:creationId xmlns:p14="http://schemas.microsoft.com/office/powerpoint/2010/main" val="14317099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io 1">
    <p:spTree>
      <p:nvGrpSpPr>
        <p:cNvPr id="1" name=""/>
        <p:cNvGrpSpPr/>
        <p:nvPr/>
      </p:nvGrpSpPr>
      <p:grpSpPr>
        <a:xfrm>
          <a:off x="0" y="0"/>
          <a:ext cx="0" cy="0"/>
          <a:chOff x="0" y="0"/>
          <a:chExt cx="0" cy="0"/>
        </a:xfrm>
      </p:grpSpPr>
      <p:sp>
        <p:nvSpPr>
          <p:cNvPr id="2" name="Rectangle 1"/>
          <p:cNvSpPr/>
          <p:nvPr userDrawn="1"/>
        </p:nvSpPr>
        <p:spPr>
          <a:xfrm>
            <a:off x="0" y="0"/>
            <a:ext cx="208017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3" name="コンテンツ プレースホルダー 2"/>
          <p:cNvSpPr>
            <a:spLocks noGrp="1"/>
          </p:cNvSpPr>
          <p:nvPr>
            <p:ph idx="1" hasCustomPrompt="1"/>
          </p:nvPr>
        </p:nvSpPr>
        <p:spPr>
          <a:xfrm>
            <a:off x="2251622" y="1066800"/>
            <a:ext cx="9400383" cy="5098330"/>
          </a:xfrm>
          <a:prstGeom prst="rect">
            <a:avLst/>
          </a:prstGeom>
        </p:spPr>
        <p:txBody>
          <a:bodyPr lIns="91440" rIns="91440">
            <a:normAutofit/>
          </a:bodyPr>
          <a:lstStyle>
            <a:lvl1pPr marL="0" indent="0" fontAlgn="ctr">
              <a:spcBef>
                <a:spcPts val="1800"/>
              </a:spcBef>
              <a:spcAft>
                <a:spcPts val="0"/>
              </a:spcAft>
              <a:buFontTx/>
              <a:buNone/>
              <a:defRPr sz="1600" b="0" i="0" spc="0" baseline="0">
                <a:solidFill>
                  <a:schemeClr val="tx1"/>
                </a:solidFill>
                <a:latin typeface="+mn-lt"/>
                <a:ea typeface="HGPGothicE" charset="-128"/>
                <a:cs typeface="HGPGothicE" charset="-128"/>
              </a:defRPr>
            </a:lvl1pPr>
            <a:lvl2pPr marL="609555"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2pPr>
            <a:lvl3pPr marL="1219108" indent="0" fontAlgn="ctr">
              <a:spcBef>
                <a:spcPts val="0"/>
              </a:spcBef>
              <a:spcAft>
                <a:spcPts val="0"/>
              </a:spcAft>
              <a:buFontTx/>
              <a:buNone/>
              <a:defRPr sz="2000" b="0" i="0" spc="100">
                <a:solidFill>
                  <a:schemeClr val="tx1"/>
                </a:solidFill>
                <a:latin typeface="HGPGothicE" charset="-128"/>
                <a:ea typeface="HGPGothicE" charset="-128"/>
                <a:cs typeface="HGPGothicE" charset="-128"/>
              </a:defRPr>
            </a:lvl3pPr>
            <a:lvl4pPr marL="1828664" indent="0">
              <a:buFontTx/>
              <a:buNone/>
              <a:defRPr>
                <a:solidFill>
                  <a:schemeClr val="tx2"/>
                </a:solidFill>
              </a:defRPr>
            </a:lvl4pPr>
            <a:lvl5pPr marL="2438218"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4"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7"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Inc. All rights reserved.</a:t>
            </a:r>
          </a:p>
        </p:txBody>
      </p:sp>
      <p:sp>
        <p:nvSpPr>
          <p:cNvPr id="6" name="Picture Placeholder 5"/>
          <p:cNvSpPr>
            <a:spLocks noGrp="1"/>
          </p:cNvSpPr>
          <p:nvPr>
            <p:ph type="pic" sz="quarter" idx="11"/>
          </p:nvPr>
        </p:nvSpPr>
        <p:spPr>
          <a:xfrm>
            <a:off x="211411" y="299884"/>
            <a:ext cx="1657350" cy="1905000"/>
          </a:xfrm>
          <a:prstGeom prst="rect">
            <a:avLst/>
          </a:prstGeom>
        </p:spPr>
        <p:txBody>
          <a:bodyPr>
            <a:normAutofit/>
          </a:bodyPr>
          <a:lstStyle>
            <a:lvl1pPr marL="0" indent="0">
              <a:buNone/>
              <a:defRPr sz="1600"/>
            </a:lvl1pPr>
          </a:lstStyle>
          <a:p>
            <a:r>
              <a:rPr lang="en-US"/>
              <a:t>Click icon to add picture</a:t>
            </a:r>
          </a:p>
        </p:txBody>
      </p:sp>
      <p:sp>
        <p:nvSpPr>
          <p:cNvPr id="11" name="Title 1"/>
          <p:cNvSpPr>
            <a:spLocks noGrp="1"/>
          </p:cNvSpPr>
          <p:nvPr>
            <p:ph type="title"/>
          </p:nvPr>
        </p:nvSpPr>
        <p:spPr>
          <a:xfrm>
            <a:off x="2251622" y="0"/>
            <a:ext cx="9765118" cy="722376"/>
          </a:xfrm>
        </p:spPr>
        <p:txBody>
          <a:bodyPr/>
          <a:lstStyle/>
          <a:p>
            <a:r>
              <a:rPr lang="en-US"/>
              <a:t>Click to edit Master title style</a:t>
            </a:r>
          </a:p>
        </p:txBody>
      </p:sp>
    </p:spTree>
    <p:extLst>
      <p:ext uri="{BB962C8B-B14F-4D97-AF65-F5344CB8AC3E}">
        <p14:creationId xmlns:p14="http://schemas.microsoft.com/office/powerpoint/2010/main" val="71477956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2">
    <p:spTree>
      <p:nvGrpSpPr>
        <p:cNvPr id="1" name=""/>
        <p:cNvGrpSpPr/>
        <p:nvPr/>
      </p:nvGrpSpPr>
      <p:grpSpPr>
        <a:xfrm>
          <a:off x="0" y="0"/>
          <a:ext cx="0" cy="0"/>
          <a:chOff x="0" y="0"/>
          <a:chExt cx="0" cy="0"/>
        </a:xfrm>
      </p:grpSpPr>
      <p:sp>
        <p:nvSpPr>
          <p:cNvPr id="3" name="Rectangle 2"/>
          <p:cNvSpPr/>
          <p:nvPr userDrawn="1"/>
        </p:nvSpPr>
        <p:spPr bwMode="gray">
          <a:xfrm>
            <a:off x="0" y="914400"/>
            <a:ext cx="12192000" cy="1281112"/>
          </a:xfrm>
          <a:prstGeom prst="rect">
            <a:avLst/>
          </a:prstGeom>
          <a:solidFill>
            <a:srgbClr val="FFFFFF"/>
          </a:solidFill>
          <a:ln w="9525" cap="flat" cmpd="sng" algn="ctr">
            <a:noFill/>
            <a:prstDash val="solid"/>
          </a:ln>
          <a:effectLst>
            <a:outerShdw blurRad="63500" sx="101000" sy="101000" algn="ctr" rotWithShape="0">
              <a:prstClr val="black">
                <a:alpha val="20000"/>
              </a:prstClr>
            </a:outerShdw>
          </a:effectLst>
        </p:spPr>
        <p:txBody>
          <a:bodyPr anchor="ctr"/>
          <a:lstStyle/>
          <a:p>
            <a:pPr algn="ctr" defTabSz="914400" fontAlgn="auto">
              <a:spcBef>
                <a:spcPts val="0"/>
              </a:spcBef>
              <a:spcAft>
                <a:spcPts val="0"/>
              </a:spcAft>
              <a:defRPr/>
            </a:pPr>
            <a:endParaRPr lang="en-US" kern="0">
              <a:solidFill>
                <a:srgbClr val="FFFFFF"/>
              </a:solidFill>
              <a:latin typeface="Calibri"/>
              <a:cs typeface="+mn-cs"/>
            </a:endParaRPr>
          </a:p>
        </p:txBody>
      </p:sp>
      <p:sp>
        <p:nvSpPr>
          <p:cNvPr id="12" name="Text Placeholder 11"/>
          <p:cNvSpPr>
            <a:spLocks noGrp="1"/>
          </p:cNvSpPr>
          <p:nvPr>
            <p:ph type="body" sz="quarter" idx="13" hasCustomPrompt="1"/>
          </p:nvPr>
        </p:nvSpPr>
        <p:spPr>
          <a:xfrm>
            <a:off x="1785938" y="1403350"/>
            <a:ext cx="5548312" cy="247650"/>
          </a:xfrm>
        </p:spPr>
        <p:txBody>
          <a:bodyPr anchor="ctr">
            <a:noAutofit/>
          </a:bodyPr>
          <a:lstStyle>
            <a:lvl1pPr marL="0" indent="0">
              <a:buNone/>
              <a:defRPr sz="1100"/>
            </a:lvl1pPr>
          </a:lstStyle>
          <a:p>
            <a:pPr lvl="0"/>
            <a:r>
              <a:rPr lang="en-US"/>
              <a:t>Click to add Title</a:t>
            </a:r>
          </a:p>
        </p:txBody>
      </p:sp>
      <p:sp>
        <p:nvSpPr>
          <p:cNvPr id="10" name="Text Placeholder 9"/>
          <p:cNvSpPr>
            <a:spLocks noGrp="1"/>
          </p:cNvSpPr>
          <p:nvPr>
            <p:ph type="body" sz="quarter" idx="12" hasCustomPrompt="1"/>
          </p:nvPr>
        </p:nvSpPr>
        <p:spPr>
          <a:xfrm>
            <a:off x="1785938" y="1028700"/>
            <a:ext cx="5548312" cy="374650"/>
          </a:xfrm>
        </p:spPr>
        <p:txBody>
          <a:bodyPr anchor="ctr">
            <a:normAutofit/>
          </a:bodyPr>
          <a:lstStyle>
            <a:lvl1pPr marL="0" indent="0">
              <a:buNone/>
              <a:defRPr sz="1800" b="1">
                <a:solidFill>
                  <a:schemeClr val="bg2"/>
                </a:solidFill>
              </a:defRPr>
            </a:lvl1pPr>
          </a:lstStyle>
          <a:p>
            <a:pPr lvl="0"/>
            <a:r>
              <a:rPr lang="en-US"/>
              <a:t>Click to add Name</a:t>
            </a:r>
          </a:p>
        </p:txBody>
      </p:sp>
      <p:sp>
        <p:nvSpPr>
          <p:cNvPr id="2" name="Title 1"/>
          <p:cNvSpPr>
            <a:spLocks noGrp="1"/>
          </p:cNvSpPr>
          <p:nvPr>
            <p:ph type="title"/>
          </p:nvPr>
        </p:nvSpPr>
        <p:spPr>
          <a:xfrm>
            <a:off x="175260" y="0"/>
            <a:ext cx="11841480" cy="722376"/>
          </a:xfrm>
        </p:spPr>
        <p:txBody>
          <a:bodyPr/>
          <a:lstStyle/>
          <a:p>
            <a:r>
              <a:rPr lang="en-US"/>
              <a:t>Click to edit Master title style</a:t>
            </a:r>
          </a:p>
        </p:txBody>
      </p:sp>
      <p:sp>
        <p:nvSpPr>
          <p:cNvPr id="4" name="Picture Placeholder 5"/>
          <p:cNvSpPr>
            <a:spLocks noGrp="1"/>
          </p:cNvSpPr>
          <p:nvPr>
            <p:ph type="pic" sz="quarter" idx="11"/>
          </p:nvPr>
        </p:nvSpPr>
        <p:spPr>
          <a:xfrm>
            <a:off x="175260" y="914876"/>
            <a:ext cx="1487726" cy="1280160"/>
          </a:xfrm>
          <a:prstGeom prst="rect">
            <a:avLst/>
          </a:prstGeom>
          <a:solidFill>
            <a:schemeClr val="bg1">
              <a:lumMod val="95000"/>
            </a:schemeClr>
          </a:solidFill>
        </p:spPr>
        <p:txBody>
          <a:bodyPr>
            <a:normAutofit/>
          </a:bodyPr>
          <a:lstStyle>
            <a:lvl1pPr marL="0" indent="0">
              <a:buNone/>
              <a:defRPr sz="1600"/>
            </a:lvl1pPr>
          </a:lstStyle>
          <a:p>
            <a:r>
              <a:rPr lang="en-US"/>
              <a:t>Click icon to add picture</a:t>
            </a:r>
          </a:p>
        </p:txBody>
      </p:sp>
      <p:cxnSp>
        <p:nvCxnSpPr>
          <p:cNvPr id="8" name="Straight Connector 19"/>
          <p:cNvCxnSpPr>
            <a:cxnSpLocks noChangeShapeType="1"/>
          </p:cNvCxnSpPr>
          <p:nvPr userDrawn="1"/>
        </p:nvCxnSpPr>
        <p:spPr bwMode="gray">
          <a:xfrm>
            <a:off x="1874949" y="1727200"/>
            <a:ext cx="10141239" cy="0"/>
          </a:xfrm>
          <a:prstGeom prst="line">
            <a:avLst/>
          </a:prstGeom>
          <a:noFill/>
          <a:ln w="12700" algn="ctr">
            <a:gradFill>
              <a:gsLst>
                <a:gs pos="0">
                  <a:schemeClr val="bg2"/>
                </a:gs>
                <a:gs pos="8000">
                  <a:schemeClr val="bg2"/>
                </a:gs>
                <a:gs pos="98000">
                  <a:schemeClr val="tx2">
                    <a:alpha val="0"/>
                  </a:schemeClr>
                </a:gs>
              </a:gsLst>
              <a:lin ang="0" scaled="0"/>
            </a:gradFill>
            <a:prstDash val="solid"/>
            <a:round/>
            <a:headEnd/>
            <a:tailEnd/>
          </a:ln>
        </p:spPr>
      </p:cxnSp>
      <p:sp>
        <p:nvSpPr>
          <p:cNvPr id="13" name="Text Placeholder 11"/>
          <p:cNvSpPr>
            <a:spLocks noGrp="1"/>
          </p:cNvSpPr>
          <p:nvPr>
            <p:ph type="body" sz="quarter" idx="14" hasCustomPrompt="1"/>
          </p:nvPr>
        </p:nvSpPr>
        <p:spPr>
          <a:xfrm>
            <a:off x="1785938" y="1793875"/>
            <a:ext cx="5548312" cy="247650"/>
          </a:xfrm>
        </p:spPr>
        <p:txBody>
          <a:bodyPr anchor="ctr">
            <a:noAutofit/>
          </a:bodyPr>
          <a:lstStyle>
            <a:lvl1pPr marL="0" indent="0">
              <a:buNone/>
              <a:defRPr sz="1100"/>
            </a:lvl1pPr>
          </a:lstStyle>
          <a:p>
            <a:pPr lvl="0"/>
            <a:r>
              <a:rPr lang="en-US"/>
              <a:t>Click to add Email</a:t>
            </a:r>
          </a:p>
        </p:txBody>
      </p:sp>
      <p:sp>
        <p:nvSpPr>
          <p:cNvPr id="17" name="Text Placeholder 16"/>
          <p:cNvSpPr>
            <a:spLocks noGrp="1"/>
          </p:cNvSpPr>
          <p:nvPr>
            <p:ph type="body" sz="quarter" idx="15"/>
          </p:nvPr>
        </p:nvSpPr>
        <p:spPr>
          <a:xfrm>
            <a:off x="174625" y="2579534"/>
            <a:ext cx="11560175" cy="3564091"/>
          </a:xfrm>
        </p:spPr>
        <p:txBody>
          <a:bodyPr>
            <a:normAutofit/>
          </a:bodyPr>
          <a:lstStyle>
            <a:lvl1pPr marL="0" indent="0">
              <a:buNone/>
              <a:defRPr sz="1000"/>
            </a:lvl1pPr>
            <a:lvl2pPr marL="228600" indent="-133350">
              <a:buFont typeface="Arial" panose="020B0604020202020204" pitchFamily="34" charset="0"/>
              <a:buChar char="•"/>
              <a:defRPr sz="10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18" name="TextBox 17"/>
          <p:cNvSpPr txBox="1"/>
          <p:nvPr userDrawn="1"/>
        </p:nvSpPr>
        <p:spPr>
          <a:xfrm>
            <a:off x="175260" y="2266841"/>
            <a:ext cx="2072640" cy="307777"/>
          </a:xfrm>
          <a:prstGeom prst="rect">
            <a:avLst/>
          </a:prstGeom>
          <a:noFill/>
        </p:spPr>
        <p:txBody>
          <a:bodyPr wrap="square" rtlCol="0" anchor="ctr">
            <a:spAutoFit/>
          </a:bodyPr>
          <a:lstStyle/>
          <a:p>
            <a:r>
              <a:rPr lang="en-US" sz="1400">
                <a:solidFill>
                  <a:schemeClr val="bg2"/>
                </a:solidFill>
              </a:rPr>
              <a:t>Biography</a:t>
            </a:r>
          </a:p>
        </p:txBody>
      </p:sp>
    </p:spTree>
    <p:extLst>
      <p:ext uri="{BB962C8B-B14F-4D97-AF65-F5344CB8AC3E}">
        <p14:creationId xmlns:p14="http://schemas.microsoft.com/office/powerpoint/2010/main" val="36244958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sultant Profile 1">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304925"/>
            <a:ext cx="9005785" cy="5013326"/>
          </a:xfrm>
        </p:spPr>
        <p:txBody>
          <a:bodyPr>
            <a:normAutofit/>
          </a:bodyPr>
          <a:lstStyle>
            <a:lvl1pPr marL="0" indent="0">
              <a:spcBef>
                <a:spcPts val="600"/>
              </a:spcBef>
              <a:buNone/>
              <a:defRPr sz="1100" b="1"/>
            </a:lvl1pPr>
            <a:lvl2pPr marL="0" indent="0">
              <a:buNone/>
              <a:defRPr sz="1100"/>
            </a:lvl2pPr>
            <a:lvl3pPr marL="233363" indent="-152400">
              <a:spcBef>
                <a:spcPts val="200"/>
              </a:spcBef>
              <a:defRPr sz="1050"/>
            </a:lvl3pPr>
          </a:lstStyle>
          <a:p>
            <a:pPr lvl="0"/>
            <a:r>
              <a:rPr lang="en-US"/>
              <a:t>Click to edit Master text styles</a:t>
            </a:r>
          </a:p>
          <a:p>
            <a:pPr lvl="1"/>
            <a:r>
              <a:rPr lang="en-US"/>
              <a:t>Second level</a:t>
            </a:r>
          </a:p>
          <a:p>
            <a:pPr lvl="2"/>
            <a:r>
              <a:rPr lang="en-US"/>
              <a:t>Third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Rectangle 5"/>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7" name="Rectangle 6"/>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8" name="Rectangle 7"/>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4"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105332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sultant Profile 2">
    <p:spTree>
      <p:nvGrpSpPr>
        <p:cNvPr id="1" name=""/>
        <p:cNvGrpSpPr/>
        <p:nvPr/>
      </p:nvGrpSpPr>
      <p:grpSpPr>
        <a:xfrm>
          <a:off x="0" y="0"/>
          <a:ext cx="0" cy="0"/>
          <a:chOff x="0" y="0"/>
          <a:chExt cx="0" cy="0"/>
        </a:xfrm>
      </p:grpSpPr>
      <p:sp>
        <p:nvSpPr>
          <p:cNvPr id="14" name="Text Placeholder 2"/>
          <p:cNvSpPr txBox="1">
            <a:spLocks/>
          </p:cNvSpPr>
          <p:nvPr userDrawn="1"/>
        </p:nvSpPr>
        <p:spPr bwMode="auto">
          <a:xfrm>
            <a:off x="9277349" y="-8626"/>
            <a:ext cx="2926080" cy="6441017"/>
          </a:xfrm>
          <a:prstGeom prst="rect">
            <a:avLst/>
          </a:prstGeom>
          <a:solidFill>
            <a:schemeClr val="bg1">
              <a:lumMod val="95000"/>
            </a:schemeClr>
          </a:solidFill>
          <a:ln>
            <a:noFill/>
          </a:ln>
        </p:spPr>
        <p:txBody>
          <a:bodyPr vert="horz" wrap="square" lIns="243840" tIns="1219200" rIns="365760" bIns="60960" numCol="1" anchor="t" anchorCtr="0" compatLnSpc="1">
            <a:prstTxWarp prst="textNoShape">
              <a:avLst/>
            </a:prstTxWarp>
            <a:noAutofit/>
          </a:bodyPr>
          <a:lstStyle>
            <a:lvl1pPr marL="0" indent="0" algn="l" rtl="0" eaLnBrk="1" fontAlgn="base" hangingPunct="1">
              <a:lnSpc>
                <a:spcPts val="2200"/>
              </a:lnSpc>
              <a:spcBef>
                <a:spcPts val="0"/>
              </a:spcBef>
              <a:spcAft>
                <a:spcPct val="0"/>
              </a:spcAft>
              <a:buFont typeface="Arial" charset="0"/>
              <a:buNone/>
              <a:defRPr sz="1800" b="1" kern="1200" baseline="0">
                <a:solidFill>
                  <a:schemeClr val="tx2"/>
                </a:solidFill>
                <a:latin typeface="Arial" panose="020B0604020202020204" pitchFamily="34" charset="0"/>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1200" kern="1200">
                <a:solidFill>
                  <a:srgbClr val="808080"/>
                </a:solidFill>
                <a:latin typeface="Arial" panose="020B0604020202020204" pitchFamily="34" charset="0"/>
                <a:ea typeface="+mn-ea"/>
                <a:cs typeface="Arial" panose="020B0604020202020204" pitchFamily="34" charset="0"/>
              </a:defRPr>
            </a:lvl4pPr>
            <a:lvl5pPr marL="1828800" algn="l" rtl="0" eaLnBrk="1" fontAlgn="base" hangingPunct="1">
              <a:spcBef>
                <a:spcPct val="20000"/>
              </a:spcBef>
              <a:spcAft>
                <a:spcPct val="0"/>
              </a:spcAft>
              <a:buFont typeface="Arial" charset="0"/>
              <a:defRPr lang="en-US" sz="1200" i="1" kern="1200">
                <a:solidFill>
                  <a:srgbClr val="9BBF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28594" indent="-228594">
              <a:lnSpc>
                <a:spcPct val="100000"/>
              </a:lnSpc>
              <a:spcBef>
                <a:spcPts val="800"/>
              </a:spcBef>
              <a:buFont typeface="Arial" panose="020B0604020202020204" pitchFamily="34" charset="0"/>
              <a:buChar char="•"/>
            </a:pPr>
            <a:endParaRPr lang="en-US" sz="1333">
              <a:solidFill>
                <a:schemeClr val="tx1"/>
              </a:solidFill>
            </a:endParaRPr>
          </a:p>
        </p:txBody>
      </p:sp>
      <p:sp>
        <p:nvSpPr>
          <p:cNvPr id="3" name="Content Placeholder 2"/>
          <p:cNvSpPr>
            <a:spLocks noGrp="1"/>
          </p:cNvSpPr>
          <p:nvPr>
            <p:ph sz="quarter" idx="20"/>
          </p:nvPr>
        </p:nvSpPr>
        <p:spPr>
          <a:xfrm>
            <a:off x="175260" y="1504603"/>
            <a:ext cx="9005785" cy="4813647"/>
          </a:xfrm>
        </p:spPr>
        <p:txBody>
          <a:bodyPr>
            <a:normAutofit/>
          </a:bodyPr>
          <a:lstStyle>
            <a:lvl1pPr marL="0" indent="0">
              <a:spcBef>
                <a:spcPts val="600"/>
              </a:spcBef>
              <a:buNone/>
              <a:defRPr sz="1100" b="1">
                <a:solidFill>
                  <a:schemeClr val="bg2"/>
                </a:solidFill>
              </a:defRPr>
            </a:lvl1pPr>
            <a:lvl2pPr marL="0" indent="0">
              <a:buNone/>
              <a:defRPr sz="1100" b="1"/>
            </a:lvl2pPr>
            <a:lvl3pPr marL="0" indent="0">
              <a:spcBef>
                <a:spcPts val="200"/>
              </a:spcBef>
              <a:buNone/>
              <a:defRPr sz="1100"/>
            </a:lvl3pPr>
            <a:lvl4pPr marL="233363" indent="-171450">
              <a:spcAft>
                <a:spcPts val="0"/>
              </a:spcAft>
              <a:buFont typeface="Arial" panose="020B0604020202020204" pitchFamily="34" charset="0"/>
              <a:buChar char="•"/>
              <a:defRPr sz="1050" i="0" baseline="0"/>
            </a:lvl4pPr>
            <a:lvl5pPr marL="0" indent="0">
              <a:buNone/>
              <a:defRPr sz="11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p:cNvSpPr>
            <a:spLocks noGrp="1"/>
          </p:cNvSpPr>
          <p:nvPr>
            <p:ph type="title"/>
          </p:nvPr>
        </p:nvSpPr>
        <p:spPr>
          <a:xfrm>
            <a:off x="175260" y="0"/>
            <a:ext cx="9017953" cy="722376"/>
          </a:xfrm>
        </p:spPr>
        <p:txBody>
          <a:bodyPr/>
          <a:lstStyle/>
          <a:p>
            <a:r>
              <a:rPr lang="en-US"/>
              <a:t>Click to edit Master title style</a:t>
            </a:r>
          </a:p>
        </p:txBody>
      </p:sp>
      <p:sp>
        <p:nvSpPr>
          <p:cNvPr id="23" name="Text Placeholder 8"/>
          <p:cNvSpPr>
            <a:spLocks noGrp="1"/>
          </p:cNvSpPr>
          <p:nvPr>
            <p:ph type="body" sz="quarter" idx="13" hasCustomPrompt="1"/>
          </p:nvPr>
        </p:nvSpPr>
        <p:spPr>
          <a:xfrm>
            <a:off x="175260" y="571500"/>
            <a:ext cx="9008265" cy="685800"/>
          </a:xfrm>
          <a:prstGeom prst="rect">
            <a:avLst/>
          </a:prstGeom>
        </p:spPr>
        <p:txBody>
          <a:bodyPr>
            <a:noAutofit/>
          </a:bodyPr>
          <a:lstStyle>
            <a:lvl1pPr marL="0" indent="0" algn="l">
              <a:lnSpc>
                <a:spcPct val="90000"/>
              </a:lnSpc>
              <a:spcBef>
                <a:spcPts val="0"/>
              </a:spcBef>
              <a:buNone/>
              <a:defRPr sz="1100" i="1">
                <a:solidFill>
                  <a:schemeClr val="bg1">
                    <a:lumMod val="50000"/>
                  </a:schemeClr>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4" name="Rectangle 3"/>
          <p:cNvSpPr/>
          <p:nvPr userDrawn="1"/>
        </p:nvSpPr>
        <p:spPr>
          <a:xfrm>
            <a:off x="175260" y="1311565"/>
            <a:ext cx="2235827" cy="261610"/>
          </a:xfrm>
          <a:prstGeom prst="rect">
            <a:avLst/>
          </a:prstGeom>
        </p:spPr>
        <p:txBody>
          <a:bodyPr wrap="square">
            <a:spAutoFit/>
          </a:bodyPr>
          <a:lstStyle/>
          <a:p>
            <a:r>
              <a:rPr lang="en-US" sz="1100" b="1">
                <a:solidFill>
                  <a:schemeClr val="tx1"/>
                </a:solidFill>
              </a:rPr>
              <a:t>PROFESSIONAL EXPERIENCE</a:t>
            </a:r>
          </a:p>
        </p:txBody>
      </p:sp>
      <p:sp>
        <p:nvSpPr>
          <p:cNvPr id="7" name="Rectangle 6"/>
          <p:cNvSpPr/>
          <p:nvPr userDrawn="1"/>
        </p:nvSpPr>
        <p:spPr>
          <a:xfrm>
            <a:off x="9277350" y="2"/>
            <a:ext cx="2926463" cy="2926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Industry Expertise </a:t>
            </a:r>
          </a:p>
        </p:txBody>
      </p:sp>
      <p:sp>
        <p:nvSpPr>
          <p:cNvPr id="8" name="Rectangle 7"/>
          <p:cNvSpPr/>
          <p:nvPr userDrawn="1"/>
        </p:nvSpPr>
        <p:spPr>
          <a:xfrm>
            <a:off x="9277350" y="2189164"/>
            <a:ext cx="2926463" cy="2926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Domain Expertise </a:t>
            </a:r>
          </a:p>
        </p:txBody>
      </p:sp>
      <p:sp>
        <p:nvSpPr>
          <p:cNvPr id="9" name="Rectangle 8"/>
          <p:cNvSpPr/>
          <p:nvPr userDrawn="1"/>
        </p:nvSpPr>
        <p:spPr>
          <a:xfrm>
            <a:off x="9277350" y="4378327"/>
            <a:ext cx="2926463" cy="29268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a:t>Technology Expertise </a:t>
            </a:r>
          </a:p>
        </p:txBody>
      </p:sp>
      <p:sp>
        <p:nvSpPr>
          <p:cNvPr id="10" name="Text Placeholder 3"/>
          <p:cNvSpPr>
            <a:spLocks noGrp="1"/>
          </p:cNvSpPr>
          <p:nvPr>
            <p:ph type="body" sz="quarter" idx="21"/>
          </p:nvPr>
        </p:nvSpPr>
        <p:spPr>
          <a:xfrm>
            <a:off x="9391650" y="292100"/>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1" name="Text Placeholder 3"/>
          <p:cNvSpPr>
            <a:spLocks noGrp="1"/>
          </p:cNvSpPr>
          <p:nvPr>
            <p:ph type="body" sz="quarter" idx="22"/>
          </p:nvPr>
        </p:nvSpPr>
        <p:spPr>
          <a:xfrm>
            <a:off x="9391650" y="2473325"/>
            <a:ext cx="2705100" cy="1897063"/>
          </a:xfrm>
        </p:spPr>
        <p:txBody>
          <a:bodyPr lIns="0" rIns="0">
            <a:normAutofit/>
          </a:bodyPr>
          <a:lstStyle>
            <a:lvl1pPr marL="171450" indent="-171450">
              <a:buClrTx/>
              <a:defRPr sz="1100" i="1"/>
            </a:lvl1pPr>
          </a:lstStyle>
          <a:p>
            <a:pPr lvl="0"/>
            <a:r>
              <a:rPr lang="en-US"/>
              <a:t>Click to edit Master text styles</a:t>
            </a:r>
          </a:p>
        </p:txBody>
      </p:sp>
      <p:sp>
        <p:nvSpPr>
          <p:cNvPr id="12" name="Text Placeholder 3"/>
          <p:cNvSpPr>
            <a:spLocks noGrp="1"/>
          </p:cNvSpPr>
          <p:nvPr>
            <p:ph type="body" sz="quarter" idx="23"/>
          </p:nvPr>
        </p:nvSpPr>
        <p:spPr>
          <a:xfrm>
            <a:off x="9391650" y="4654551"/>
            <a:ext cx="2705100" cy="1765300"/>
          </a:xfrm>
        </p:spPr>
        <p:txBody>
          <a:bodyPr lIns="0" rIns="0">
            <a:normAutofit/>
          </a:bodyPr>
          <a:lstStyle>
            <a:lvl1pPr marL="171450" indent="-171450">
              <a:buClrTx/>
              <a:defRPr sz="1100" i="1"/>
            </a:lvl1pPr>
          </a:lstStyle>
          <a:p>
            <a:pPr lvl="0"/>
            <a:r>
              <a:rPr lang="en-US"/>
              <a:t>Click to edit Master text styles</a:t>
            </a:r>
          </a:p>
        </p:txBody>
      </p:sp>
    </p:spTree>
    <p:extLst>
      <p:ext uri="{BB962C8B-B14F-4D97-AF65-F5344CB8AC3E}">
        <p14:creationId xmlns:p14="http://schemas.microsoft.com/office/powerpoint/2010/main" val="26875749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_Video Background">
    <p:bg>
      <p:bgPr>
        <a:solidFill>
          <a:srgbClr val="000000"/>
        </a:solidFill>
        <a:effectLst/>
      </p:bgPr>
    </p:bg>
    <p:spTree>
      <p:nvGrpSpPr>
        <p:cNvPr id="1" name=""/>
        <p:cNvGrpSpPr/>
        <p:nvPr/>
      </p:nvGrpSpPr>
      <p:grpSpPr>
        <a:xfrm>
          <a:off x="0" y="0"/>
          <a:ext cx="0" cy="0"/>
          <a:chOff x="0" y="0"/>
          <a:chExt cx="0" cy="0"/>
        </a:xfrm>
      </p:grpSpPr>
      <p:sp>
        <p:nvSpPr>
          <p:cNvPr id="7"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sp>
        <p:nvSpPr>
          <p:cNvPr id="10" name="TextBox 12"/>
          <p:cNvSpPr txBox="1"/>
          <p:nvPr userDrawn="1"/>
        </p:nvSpPr>
        <p:spPr>
          <a:xfrm>
            <a:off x="231285" y="6593330"/>
            <a:ext cx="2435715" cy="123111"/>
          </a:xfrm>
          <a:prstGeom prst="rect">
            <a:avLst/>
          </a:prstGeom>
          <a:noFill/>
        </p:spPr>
        <p:txBody>
          <a:bodyPr wrap="square"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2023 NTT DATA,</a:t>
            </a:r>
            <a:r>
              <a:rPr kumimoji="0" lang="en-US" altLang="ja-JP" sz="800" b="0" i="0" baseline="0">
                <a:solidFill>
                  <a:schemeClr val="bg1"/>
                </a:solidFill>
                <a:latin typeface="+mn-lt"/>
                <a:ea typeface="HGPGothicE" charset="-128"/>
                <a:cs typeface="Meiryo UI" pitchFamily="50" charset="-128"/>
              </a:rPr>
              <a:t> Inc. All rights reserved.</a:t>
            </a:r>
            <a:endParaRPr kumimoji="0" lang="en-US" altLang="ja-JP" sz="800" b="0" i="0">
              <a:solidFill>
                <a:schemeClr val="bg1"/>
              </a:solidFill>
              <a:latin typeface="+mn-lt"/>
              <a:ea typeface="HGPGothicE" charset="-128"/>
              <a:cs typeface="Meiryo UI" pitchFamily="50" charset="-128"/>
            </a:endParaRPr>
          </a:p>
        </p:txBody>
      </p:sp>
      <p:pic>
        <p:nvPicPr>
          <p:cNvPr id="11" name="図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12" name="コンテンツ プレースホルダー 2"/>
          <p:cNvSpPr>
            <a:spLocks noGrp="1"/>
          </p:cNvSpPr>
          <p:nvPr>
            <p:ph idx="1" hasCustomPrompt="1"/>
          </p:nvPr>
        </p:nvSpPr>
        <p:spPr>
          <a:xfrm>
            <a:off x="3981866" y="2852936"/>
            <a:ext cx="4247180" cy="828102"/>
          </a:xfrm>
          <a:prstGeom prst="rect">
            <a:avLst/>
          </a:prstGeom>
          <a:ln w="38100">
            <a:solidFill>
              <a:schemeClr val="bg1"/>
            </a:solidFill>
            <a:prstDash val="sysDot"/>
          </a:ln>
        </p:spPr>
        <p:txBody>
          <a:bodyPr lIns="90000" anchor="ctr" anchorCtr="1"/>
          <a:lstStyle>
            <a:lvl1pPr marL="0" marR="0" indent="0" algn="l" defTabSz="534552" rtl="0" eaLnBrk="1" fontAlgn="ctr" latinLnBrk="0" hangingPunct="1">
              <a:lnSpc>
                <a:spcPct val="100000"/>
              </a:lnSpc>
              <a:spcBef>
                <a:spcPts val="0"/>
              </a:spcBef>
              <a:spcAft>
                <a:spcPct val="0"/>
              </a:spcAft>
              <a:buClrTx/>
              <a:buSzTx/>
              <a:buFontTx/>
              <a:buNone/>
              <a:tabLst/>
              <a:defRPr sz="2000" b="0" i="0" spc="88" baseline="0">
                <a:solidFill>
                  <a:schemeClr val="bg1"/>
                </a:solidFill>
                <a:latin typeface="+mn-lt"/>
                <a:ea typeface="HGPGothicE" charset="-128"/>
                <a:cs typeface="HGPGothicE" charset="-128"/>
              </a:defRPr>
            </a:lvl1pPr>
            <a:lvl2pPr marL="534552" indent="0" fontAlgn="ctr">
              <a:spcBef>
                <a:spcPts val="0"/>
              </a:spcBef>
              <a:buFontTx/>
              <a:buNone/>
              <a:defRPr sz="1754" b="0" i="0" spc="88">
                <a:solidFill>
                  <a:schemeClr val="tx1"/>
                </a:solidFill>
                <a:latin typeface="HGPGothicE" charset="-128"/>
                <a:ea typeface="HGPGothicE" charset="-128"/>
                <a:cs typeface="HGPGothicE" charset="-128"/>
              </a:defRPr>
            </a:lvl2pPr>
            <a:lvl3pPr marL="1069105" indent="0" fontAlgn="ctr">
              <a:spcBef>
                <a:spcPts val="0"/>
              </a:spcBef>
              <a:buFontTx/>
              <a:buNone/>
              <a:defRPr sz="1754" b="0" i="0" spc="88">
                <a:solidFill>
                  <a:schemeClr val="tx1"/>
                </a:solidFill>
                <a:latin typeface="HGPGothicE" charset="-128"/>
                <a:ea typeface="HGPGothicE" charset="-128"/>
                <a:cs typeface="HGPGothicE" charset="-128"/>
              </a:defRPr>
            </a:lvl3pPr>
            <a:lvl4pPr marL="1603659" indent="0">
              <a:buFontTx/>
              <a:buNone/>
              <a:defRPr>
                <a:solidFill>
                  <a:schemeClr val="tx2"/>
                </a:solidFill>
              </a:defRPr>
            </a:lvl4pPr>
            <a:lvl5pPr marL="2138212" indent="0">
              <a:buFontTx/>
              <a:buNone/>
              <a:defRPr>
                <a:solidFill>
                  <a:schemeClr val="tx2"/>
                </a:solidFill>
              </a:defRPr>
            </a:lvl5pPr>
          </a:lstStyle>
          <a:p>
            <a:pPr algn="ctr"/>
            <a:r>
              <a:rPr lang="ja-JP" altLang="en-US" sz="2000" spc="200">
                <a:solidFill>
                  <a:srgbClr val="FFFFFF"/>
                </a:solidFill>
                <a:latin typeface="Arial" panose="020B0604020202020204" pitchFamily="34" charset="0"/>
                <a:ea typeface="HGPGothicE" charset="-128"/>
                <a:cs typeface="Arial" panose="020B0604020202020204" pitchFamily="34" charset="0"/>
              </a:rPr>
              <a:t>［</a:t>
            </a:r>
            <a:r>
              <a:rPr lang="en-US" altLang="ja-JP" sz="2000" spc="200">
                <a:solidFill>
                  <a:srgbClr val="FFFFFF"/>
                </a:solidFill>
                <a:latin typeface="Arial" panose="020B0604020202020204" pitchFamily="34" charset="0"/>
                <a:ea typeface="HGPGothicE" charset="-128"/>
                <a:cs typeface="Arial" panose="020B0604020202020204" pitchFamily="34" charset="0"/>
              </a:rPr>
              <a:t>Photo/Movie</a:t>
            </a:r>
            <a:r>
              <a:rPr lang="ja-JP" altLang="en-US" sz="2000" spc="200">
                <a:solidFill>
                  <a:srgbClr val="FFFFFF"/>
                </a:solidFill>
                <a:latin typeface="Arial" panose="020B0604020202020204" pitchFamily="34" charset="0"/>
                <a:ea typeface="HGPGothicE" charset="-128"/>
                <a:cs typeface="Arial" panose="020B0604020202020204" pitchFamily="34" charset="0"/>
              </a:rPr>
              <a:t>］</a:t>
            </a:r>
          </a:p>
        </p:txBody>
      </p:sp>
    </p:spTree>
    <p:extLst>
      <p:ext uri="{BB962C8B-B14F-4D97-AF65-F5344CB8AC3E}">
        <p14:creationId xmlns:p14="http://schemas.microsoft.com/office/powerpoint/2010/main" val="25158254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losing Text">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3" name="タイトル 1"/>
          <p:cNvSpPr>
            <a:spLocks noGrp="1"/>
          </p:cNvSpPr>
          <p:nvPr>
            <p:ph type="title" hasCustomPrompt="1"/>
          </p:nvPr>
        </p:nvSpPr>
        <p:spPr>
          <a:xfrm>
            <a:off x="4623379" y="2862739"/>
            <a:ext cx="2946448" cy="646331"/>
          </a:xfrm>
          <a:prstGeom prst="rect">
            <a:avLst/>
          </a:prstGeom>
        </p:spPr>
        <p:txBody>
          <a:bodyPr wrap="none" anchor="ctr" anchorCtr="1">
            <a:spAutoFit/>
          </a:bodyPr>
          <a:lstStyle>
            <a:lvl1pPr algn="ctr">
              <a:defRPr sz="3600" spc="0" baseline="0">
                <a:solidFill>
                  <a:schemeClr val="tx1"/>
                </a:solidFill>
                <a:latin typeface="+mj-lt"/>
              </a:defRPr>
            </a:lvl1pPr>
          </a:lstStyle>
          <a:p>
            <a:r>
              <a:rPr kumimoji="1" lang="en-US" altLang="ja-JP"/>
              <a:t>[Closing Text]</a:t>
            </a:r>
            <a:endParaRPr kumimoji="1" lang="ja-JP" altLang="en-US"/>
          </a:p>
        </p:txBody>
      </p:sp>
      <p:sp>
        <p:nvSpPr>
          <p:cNvPr id="8"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404040"/>
                </a:solidFill>
                <a:ea typeface="HGPGothicE" charset="-128"/>
                <a:cs typeface="HGPGothicE" charset="-128"/>
              </a:rPr>
              <a:pPr algn="ctr">
                <a:defRPr/>
              </a:pPr>
              <a:t>‹#›</a:t>
            </a:fld>
            <a:endParaRPr lang="en-US" sz="1200">
              <a:solidFill>
                <a:srgbClr val="404040"/>
              </a:solidFill>
              <a:ea typeface="HGPGothicE" charset="-128"/>
              <a:cs typeface="HGPGothicE" charset="-128"/>
            </a:endParaRPr>
          </a:p>
        </p:txBody>
      </p:sp>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Inc. All rights reserved.</a:t>
            </a:r>
          </a:p>
        </p:txBody>
      </p:sp>
    </p:spTree>
    <p:extLst>
      <p:ext uri="{BB962C8B-B14F-4D97-AF65-F5344CB8AC3E}">
        <p14:creationId xmlns:p14="http://schemas.microsoft.com/office/powerpoint/2010/main" val="38200334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Inc. All rights reserved.</a:t>
            </a:r>
          </a:p>
        </p:txBody>
      </p:sp>
      <p:pic>
        <p:nvPicPr>
          <p:cNvPr id="7"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9171" y="2679356"/>
            <a:ext cx="3633658" cy="1200030"/>
          </a:xfrm>
          <a:prstGeom prst="rect">
            <a:avLst/>
          </a:prstGeom>
        </p:spPr>
      </p:pic>
    </p:spTree>
    <p:extLst>
      <p:ext uri="{BB962C8B-B14F-4D97-AF65-F5344CB8AC3E}">
        <p14:creationId xmlns:p14="http://schemas.microsoft.com/office/powerpoint/2010/main" val="40975371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6"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404040"/>
                </a:solidFill>
                <a:ea typeface="HGPGothicE" charset="-128"/>
                <a:cs typeface="Meiryo UI" pitchFamily="50" charset="-128"/>
              </a:rPr>
              <a:t>© 2023 NTT DATA, Inc. All rights reserved.</a:t>
            </a:r>
          </a:p>
        </p:txBody>
      </p:sp>
      <p:pic>
        <p:nvPicPr>
          <p:cNvPr id="5" name="Picture 4">
            <a:extLst>
              <a:ext uri="{FF2B5EF4-FFF2-40B4-BE49-F238E27FC236}">
                <a16:creationId xmlns:a16="http://schemas.microsoft.com/office/drawing/2014/main" id="{1AEE5305-6DD2-4E7B-AF05-5DC060A47DB2}"/>
              </a:ext>
            </a:extLst>
          </p:cNvPr>
          <p:cNvPicPr>
            <a:picLocks noChangeAspect="1"/>
          </p:cNvPicPr>
          <p:nvPr userDrawn="1"/>
        </p:nvPicPr>
        <p:blipFill>
          <a:blip r:embed="rId3"/>
          <a:stretch>
            <a:fillRect/>
          </a:stretch>
        </p:blipFill>
        <p:spPr>
          <a:xfrm>
            <a:off x="4032504" y="2720340"/>
            <a:ext cx="4126992" cy="1417320"/>
          </a:xfrm>
          <a:prstGeom prst="rect">
            <a:avLst/>
          </a:prstGeom>
        </p:spPr>
      </p:pic>
    </p:spTree>
    <p:extLst>
      <p:ext uri="{BB962C8B-B14F-4D97-AF65-F5344CB8AC3E}">
        <p14:creationId xmlns:p14="http://schemas.microsoft.com/office/powerpoint/2010/main" val="18621740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12554553" y="1"/>
            <a:ext cx="1647523" cy="1816099"/>
            <a:chOff x="12554553" y="1"/>
            <a:chExt cx="1647523" cy="1816099"/>
          </a:xfrm>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38925275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6"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4019997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1274708" cy="123111"/>
          </a:xfrm>
          <a:prstGeom prst="rect">
            <a:avLst/>
          </a:prstGeom>
          <a:noFill/>
        </p:spPr>
        <p:txBody>
          <a:bodyPr wrap="none"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36244179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ullets and Small Image w/ Callout">
    <p:spTree>
      <p:nvGrpSpPr>
        <p:cNvPr id="1" name=""/>
        <p:cNvGrpSpPr/>
        <p:nvPr/>
      </p:nvGrpSpPr>
      <p:grpSpPr>
        <a:xfrm>
          <a:off x="0" y="0"/>
          <a:ext cx="0" cy="0"/>
          <a:chOff x="0" y="0"/>
          <a:chExt cx="0" cy="0"/>
        </a:xfrm>
      </p:grpSpPr>
      <p:sp>
        <p:nvSpPr>
          <p:cNvPr id="10" name="Picture Placeholder 24"/>
          <p:cNvSpPr>
            <a:spLocks noGrp="1"/>
          </p:cNvSpPr>
          <p:nvPr>
            <p:ph type="pic" sz="quarter" idx="13" hasCustomPrompt="1"/>
          </p:nvPr>
        </p:nvSpPr>
        <p:spPr>
          <a:xfrm>
            <a:off x="9268096" y="2"/>
            <a:ext cx="2923904" cy="6440473"/>
          </a:xfrm>
          <a:prstGeom prst="rect">
            <a:avLst/>
          </a:prstGeom>
        </p:spPr>
        <p:txBody>
          <a:bodyPr rtlCol="0">
            <a:noAutofit/>
          </a:bodyPr>
          <a:lstStyle>
            <a:lvl1pPr marL="0" marR="0" indent="0" algn="l" defTabSz="1219170"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pPr lvl="0"/>
            <a:r>
              <a:rPr lang="en-US" noProof="0"/>
              <a:t>Click icon to insert vertical picture</a:t>
            </a:r>
          </a:p>
        </p:txBody>
      </p:sp>
      <p:sp>
        <p:nvSpPr>
          <p:cNvPr id="12" name="Text Placeholder 9"/>
          <p:cNvSpPr>
            <a:spLocks noGrp="1"/>
          </p:cNvSpPr>
          <p:nvPr>
            <p:ph type="body" sz="quarter" idx="24"/>
          </p:nvPr>
        </p:nvSpPr>
        <p:spPr>
          <a:xfrm>
            <a:off x="10737419" y="219148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3" name="Text Placeholder 9"/>
          <p:cNvSpPr>
            <a:spLocks noGrp="1"/>
          </p:cNvSpPr>
          <p:nvPr>
            <p:ph type="body" sz="quarter" idx="25"/>
          </p:nvPr>
        </p:nvSpPr>
        <p:spPr>
          <a:xfrm>
            <a:off x="10005899" y="1459963"/>
            <a:ext cx="731520" cy="731520"/>
          </a:xfrm>
          <a:prstGeom prst="rect">
            <a:avLst/>
          </a:prstGeom>
          <a:solidFill>
            <a:srgbClr val="3AA0C0">
              <a:alpha val="5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4" name="Text Placeholder 9"/>
          <p:cNvSpPr>
            <a:spLocks noGrp="1"/>
          </p:cNvSpPr>
          <p:nvPr>
            <p:ph type="body" sz="quarter" idx="26"/>
          </p:nvPr>
        </p:nvSpPr>
        <p:spPr>
          <a:xfrm>
            <a:off x="11468939" y="728443"/>
            <a:ext cx="731520" cy="731520"/>
          </a:xfrm>
          <a:prstGeom prst="rect">
            <a:avLst/>
          </a:prstGeom>
          <a:solidFill>
            <a:srgbClr val="008EB1">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5" name="Text Placeholder 9"/>
          <p:cNvSpPr>
            <a:spLocks noGrp="1"/>
          </p:cNvSpPr>
          <p:nvPr>
            <p:ph type="body" sz="quarter" idx="27"/>
          </p:nvPr>
        </p:nvSpPr>
        <p:spPr>
          <a:xfrm>
            <a:off x="10737419" y="728443"/>
            <a:ext cx="731520" cy="731520"/>
          </a:xfrm>
          <a:prstGeom prst="rect">
            <a:avLst/>
          </a:prstGeom>
          <a:solidFill>
            <a:srgbClr val="FFFFFF">
              <a:alpha val="34902"/>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6" name="Text Placeholder 9"/>
          <p:cNvSpPr>
            <a:spLocks noGrp="1"/>
          </p:cNvSpPr>
          <p:nvPr>
            <p:ph type="body" sz="quarter" idx="28"/>
          </p:nvPr>
        </p:nvSpPr>
        <p:spPr>
          <a:xfrm>
            <a:off x="11468939" y="0"/>
            <a:ext cx="731520" cy="731520"/>
          </a:xfrm>
          <a:prstGeom prst="rect">
            <a:avLst/>
          </a:prstGeom>
          <a:solidFill>
            <a:srgbClr val="3AA0C0">
              <a:alpha val="49804"/>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7" name="Text Placeholder 9"/>
          <p:cNvSpPr>
            <a:spLocks noGrp="1"/>
          </p:cNvSpPr>
          <p:nvPr>
            <p:ph type="body" sz="quarter" idx="29"/>
          </p:nvPr>
        </p:nvSpPr>
        <p:spPr>
          <a:xfrm>
            <a:off x="10005899" y="-3077"/>
            <a:ext cx="731520" cy="731520"/>
          </a:xfrm>
          <a:prstGeom prst="rect">
            <a:avLst/>
          </a:prstGeom>
          <a:solidFill>
            <a:srgbClr val="3AA0C0">
              <a:alpha val="45098"/>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8" name="Text Placeholder 9"/>
          <p:cNvSpPr>
            <a:spLocks noGrp="1"/>
          </p:cNvSpPr>
          <p:nvPr>
            <p:ph type="body" sz="quarter" idx="30"/>
          </p:nvPr>
        </p:nvSpPr>
        <p:spPr>
          <a:xfrm>
            <a:off x="9273964" y="72844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19" name="Text Placeholder 9"/>
          <p:cNvSpPr>
            <a:spLocks noGrp="1"/>
          </p:cNvSpPr>
          <p:nvPr>
            <p:ph type="body" sz="quarter" idx="32"/>
          </p:nvPr>
        </p:nvSpPr>
        <p:spPr>
          <a:xfrm>
            <a:off x="736601" y="5114713"/>
            <a:ext cx="9268884" cy="731520"/>
          </a:xfrm>
          <a:prstGeom prst="rect">
            <a:avLst/>
          </a:prstGeom>
          <a:solidFill>
            <a:schemeClr val="accent4">
              <a:alpha val="29804"/>
            </a:scheme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0" name="Footer Placeholder 9"/>
          <p:cNvSpPr>
            <a:spLocks noGrp="1"/>
          </p:cNvSpPr>
          <p:nvPr>
            <p:ph type="ftr" sz="quarter" idx="3"/>
          </p:nvPr>
        </p:nvSpPr>
        <p:spPr>
          <a:xfrm>
            <a:off x="736599" y="5114713"/>
            <a:ext cx="8233324" cy="731520"/>
          </a:xfrm>
          <a:prstGeom prst="rect">
            <a:avLst/>
          </a:prstGeom>
        </p:spPr>
        <p:txBody>
          <a:bodyPr vert="horz" lIns="182880" tIns="45720" rIns="91440" bIns="45720" rtlCol="0" anchor="ctr"/>
          <a:lstStyle>
            <a:lvl1pPr algn="l" fontAlgn="auto">
              <a:spcBef>
                <a:spcPts val="0"/>
              </a:spcBef>
              <a:spcAft>
                <a:spcPts val="0"/>
              </a:spcAft>
              <a:defRPr sz="1600" b="1" i="1" dirty="0" smtClean="0">
                <a:solidFill>
                  <a:schemeClr val="accent4"/>
                </a:solidFill>
                <a:latin typeface="+mj-lt"/>
                <a:cs typeface="+mn-cs"/>
              </a:defRPr>
            </a:lvl1pPr>
          </a:lstStyle>
          <a:p>
            <a:pPr>
              <a:defRPr/>
            </a:pPr>
            <a:r>
              <a:rPr lang="en-US"/>
              <a:t>Insert callout here. </a:t>
            </a:r>
          </a:p>
        </p:txBody>
      </p:sp>
      <p:sp>
        <p:nvSpPr>
          <p:cNvPr id="21" name="Text Placeholder 9"/>
          <p:cNvSpPr>
            <a:spLocks noGrp="1"/>
          </p:cNvSpPr>
          <p:nvPr>
            <p:ph type="body" sz="quarter" idx="33"/>
          </p:nvPr>
        </p:nvSpPr>
        <p:spPr>
          <a:xfrm>
            <a:off x="11468939" y="292300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22" name="Text Placeholder 9"/>
          <p:cNvSpPr>
            <a:spLocks noGrp="1"/>
          </p:cNvSpPr>
          <p:nvPr>
            <p:ph type="body" sz="quarter" idx="34"/>
          </p:nvPr>
        </p:nvSpPr>
        <p:spPr>
          <a:xfrm>
            <a:off x="10737419" y="1459963"/>
            <a:ext cx="731520" cy="731520"/>
          </a:xfrm>
          <a:prstGeom prst="rect">
            <a:avLst/>
          </a:prstGeom>
          <a:solidFill>
            <a:srgbClr val="1594B6">
              <a:alpha val="30196"/>
            </a:srgbClr>
          </a:solidFill>
        </p:spPr>
        <p:txBody>
          <a:bodyPr/>
          <a:lstStyle>
            <a:lvl1pPr marL="0" indent="0" algn="ctr">
              <a:buNone/>
              <a:defRPr sz="3733" baseline="-25000">
                <a:solidFill>
                  <a:srgbClr val="3AA0C0">
                    <a:alpha val="0"/>
                  </a:srgbClr>
                </a:solidFill>
              </a:defRPr>
            </a:lvl1pPr>
          </a:lstStyle>
          <a:p>
            <a:pPr lvl="0"/>
            <a:r>
              <a:rPr lang="en-US"/>
              <a:t>Click to edit Master text styles</a:t>
            </a:r>
          </a:p>
        </p:txBody>
      </p:sp>
      <p:sp>
        <p:nvSpPr>
          <p:cNvPr id="3" name="Text Placeholder 2"/>
          <p:cNvSpPr>
            <a:spLocks noGrp="1"/>
          </p:cNvSpPr>
          <p:nvPr>
            <p:ph type="body" sz="quarter" idx="35"/>
          </p:nvPr>
        </p:nvSpPr>
        <p:spPr>
          <a:xfrm>
            <a:off x="508001" y="1600200"/>
            <a:ext cx="8462433" cy="35136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タイトル プレースホルダー 1"/>
          <p:cNvSpPr>
            <a:spLocks noGrp="1"/>
          </p:cNvSpPr>
          <p:nvPr>
            <p:ph type="title" hasCustomPrompt="1"/>
          </p:nvPr>
        </p:nvSpPr>
        <p:spPr bwMode="auto">
          <a:xfrm>
            <a:off x="230718" y="234765"/>
            <a:ext cx="8739205"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24" name="Text Placeholder 14"/>
          <p:cNvSpPr>
            <a:spLocks noGrp="1"/>
          </p:cNvSpPr>
          <p:nvPr>
            <p:ph type="body" sz="quarter" idx="11" hasCustomPrompt="1"/>
          </p:nvPr>
        </p:nvSpPr>
        <p:spPr>
          <a:xfrm>
            <a:off x="369260" y="749054"/>
            <a:ext cx="8620225"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41326925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タイトル プレースホルダー 1"/>
          <p:cNvSpPr>
            <a:spLocks noGrp="1"/>
          </p:cNvSpPr>
          <p:nvPr>
            <p:ph type="title" hasCustomPrompt="1"/>
          </p:nvPr>
        </p:nvSpPr>
        <p:spPr bwMode="auto">
          <a:xfrm>
            <a:off x="230717" y="234765"/>
            <a:ext cx="11717443" cy="493679"/>
          </a:xfrm>
          <a:prstGeom prst="rect">
            <a:avLst/>
          </a:prstGeom>
          <a:noFill/>
          <a:ln w="9525">
            <a:noFill/>
            <a:miter lim="800000"/>
            <a:headEnd/>
            <a:tailEnd/>
          </a:ln>
        </p:spPr>
        <p:txBody>
          <a:bodyPr vert="horz" wrap="square" lIns="183600" tIns="45720" rIns="183600" bIns="45720" numCol="1" anchor="ctr" anchorCtr="0" compatLnSpc="1">
            <a:prstTxWarp prst="textNoShape">
              <a:avLst/>
            </a:prstTxWarp>
          </a:bodyPr>
          <a:lstStyle>
            <a:lvl1pPr>
              <a:defRPr/>
            </a:lvl1pPr>
          </a:lstStyle>
          <a:p>
            <a:pPr lvl="0"/>
            <a:r>
              <a:rPr lang="en-US" altLang="ja-JP"/>
              <a:t>Click to Insert Title</a:t>
            </a:r>
            <a:endParaRPr lang="ja-JP" altLang="en-US"/>
          </a:p>
        </p:txBody>
      </p:sp>
      <p:sp>
        <p:nvSpPr>
          <p:cNvPr id="6" name="Text Placeholder 14"/>
          <p:cNvSpPr>
            <a:spLocks noGrp="1"/>
          </p:cNvSpPr>
          <p:nvPr>
            <p:ph type="body" sz="quarter" idx="11" hasCustomPrompt="1"/>
          </p:nvPr>
        </p:nvSpPr>
        <p:spPr>
          <a:xfrm>
            <a:off x="369259" y="749054"/>
            <a:ext cx="11578901" cy="508711"/>
          </a:xfrm>
          <a:prstGeom prst="rect">
            <a:avLst/>
          </a:prstGeom>
        </p:spPr>
        <p:txBody>
          <a:bodyPr rIns="45720">
            <a:noAutofit/>
          </a:bodyPr>
          <a:lstStyle>
            <a:lvl1pPr marL="0" indent="0">
              <a:buNone/>
              <a:defRPr sz="1467" b="0" i="1" baseline="0">
                <a:solidFill>
                  <a:schemeClr val="tx2">
                    <a:lumMod val="60000"/>
                    <a:lumOff val="40000"/>
                  </a:schemeClr>
                </a:solidFill>
                <a:latin typeface="Arial" panose="020B0604020202020204" pitchFamily="34" charset="0"/>
                <a:cs typeface="Arial" panose="020B0604020202020204" pitchFamily="34" charset="0"/>
              </a:defRPr>
            </a:lvl1pPr>
            <a:lvl4pPr>
              <a:defRPr/>
            </a:lvl4pPr>
          </a:lstStyle>
          <a:p>
            <a:pPr lvl="0"/>
            <a:r>
              <a:rPr lang="en-US"/>
              <a:t>Click to Insert Subhead Here – Arial, 11 pt. Italic, NTTDC Gray </a:t>
            </a:r>
          </a:p>
        </p:txBody>
      </p:sp>
    </p:spTree>
    <p:extLst>
      <p:ext uri="{BB962C8B-B14F-4D97-AF65-F5344CB8AC3E}">
        <p14:creationId xmlns:p14="http://schemas.microsoft.com/office/powerpoint/2010/main" val="4247901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782067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ivide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99038"/>
            <a:ext cx="12192000" cy="4059924"/>
          </a:xfrm>
          <a:prstGeom prst="rect">
            <a:avLst/>
          </a:prstGeom>
        </p:spPr>
      </p:pic>
      <p:sp>
        <p:nvSpPr>
          <p:cNvPr id="2" name="Rectangle 1"/>
          <p:cNvSpPr/>
          <p:nvPr userDrawn="1"/>
        </p:nvSpPr>
        <p:spPr>
          <a:xfrm>
            <a:off x="0" y="5396948"/>
            <a:ext cx="2951922" cy="146105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6" name="TextBox 12"/>
          <p:cNvSpPr txBox="1"/>
          <p:nvPr userDrawn="1"/>
        </p:nvSpPr>
        <p:spPr>
          <a:xfrm>
            <a:off x="188667" y="6593330"/>
            <a:ext cx="3149600" cy="123111"/>
          </a:xfrm>
          <a:prstGeom prst="rect">
            <a:avLst/>
          </a:prstGeom>
          <a:noFill/>
        </p:spPr>
        <p:txBody>
          <a:bodyPr tIns="0" bIns="0">
            <a:spAutoFit/>
          </a:bodyPr>
          <a:lstStyle/>
          <a:p>
            <a:pPr defTabSz="609555">
              <a:defRPr/>
            </a:pPr>
            <a:r>
              <a:rPr lang="en-US" altLang="ja-JP" sz="800">
                <a:solidFill>
                  <a:srgbClr val="FFFFFF"/>
                </a:solidFill>
                <a:ea typeface="HGPGothicE" charset="-128"/>
                <a:cs typeface="Meiryo UI" pitchFamily="50" charset="-128"/>
              </a:rPr>
              <a:t>© 2023 NTT DATA, Inc. All rights reserved.</a:t>
            </a:r>
          </a:p>
        </p:txBody>
      </p:sp>
      <p:sp>
        <p:nvSpPr>
          <p:cNvPr id="3" name="Title 2">
            <a:extLst>
              <a:ext uri="{FF2B5EF4-FFF2-40B4-BE49-F238E27FC236}">
                <a16:creationId xmlns:a16="http://schemas.microsoft.com/office/drawing/2014/main" id="{B58C53ED-BFD4-4E5F-8943-2616C37B778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416607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ítulo y subtítulo">
    <p:spTree>
      <p:nvGrpSpPr>
        <p:cNvPr id="1" name=""/>
        <p:cNvGrpSpPr/>
        <p:nvPr/>
      </p:nvGrpSpPr>
      <p:grpSpPr>
        <a:xfrm>
          <a:off x="0" y="0"/>
          <a:ext cx="0" cy="0"/>
          <a:chOff x="0" y="0"/>
          <a:chExt cx="0" cy="0"/>
        </a:xfrm>
      </p:grpSpPr>
      <p:sp>
        <p:nvSpPr>
          <p:cNvPr id="11" name="Texto del título"/>
          <p:cNvSpPr txBox="1">
            <a:spLocks noGrp="1"/>
          </p:cNvSpPr>
          <p:nvPr>
            <p:ph type="title"/>
          </p:nvPr>
        </p:nvSpPr>
        <p:spPr>
          <a:xfrm>
            <a:off x="889000" y="1149350"/>
            <a:ext cx="10414000" cy="2324100"/>
          </a:xfrm>
          <a:prstGeom prst="rect">
            <a:avLst/>
          </a:prstGeom>
        </p:spPr>
        <p:txBody>
          <a:bodyPr anchor="b"/>
          <a:lstStyle/>
          <a:p>
            <a:r>
              <a:t>Texto del título</a:t>
            </a:r>
          </a:p>
        </p:txBody>
      </p:sp>
      <p:sp>
        <p:nvSpPr>
          <p:cNvPr id="12" name="Nivel de texto 1…"/>
          <p:cNvSpPr txBox="1">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700"/>
            </a:lvl1pPr>
            <a:lvl2pPr marL="0" indent="0" algn="ctr">
              <a:spcBef>
                <a:spcPts val="0"/>
              </a:spcBef>
              <a:buSzTx/>
              <a:buNone/>
              <a:defRPr sz="2700"/>
            </a:lvl2pPr>
            <a:lvl3pPr marL="0" indent="0" algn="ctr">
              <a:spcBef>
                <a:spcPts val="0"/>
              </a:spcBef>
              <a:buSzTx/>
              <a:buNone/>
              <a:defRPr sz="2700"/>
            </a:lvl3pPr>
            <a:lvl4pPr marL="0" indent="0" algn="ctr">
              <a:spcBef>
                <a:spcPts val="0"/>
              </a:spcBef>
              <a:buSzTx/>
              <a:buNone/>
              <a:defRPr sz="2700"/>
            </a:lvl4pPr>
            <a:lvl5pPr marL="0" indent="0" algn="ctr">
              <a:spcBef>
                <a:spcPts val="0"/>
              </a:spcBef>
              <a:buSzTx/>
              <a:buNone/>
              <a:defRPr sz="2700"/>
            </a:lvl5pPr>
          </a:lstStyle>
          <a:p>
            <a:r>
              <a:t>Nivel de texto 1</a:t>
            </a:r>
          </a:p>
          <a:p>
            <a:pPr lvl="1"/>
            <a:r>
              <a:t>Nivel de texto 2</a:t>
            </a:r>
          </a:p>
          <a:p>
            <a:pPr lvl="2"/>
            <a:r>
              <a:t>Nivel de texto 3</a:t>
            </a:r>
          </a:p>
          <a:p>
            <a:pPr lvl="3"/>
            <a:r>
              <a:t>Nivel de texto 4</a:t>
            </a:r>
          </a:p>
          <a:p>
            <a:pPr lvl="4"/>
            <a:r>
              <a:t>Nivel de texto 5</a:t>
            </a:r>
          </a:p>
        </p:txBody>
      </p:sp>
      <p:sp>
        <p:nvSpPr>
          <p:cNvPr id="13" name="Número de diapositiva"/>
          <p:cNvSpPr txBox="1">
            <a:spLocks noGrp="1"/>
          </p:cNvSpPr>
          <p:nvPr>
            <p:ph type="sldNum" sz="quarter" idx="2"/>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1" sz="1800" b="0" i="0" u="none" strike="noStrike" kern="1200" cap="none" spc="0" normalizeH="0" baseline="0" noProof="0">
                <a:ln>
                  <a:noFill/>
                </a:ln>
                <a:solidFill>
                  <a:srgbClr val="40404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sz="1800" b="0" i="0" u="none" strike="noStrike" kern="1200" cap="none" spc="0" normalizeH="0" baseline="0" noProof="0">
              <a:ln>
                <a:noFill/>
              </a:ln>
              <a:solidFill>
                <a:srgbClr val="4040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41779804"/>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9854380" y="6564212"/>
            <a:ext cx="2194560" cy="182880"/>
          </a:xfrm>
          <a:prstGeom prst="rect">
            <a:avLst/>
          </a:prstGeom>
        </p:spPr>
        <p:txBody>
          <a:bodyPr anchor="ctr"/>
          <a:lstStyle>
            <a:lvl1pPr>
              <a:defRPr sz="800">
                <a:solidFill>
                  <a:schemeClr val="accent2"/>
                </a:solidFill>
              </a:defRPr>
            </a:lvl1pPr>
          </a:lstStyle>
          <a:p>
            <a:pPr defTabSz="609555"/>
            <a:r>
              <a:rPr lang="en-US"/>
              <a:t>© 2020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2318835839"/>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ontents Slide B">
    <p:spTree>
      <p:nvGrpSpPr>
        <p:cNvPr id="1" name=""/>
        <p:cNvGrpSpPr/>
        <p:nvPr/>
      </p:nvGrpSpPr>
      <p:grpSpPr>
        <a:xfrm>
          <a:off x="0" y="0"/>
          <a:ext cx="0" cy="0"/>
          <a:chOff x="0" y="0"/>
          <a:chExt cx="0" cy="0"/>
        </a:xfrm>
      </p:grpSpPr>
      <p:sp>
        <p:nvSpPr>
          <p:cNvPr id="11" name="タイトル 1"/>
          <p:cNvSpPr>
            <a:spLocks noGrp="1"/>
          </p:cNvSpPr>
          <p:nvPr>
            <p:ph type="title" hasCustomPrompt="1"/>
          </p:nvPr>
        </p:nvSpPr>
        <p:spPr>
          <a:xfrm>
            <a:off x="172188" y="0"/>
            <a:ext cx="11844000" cy="722902"/>
          </a:xfrm>
          <a:prstGeom prst="rect">
            <a:avLst/>
          </a:prstGeom>
        </p:spPr>
        <p:txBody>
          <a:bodyPr tIns="108000" anchor="ctr" anchorCtr="0">
            <a:normAutofit/>
          </a:bodyPr>
          <a:lstStyle>
            <a:lvl1pPr>
              <a:defRPr lang="ja-JP" altLang="en-US" sz="2400" b="1" spc="0">
                <a:solidFill>
                  <a:srgbClr val="6785C1"/>
                </a:solidFill>
                <a:latin typeface="Arial" panose="020B0604020202020204" pitchFamily="34" charset="0"/>
                <a:ea typeface="Meiryo UI" panose="020B0604030504040204" pitchFamily="50" charset="-128"/>
                <a:cs typeface="Arial" panose="020B0604020202020204" pitchFamily="34" charset="0"/>
              </a:defRPr>
            </a:lvl1pPr>
          </a:lstStyle>
          <a:p>
            <a:pPr marL="226468" marR="0" lvl="0" indent="-226468" latinLnBrk="0">
              <a:lnSpc>
                <a:spcPct val="100000"/>
              </a:lnSpc>
              <a:spcBef>
                <a:spcPct val="20000"/>
              </a:spcBef>
              <a:buClrTx/>
              <a:buSzTx/>
              <a:buFont typeface="+mj-lt"/>
              <a:buNone/>
              <a:tabLst/>
            </a:pPr>
            <a:r>
              <a:rPr kumimoji="1" lang="ja-JP" altLang="en-US"/>
              <a:t>［</a:t>
            </a:r>
            <a:r>
              <a:rPr kumimoji="1" lang="en-US" altLang="ja-JP"/>
              <a:t>Title</a:t>
            </a:r>
            <a:r>
              <a:rPr kumimoji="1" lang="ja-JP" altLang="en-US"/>
              <a:t>］</a:t>
            </a:r>
          </a:p>
        </p:txBody>
      </p:sp>
      <p:sp>
        <p:nvSpPr>
          <p:cNvPr id="3" name="テキスト プレースホルダー 2">
            <a:extLst>
              <a:ext uri="{FF2B5EF4-FFF2-40B4-BE49-F238E27FC236}">
                <a16:creationId xmlns:a16="http://schemas.microsoft.com/office/drawing/2014/main" id="{3DC7A6FB-DEB1-4E3B-A893-0522D7EE017D}"/>
              </a:ext>
            </a:extLst>
          </p:cNvPr>
          <p:cNvSpPr>
            <a:spLocks noGrp="1"/>
          </p:cNvSpPr>
          <p:nvPr>
            <p:ph type="body" sz="quarter" idx="10" hasCustomPrompt="1"/>
          </p:nvPr>
        </p:nvSpPr>
        <p:spPr>
          <a:xfrm>
            <a:off x="537588" y="908050"/>
            <a:ext cx="11113200" cy="5256000"/>
          </a:xfrm>
          <a:prstGeom prst="rect">
            <a:avLst/>
          </a:prstGeom>
        </p:spPr>
        <p:txBody>
          <a:bodyPr/>
          <a:lstStyle>
            <a:lvl1pPr marL="0" indent="0">
              <a:buNone/>
              <a:defRPr sz="2000">
                <a:latin typeface="Arial" panose="020B0604020202020204" pitchFamily="34" charset="0"/>
                <a:ea typeface="Meiryo UI" panose="020B0604030504040204" pitchFamily="50" charset="-128"/>
                <a:cs typeface="Arial" panose="020B0604020202020204" pitchFamily="34" charset="0"/>
              </a:defRPr>
            </a:lvl1pPr>
            <a:lvl2pPr>
              <a:defRPr sz="20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a:r>
              <a:rPr kumimoji="1" lang="en-US" altLang="ja-JP"/>
              <a:t>Click and enter text.</a:t>
            </a:r>
            <a:endParaRPr kumimoji="1" lang="ja-JP" altLang="en-US"/>
          </a:p>
        </p:txBody>
      </p:sp>
      <p:sp>
        <p:nvSpPr>
          <p:cNvPr id="6" name="Rectangle 17"/>
          <p:cNvSpPr/>
          <p:nvPr userDrawn="1"/>
        </p:nvSpPr>
        <p:spPr>
          <a:xfrm>
            <a:off x="0" y="6434124"/>
            <a:ext cx="12192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Arial" panose="020B0604020202020204" pitchFamily="34" charset="0"/>
              <a:ea typeface="HGPGothicE" charset="-128"/>
              <a:cs typeface="Arial" panose="020B0604020202020204" pitchFamily="34" charset="0"/>
            </a:endParaRPr>
          </a:p>
        </p:txBody>
      </p:sp>
      <p:sp>
        <p:nvSpPr>
          <p:cNvPr id="8" name="TextBox 12"/>
          <p:cNvSpPr txBox="1"/>
          <p:nvPr userDrawn="1"/>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Arial" panose="020B0604020202020204" pitchFamily="34" charset="0"/>
                <a:ea typeface="Meiryo UI" panose="020B0604030504040204" pitchFamily="50" charset="-128"/>
                <a:cs typeface="Arial" panose="020B0604020202020204" pitchFamily="34" charset="0"/>
              </a:rPr>
              <a:t>© 2023 NTT DATA Corporation</a:t>
            </a:r>
          </a:p>
        </p:txBody>
      </p:sp>
      <p:sp>
        <p:nvSpPr>
          <p:cNvPr id="9"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rPr>
              <a:pPr algn="ctr" fontAlgn="auto">
                <a:spcBef>
                  <a:spcPts val="0"/>
                </a:spcBef>
                <a:spcAft>
                  <a:spcPts val="0"/>
                </a:spcAft>
                <a:defRPr/>
              </a:pPr>
              <a:t>‹#›</a:t>
            </a:fld>
            <a:endParaRPr lang="en-US" sz="1200" b="0" i="0">
              <a:solidFill>
                <a:schemeClr val="bg1"/>
              </a:solidFill>
              <a:latin typeface="Arial" panose="020B0604020202020204" pitchFamily="34" charset="0"/>
              <a:ea typeface="Meiryo UI" panose="020B0604030504040204" pitchFamily="50" charset="-128"/>
              <a:cs typeface="Arial" panose="020B0604020202020204" pitchFamily="34" charset="0"/>
            </a:endParaRPr>
          </a:p>
        </p:txBody>
      </p:sp>
    </p:spTree>
    <p:extLst>
      <p:ext uri="{BB962C8B-B14F-4D97-AF65-F5344CB8AC3E}">
        <p14:creationId xmlns:p14="http://schemas.microsoft.com/office/powerpoint/2010/main" val="1855628307"/>
      </p:ext>
    </p:extLst>
  </p:cSld>
  <p:clrMapOvr>
    <a:masterClrMapping/>
  </p:clrMapOvr>
  <p:extLst>
    <p:ext uri="{DCECCB84-F9BA-43D5-87BE-67443E8EF086}">
      <p15:sldGuideLst xmlns:p15="http://schemas.microsoft.com/office/powerpoint/2012/main">
        <p15:guide id="1" orient="horz" pos="572">
          <p15:clr>
            <a:srgbClr val="FBAE40"/>
          </p15:clr>
        </p15:guide>
        <p15:guide id="2" pos="32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59838" y="320570"/>
            <a:ext cx="11459013" cy="451405"/>
          </a:xfrm>
          <a:noFill/>
          <a:ln>
            <a:noFill/>
          </a:ln>
        </p:spPr>
        <p:txBody>
          <a:bodyPr/>
          <a:lstStyle/>
          <a:p>
            <a:r>
              <a:rPr lang="en-US"/>
              <a:t>Click to Edit Master Title Style</a:t>
            </a:r>
          </a:p>
        </p:txBody>
      </p:sp>
    </p:spTree>
    <p:extLst>
      <p:ext uri="{BB962C8B-B14F-4D97-AF65-F5344CB8AC3E}">
        <p14:creationId xmlns:p14="http://schemas.microsoft.com/office/powerpoint/2010/main" val="27821869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A_Cover_Full Image, Full Innovation Curve">
    <p:bg>
      <p:bgPr>
        <a:solidFill>
          <a:schemeClr val="accent1"/>
        </a:solidFill>
        <a:effectLst/>
      </p:bgPr>
    </p:bg>
    <p:spTree>
      <p:nvGrpSpPr>
        <p:cNvPr id="1" name=""/>
        <p:cNvGrpSpPr/>
        <p:nvPr/>
      </p:nvGrpSpPr>
      <p:grpSpPr>
        <a:xfrm>
          <a:off x="0" y="0"/>
          <a:ext cx="0" cy="0"/>
          <a:chOff x="0" y="0"/>
          <a:chExt cx="0" cy="0"/>
        </a:xfrm>
      </p:grpSpPr>
      <p:sp>
        <p:nvSpPr>
          <p:cNvPr id="6" name="Smart Navy SemiTrans Overlay">
            <a:extLst>
              <a:ext uri="{FF2B5EF4-FFF2-40B4-BE49-F238E27FC236}">
                <a16:creationId xmlns:a16="http://schemas.microsoft.com/office/drawing/2014/main" id="{39BA9756-44A4-AC93-1405-84B020B6F46B}"/>
              </a:ext>
            </a:extLst>
          </p:cNvPr>
          <p:cNvSpPr>
            <a:spLocks noGrp="1"/>
          </p:cNvSpPr>
          <p:nvPr>
            <p:ph type="body" sz="quarter" idx="16" hasCustomPrompt="1"/>
          </p:nvPr>
        </p:nvSpPr>
        <p:spPr>
          <a:xfrm>
            <a:off x="0" y="0"/>
            <a:ext cx="12192000" cy="6857999"/>
          </a:xfrm>
          <a:prstGeom prst="rect">
            <a:avLst/>
          </a:prstGeom>
          <a:solidFill>
            <a:srgbClr val="050D24">
              <a:alpha val="57647"/>
            </a:srgbClr>
          </a:solidFill>
        </p:spPr>
        <p:txBody>
          <a:bodyPr/>
          <a:lstStyle>
            <a:lvl1pPr>
              <a:defRPr>
                <a:solidFill>
                  <a:schemeClr val="bg1"/>
                </a:solidFill>
              </a:defRPr>
            </a:lvl1pPr>
            <a:lvl2pPr marL="0" indent="0">
              <a:buNone/>
              <a:defRPr>
                <a:noFill/>
              </a:defRPr>
            </a:lvl2pPr>
            <a:lvl3pPr marL="216000" indent="0">
              <a:buFont typeface="Arial" panose="020B0604020202020204" pitchFamily="34" charset="0"/>
              <a:buNone/>
              <a:defRPr>
                <a:noFill/>
              </a:defRPr>
            </a:lvl3pPr>
            <a:lvl4pPr>
              <a:defRPr>
                <a:noFill/>
              </a:defRPr>
            </a:lvl4pPr>
            <a:lvl5pPr>
              <a:defRPr>
                <a:noFill/>
              </a:defRPr>
            </a:lvl5pPr>
          </a:lstStyle>
          <a:p>
            <a:pPr lvl="2"/>
            <a:r>
              <a:rPr lang="en-US" noProof="0"/>
              <a:t> </a:t>
            </a:r>
          </a:p>
        </p:txBody>
      </p:sp>
      <p:sp>
        <p:nvSpPr>
          <p:cNvPr id="8" name="Footer Placeholder 4">
            <a:extLst>
              <a:ext uri="{FF2B5EF4-FFF2-40B4-BE49-F238E27FC236}">
                <a16:creationId xmlns:a16="http://schemas.microsoft.com/office/drawing/2014/main" id="{5E9A5FE8-62E3-0D2E-834A-D1F1B8269B75}"/>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1000">
                <a:solidFill>
                  <a:schemeClr val="bg1"/>
                </a:solidFill>
              </a:defRPr>
            </a:lvl1pPr>
          </a:lstStyle>
          <a:p>
            <a:r>
              <a:rPr lang="pt-BR" noProof="0"/>
              <a:t>© 2023 NTT DATA Americas, Inc.</a:t>
            </a:r>
            <a:endParaRPr lang="en-US" noProof="0"/>
          </a:p>
        </p:txBody>
      </p:sp>
      <p:sp>
        <p:nvSpPr>
          <p:cNvPr id="3" name="Innovation Curve">
            <a:extLst>
              <a:ext uri="{FF2B5EF4-FFF2-40B4-BE49-F238E27FC236}">
                <a16:creationId xmlns:a16="http://schemas.microsoft.com/office/drawing/2014/main" id="{18332D96-F8AA-AD1E-863A-6EA58DA26D4A}"/>
              </a:ext>
            </a:extLst>
          </p:cNvPr>
          <p:cNvSpPr>
            <a:spLocks noGrp="1"/>
          </p:cNvSpPr>
          <p:nvPr>
            <p:ph type="body" sz="quarter" idx="21" hasCustomPrompt="1"/>
          </p:nvPr>
        </p:nvSpPr>
        <p:spPr>
          <a:xfrm>
            <a:off x="5376672" y="0"/>
            <a:ext cx="6835842" cy="6858000"/>
          </a:xfrm>
          <a:blipFill>
            <a:blip r:embed="rId2"/>
            <a:stretch>
              <a:fillRect/>
            </a:stretch>
          </a:blipFill>
        </p:spPr>
        <p:txBody>
          <a:bodyPr/>
          <a:lstStyle>
            <a:lvl1pPr>
              <a:defRPr sz="200"/>
            </a:lvl1pPr>
          </a:lstStyle>
          <a:p>
            <a:pPr lvl="0"/>
            <a:r>
              <a:rPr lang="de-DE"/>
              <a:t>.</a:t>
            </a:r>
          </a:p>
        </p:txBody>
      </p:sp>
      <p:sp>
        <p:nvSpPr>
          <p:cNvPr id="7" name="Cover Photo Placeholder">
            <a:extLst>
              <a:ext uri="{FF2B5EF4-FFF2-40B4-BE49-F238E27FC236}">
                <a16:creationId xmlns:a16="http://schemas.microsoft.com/office/drawing/2014/main" id="{47AACDBA-727E-B7AC-B9F8-A809F3406830}"/>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rgbClr val="FF7A00"/>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noProof="0"/>
              <a:t>Click to add image. Then Reorder: Send to back</a:t>
            </a:r>
          </a:p>
        </p:txBody>
      </p:sp>
      <p:sp>
        <p:nvSpPr>
          <p:cNvPr id="2" name="Info box">
            <a:extLst>
              <a:ext uri="{FF2B5EF4-FFF2-40B4-BE49-F238E27FC236}">
                <a16:creationId xmlns:a16="http://schemas.microsoft.com/office/drawing/2014/main" id="{CDC6CD3E-31EA-EA2F-BE3B-37D4E6526A11}"/>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accent6">
                    <a:lumMod val="40000"/>
                    <a:lumOff val="60000"/>
                  </a:schemeClr>
                </a:solidFill>
              </a:defRPr>
            </a:lvl1pPr>
          </a:lstStyle>
          <a:p>
            <a:pPr lvl="0"/>
            <a:r>
              <a:rPr lang="en-US" noProof="0"/>
              <a:t>Information Type:</a:t>
            </a:r>
            <a:br>
              <a:rPr lang="en-US" noProof="0"/>
            </a:br>
            <a:r>
              <a:rPr lang="en-US" noProof="0"/>
              <a:t>Company:  </a:t>
            </a:r>
            <a:br>
              <a:rPr lang="en-US" noProof="0"/>
            </a:br>
            <a:r>
              <a:rPr lang="en-US" noProof="0"/>
              <a:t>Information Owner:</a:t>
            </a:r>
          </a:p>
        </p:txBody>
      </p:sp>
      <p:sp>
        <p:nvSpPr>
          <p:cNvPr id="4" name="Date Placeholder 3">
            <a:extLst>
              <a:ext uri="{FF2B5EF4-FFF2-40B4-BE49-F238E27FC236}">
                <a16:creationId xmlns:a16="http://schemas.microsoft.com/office/drawing/2014/main" id="{C81BBD22-02FF-5EAB-ABA3-3C0BB396027D}"/>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chemeClr val="bg1"/>
                </a:solidFill>
              </a:defRPr>
            </a:lvl1pPr>
          </a:lstStyle>
          <a:p>
            <a:r>
              <a:rPr lang="en-DE"/>
              <a:t>Date</a:t>
            </a:r>
            <a:endParaRPr lang="en-US"/>
          </a:p>
        </p:txBody>
      </p:sp>
      <p:sp>
        <p:nvSpPr>
          <p:cNvPr id="18" name="Title 1">
            <a:extLst>
              <a:ext uri="{FF2B5EF4-FFF2-40B4-BE49-F238E27FC236}">
                <a16:creationId xmlns:a16="http://schemas.microsoft.com/office/drawing/2014/main" id="{6566C0A6-4FFE-882A-7F2D-B9B9A23AB5FB}"/>
              </a:ext>
            </a:extLst>
          </p:cNvPr>
          <p:cNvSpPr>
            <a:spLocks noGrp="1"/>
          </p:cNvSpPr>
          <p:nvPr>
            <p:ph type="ctrTitle" hasCustomPrompt="1"/>
          </p:nvPr>
        </p:nvSpPr>
        <p:spPr bwMode="gray">
          <a:xfrm>
            <a:off x="380048" y="2438400"/>
            <a:ext cx="4793932" cy="1371600"/>
          </a:xfrm>
        </p:spPr>
        <p:txBody>
          <a:bodyPr vert="horz" lIns="0" tIns="45720" rIns="0" bIns="45720" rtlCol="0" anchor="b">
            <a:noAutofit/>
          </a:bodyPr>
          <a:lstStyle>
            <a:lvl1pPr>
              <a:defRPr lang="en-GB" sz="4400" b="0" i="0" dirty="0">
                <a:solidFill>
                  <a:srgbClr val="F8F8F8"/>
                </a:solidFill>
                <a:latin typeface="+mj-lt"/>
                <a:cs typeface="Times New Roman" panose="02020603050405020304" pitchFamily="18" charset="0"/>
              </a:defRPr>
            </a:lvl1pPr>
          </a:lstStyle>
          <a:p>
            <a:pPr lvl="0">
              <a:lnSpc>
                <a:spcPct val="100000"/>
              </a:lnSpc>
            </a:pPr>
            <a:r>
              <a:rPr lang="en-US" noProof="0"/>
              <a:t>Click to edit Master title Style</a:t>
            </a:r>
          </a:p>
        </p:txBody>
      </p:sp>
      <p:sp>
        <p:nvSpPr>
          <p:cNvPr id="19" name="Subtitle 2">
            <a:extLst>
              <a:ext uri="{FF2B5EF4-FFF2-40B4-BE49-F238E27FC236}">
                <a16:creationId xmlns:a16="http://schemas.microsoft.com/office/drawing/2014/main" id="{4FACCEEE-5469-CC54-C90B-C9C1BF3F2B90}"/>
              </a:ext>
            </a:extLst>
          </p:cNvPr>
          <p:cNvSpPr>
            <a:spLocks noGrp="1"/>
          </p:cNvSpPr>
          <p:nvPr>
            <p:ph type="subTitle" idx="1" hasCustomPrompt="1"/>
          </p:nvPr>
        </p:nvSpPr>
        <p:spPr bwMode="gray">
          <a:xfrm>
            <a:off x="380048" y="3810000"/>
            <a:ext cx="4793932" cy="353943"/>
          </a:xfrm>
          <a:prstGeom prst="rect">
            <a:avLst/>
          </a:prstGeom>
        </p:spPr>
        <p:txBody>
          <a:bodyPr wrap="square" lIns="0" tIns="45720" rIns="0">
            <a:spAutoFit/>
          </a:bodyPr>
          <a:lstStyle>
            <a:lvl1pPr>
              <a:spcBef>
                <a:spcPts val="0"/>
              </a:spcBef>
              <a:spcAft>
                <a:spcPts val="0"/>
              </a:spcAft>
              <a:defRPr lang="en-GB" sz="2000" b="0" i="0" dirty="0">
                <a:solidFill>
                  <a:srgbClr val="F8F8F8"/>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noProof="0"/>
              <a:t>Click to edit Master subtitle style</a:t>
            </a:r>
          </a:p>
        </p:txBody>
      </p:sp>
      <p:sp>
        <p:nvSpPr>
          <p:cNvPr id="13" name="NTT DATA Global Logo" descr="NTT DATA Global Logo">
            <a:extLst>
              <a:ext uri="{FF2B5EF4-FFF2-40B4-BE49-F238E27FC236}">
                <a16:creationId xmlns:a16="http://schemas.microsoft.com/office/drawing/2014/main" id="{A6808F4F-EA69-F71A-723C-E607F8187929}"/>
              </a:ext>
            </a:extLst>
          </p:cNvPr>
          <p:cNvSpPr>
            <a:spLocks noGrp="1"/>
          </p:cNvSpPr>
          <p:nvPr>
            <p:ph type="body" sz="quarter" idx="15" hasCustomPrompt="1"/>
          </p:nvPr>
        </p:nvSpPr>
        <p:spPr bwMode="gray">
          <a:xfrm>
            <a:off x="371475" y="320040"/>
            <a:ext cx="1959724" cy="400077"/>
          </a:xfrm>
          <a:prstGeom prst="rect">
            <a:avLst/>
          </a:prstGeom>
          <a:blipFill dpi="0" rotWithShape="1">
            <a:blip r:embed="rId3"/>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Tree>
    <p:extLst>
      <p:ext uri="{BB962C8B-B14F-4D97-AF65-F5344CB8AC3E}">
        <p14:creationId xmlns:p14="http://schemas.microsoft.com/office/powerpoint/2010/main" val="403035920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ivider Slide - Human Blue">
    <p:bg>
      <p:bgPr>
        <a:solidFill>
          <a:schemeClr val="accent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ooter Placeholder 1">
            <a:extLst>
              <a:ext uri="{FF2B5EF4-FFF2-40B4-BE49-F238E27FC236}">
                <a16:creationId xmlns:a16="http://schemas.microsoft.com/office/drawing/2014/main" id="{1D060813-35FD-49A2-8E36-AEA23C17F61E}"/>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bg1"/>
                </a:solidFill>
              </a:defRPr>
            </a:lvl1pPr>
          </a:lstStyle>
          <a:p>
            <a:pPr defTabSz="609555"/>
            <a:r>
              <a:rPr lang="en-US"/>
              <a:t>© 2023 NTT DATA, Inc. All rights reserved.</a:t>
            </a:r>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pic>
        <p:nvPicPr>
          <p:cNvPr id="10" name="図 3">
            <a:extLst>
              <a:ext uri="{FF2B5EF4-FFF2-40B4-BE49-F238E27FC236}">
                <a16:creationId xmlns:a16="http://schemas.microsoft.com/office/drawing/2014/main" id="{78CDFFFE-8A2F-4C29-8DA0-25F65EDE81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76520" y="6481775"/>
            <a:ext cx="1178351" cy="296174"/>
          </a:xfrm>
          <a:prstGeom prst="rect">
            <a:avLst/>
          </a:prstGeom>
        </p:spPr>
      </p:pic>
      <p:sp>
        <p:nvSpPr>
          <p:cNvPr id="9" name="Text Placeholder 2">
            <a:extLst>
              <a:ext uri="{FF2B5EF4-FFF2-40B4-BE49-F238E27FC236}">
                <a16:creationId xmlns:a16="http://schemas.microsoft.com/office/drawing/2014/main" id="{34AEFB69-85BA-4D0C-BFA2-34ABA6779977}"/>
              </a:ext>
            </a:extLst>
          </p:cNvPr>
          <p:cNvSpPr>
            <a:spLocks noGrp="1"/>
          </p:cNvSpPr>
          <p:nvPr>
            <p:ph type="body" sz="quarter" idx="12" hasCustomPrompt="1"/>
          </p:nvPr>
        </p:nvSpPr>
        <p:spPr>
          <a:xfrm>
            <a:off x="3962400" y="1295400"/>
            <a:ext cx="7543800" cy="4343400"/>
          </a:xfrm>
          <a:prstGeom prst="rect">
            <a:avLst/>
          </a:prstGeom>
        </p:spPr>
        <p:txBody>
          <a:bodyPr anchor="ctr"/>
          <a:lstStyle>
            <a:lvl1pPr marL="0" indent="0" algn="ctr">
              <a:buNone/>
              <a:defRPr>
                <a:solidFill>
                  <a:schemeClr val="bg1"/>
                </a:solidFill>
              </a:defRPr>
            </a:lvl1pPr>
            <a:lvl2pPr marL="609556" indent="0">
              <a:buNone/>
              <a:defRPr>
                <a:solidFill>
                  <a:schemeClr val="bg1"/>
                </a:solidFill>
              </a:defRPr>
            </a:lvl2pPr>
            <a:lvl3pPr marL="1219109" indent="0">
              <a:buNone/>
              <a:defRPr>
                <a:solidFill>
                  <a:schemeClr val="bg1"/>
                </a:solidFill>
              </a:defRPr>
            </a:lvl3pPr>
            <a:lvl4pPr marL="1828662" indent="0">
              <a:buNone/>
              <a:defRPr>
                <a:solidFill>
                  <a:schemeClr val="bg1"/>
                </a:solidFill>
              </a:defRPr>
            </a:lvl4pPr>
            <a:lvl5pPr marL="2438216" indent="0">
              <a:buNone/>
              <a:defRPr>
                <a:solidFill>
                  <a:schemeClr val="bg1"/>
                </a:solidFill>
              </a:defRPr>
            </a:lvl5pPr>
          </a:lstStyle>
          <a:p>
            <a:pPr lvl="0"/>
            <a:r>
              <a:rPr lang="en-US"/>
              <a:t>[Middle Title Page]</a:t>
            </a:r>
          </a:p>
        </p:txBody>
      </p:sp>
    </p:spTree>
    <p:extLst>
      <p:ext uri="{BB962C8B-B14F-4D97-AF65-F5344CB8AC3E}">
        <p14:creationId xmlns:p14="http://schemas.microsoft.com/office/powerpoint/2010/main" val="84951858"/>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Break">
    <p:bg>
      <p:bgPr>
        <a:solidFill>
          <a:schemeClr val="tx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C3865"/>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40486646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304800" y="6556248"/>
            <a:ext cx="2194560" cy="182880"/>
          </a:xfrm>
          <a:prstGeom prst="rect">
            <a:avLst/>
          </a:prstGeom>
        </p:spPr>
        <p:txBody>
          <a:bodyPr anchor="ctr"/>
          <a:lstStyle>
            <a:lvl1pPr>
              <a:defRPr sz="800">
                <a:solidFill>
                  <a:schemeClr val="accent2"/>
                </a:solidFill>
              </a:defRPr>
            </a:lvl1pPr>
          </a:lstStyle>
          <a:p>
            <a:pPr defTabSz="609555"/>
            <a:r>
              <a:rPr lang="en-US"/>
              <a:t>© 2023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142152211"/>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4312371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A_Cover_Light_Full Innovation Curve">
    <p:spTree>
      <p:nvGrpSpPr>
        <p:cNvPr id="1" name=""/>
        <p:cNvGrpSpPr/>
        <p:nvPr/>
      </p:nvGrpSpPr>
      <p:grpSpPr>
        <a:xfrm>
          <a:off x="0" y="0"/>
          <a:ext cx="0" cy="0"/>
          <a:chOff x="0" y="0"/>
          <a:chExt cx="0" cy="0"/>
        </a:xfrm>
      </p:grpSpPr>
      <p:pic>
        <p:nvPicPr>
          <p:cNvPr id="14" name="Innovation Curve">
            <a:extLst>
              <a:ext uri="{FF2B5EF4-FFF2-40B4-BE49-F238E27FC236}">
                <a16:creationId xmlns:a16="http://schemas.microsoft.com/office/drawing/2014/main" id="{9211F747-506E-5ED4-9B68-EE6B3F99C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3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5334000" y="-14748"/>
            <a:ext cx="6872748" cy="6872748"/>
          </a:xfrm>
          <a:prstGeom prst="rect">
            <a:avLst/>
          </a:prstGeom>
        </p:spPr>
      </p:pic>
      <p:sp>
        <p:nvSpPr>
          <p:cNvPr id="16" name="Title 1">
            <a:extLst>
              <a:ext uri="{FF2B5EF4-FFF2-40B4-BE49-F238E27FC236}">
                <a16:creationId xmlns:a16="http://schemas.microsoft.com/office/drawing/2014/main" id="{1506BD0E-4DCD-8BA9-2037-DE975A1F0915}"/>
              </a:ext>
            </a:extLst>
          </p:cNvPr>
          <p:cNvSpPr>
            <a:spLocks noGrp="1"/>
          </p:cNvSpPr>
          <p:nvPr>
            <p:ph type="ctrTitle" hasCustomPrompt="1"/>
          </p:nvPr>
        </p:nvSpPr>
        <p:spPr bwMode="gray">
          <a:xfrm>
            <a:off x="380048" y="2438400"/>
            <a:ext cx="4843462"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7" name="Subtitle 2">
            <a:extLst>
              <a:ext uri="{FF2B5EF4-FFF2-40B4-BE49-F238E27FC236}">
                <a16:creationId xmlns:a16="http://schemas.microsoft.com/office/drawing/2014/main" id="{DD68B773-8219-9567-613E-7A2F2D4F6C2B}"/>
              </a:ext>
            </a:extLst>
          </p:cNvPr>
          <p:cNvSpPr>
            <a:spLocks noGrp="1"/>
          </p:cNvSpPr>
          <p:nvPr>
            <p:ph type="subTitle" idx="1" hasCustomPrompt="1"/>
          </p:nvPr>
        </p:nvSpPr>
        <p:spPr bwMode="gray">
          <a:xfrm>
            <a:off x="380048" y="3810000"/>
            <a:ext cx="4843462"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2" name="Date Placeholder 3">
            <a:extLst>
              <a:ext uri="{FF2B5EF4-FFF2-40B4-BE49-F238E27FC236}">
                <a16:creationId xmlns:a16="http://schemas.microsoft.com/office/drawing/2014/main" id="{A9B553D8-6E2B-127F-58DE-5165236A2DF1}"/>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ctr">
              <a:lnSpc>
                <a:spcPct val="100000"/>
              </a:lnSpc>
              <a:defRPr sz="1000">
                <a:solidFill>
                  <a:srgbClr val="6B6B6B"/>
                </a:solidFill>
              </a:defRPr>
            </a:lvl1pPr>
          </a:lstStyle>
          <a:p>
            <a:pPr algn="r"/>
            <a:r>
              <a:rPr lang="en-DE"/>
              <a:t>Date</a:t>
            </a:r>
            <a:endParaRPr lang="en-US"/>
          </a:p>
        </p:txBody>
      </p:sp>
      <p:pic>
        <p:nvPicPr>
          <p:cNvPr id="4" name="NTT DATA Global Logo" descr="NTT DATA Logo">
            <a:extLst>
              <a:ext uri="{FF2B5EF4-FFF2-40B4-BE49-F238E27FC236}">
                <a16:creationId xmlns:a16="http://schemas.microsoft.com/office/drawing/2014/main" id="{07CD756B-D053-7A46-EC8E-FF1D6BF1F701}"/>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371475" y="320040"/>
            <a:ext cx="1959942" cy="399600"/>
          </a:xfrm>
          <a:prstGeom prst="rect">
            <a:avLst/>
          </a:prstGeom>
        </p:spPr>
      </p:pic>
      <p:sp>
        <p:nvSpPr>
          <p:cNvPr id="7" name="Info Box">
            <a:extLst>
              <a:ext uri="{FF2B5EF4-FFF2-40B4-BE49-F238E27FC236}">
                <a16:creationId xmlns:a16="http://schemas.microsoft.com/office/drawing/2014/main" id="{3CC8FA91-A78C-BC6E-F17A-FF26055644B2}"/>
              </a:ext>
              <a:ext uri="{C183D7F6-B498-43B3-948B-1728B52AA6E4}">
                <adec:decorative xmlns:adec="http://schemas.microsoft.com/office/drawing/2017/decorative" val="0"/>
              </a:ext>
            </a:extLst>
          </p:cNvPr>
          <p:cNvSpPr>
            <a:spLocks noGrp="1"/>
          </p:cNvSpPr>
          <p:nvPr>
            <p:ph sz="quarter" idx="18" hasCustomPrompt="1"/>
          </p:nvPr>
        </p:nvSpPr>
        <p:spPr>
          <a:xfrm>
            <a:off x="10101235"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chemeClr val="tx2"/>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3939627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_Cover_Light_Partial Innovation Curve">
    <p:spTree>
      <p:nvGrpSpPr>
        <p:cNvPr id="1" name=""/>
        <p:cNvGrpSpPr/>
        <p:nvPr/>
      </p:nvGrpSpPr>
      <p:grpSpPr>
        <a:xfrm>
          <a:off x="0" y="0"/>
          <a:ext cx="0" cy="0"/>
          <a:chOff x="0" y="0"/>
          <a:chExt cx="0" cy="0"/>
        </a:xfrm>
      </p:grpSpPr>
      <p:pic>
        <p:nvPicPr>
          <p:cNvPr id="16" name="Innovation Curve">
            <a:extLst>
              <a:ext uri="{FF2B5EF4-FFF2-40B4-BE49-F238E27FC236}">
                <a16:creationId xmlns:a16="http://schemas.microsoft.com/office/drawing/2014/main" id="{00ADE50C-F63B-648C-9FD0-E0FA384DFD0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alphaModFix amt="20000"/>
            <a:extLst>
              <a:ext uri="{28A0092B-C50C-407E-A947-70E740481C1C}">
                <a14:useLocalDpi xmlns:a14="http://schemas.microsoft.com/office/drawing/2010/main"/>
              </a:ext>
            </a:extLst>
          </a:blip>
          <a:stretch>
            <a:fillRect/>
          </a:stretch>
        </p:blipFill>
        <p:spPr>
          <a:xfrm>
            <a:off x="7616952" y="0"/>
            <a:ext cx="4602549" cy="6876288"/>
          </a:xfrm>
          <a:prstGeom prst="rect">
            <a:avLst/>
          </a:prstGeom>
        </p:spPr>
      </p:pic>
      <p:sp>
        <p:nvSpPr>
          <p:cNvPr id="13" name="Title 1">
            <a:extLst>
              <a:ext uri="{FF2B5EF4-FFF2-40B4-BE49-F238E27FC236}">
                <a16:creationId xmlns:a16="http://schemas.microsoft.com/office/drawing/2014/main" id="{82ADFA92-0E48-355A-2DA8-D40523A9A84F}"/>
              </a:ext>
            </a:extLst>
          </p:cNvPr>
          <p:cNvSpPr>
            <a:spLocks noGrp="1"/>
          </p:cNvSpPr>
          <p:nvPr>
            <p:ph type="ctrTitle" hasCustomPrompt="1"/>
          </p:nvPr>
        </p:nvSpPr>
        <p:spPr bwMode="gray">
          <a:xfrm>
            <a:off x="380048" y="2438400"/>
            <a:ext cx="6969876"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5" name="Subtitle 2">
            <a:extLst>
              <a:ext uri="{FF2B5EF4-FFF2-40B4-BE49-F238E27FC236}">
                <a16:creationId xmlns:a16="http://schemas.microsoft.com/office/drawing/2014/main" id="{48B12889-37ED-D704-59B8-7CECF20BCF23}"/>
              </a:ext>
            </a:extLst>
          </p:cNvPr>
          <p:cNvSpPr>
            <a:spLocks noGrp="1"/>
          </p:cNvSpPr>
          <p:nvPr>
            <p:ph type="subTitle" idx="1" hasCustomPrompt="1"/>
          </p:nvPr>
        </p:nvSpPr>
        <p:spPr bwMode="gray">
          <a:xfrm>
            <a:off x="380048" y="3810000"/>
            <a:ext cx="6969876"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F00FCC36-8879-E02B-48F4-D31C54AAA166}"/>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pic>
        <p:nvPicPr>
          <p:cNvPr id="5" name="NTT DATA Global Logo">
            <a:extLst>
              <a:ext uri="{FF2B5EF4-FFF2-40B4-BE49-F238E27FC236}">
                <a16:creationId xmlns:a16="http://schemas.microsoft.com/office/drawing/2014/main" id="{6696BBEF-690F-3F5E-4ABD-464267D3697F}"/>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
        <p:nvSpPr>
          <p:cNvPr id="6" name="Info Box">
            <a:extLst>
              <a:ext uri="{FF2B5EF4-FFF2-40B4-BE49-F238E27FC236}">
                <a16:creationId xmlns:a16="http://schemas.microsoft.com/office/drawing/2014/main" id="{A934FE38-155A-D06E-C380-44183B713798}"/>
              </a:ext>
            </a:extLst>
          </p:cNvPr>
          <p:cNvSpPr>
            <a:spLocks noGrp="1"/>
          </p:cNvSpPr>
          <p:nvPr>
            <p:ph sz="quarter" idx="20" hasCustomPrompt="1"/>
          </p:nvPr>
        </p:nvSpPr>
        <p:spPr>
          <a:xfrm>
            <a:off x="371475" y="5875374"/>
            <a:ext cx="1958400" cy="395869"/>
          </a:xfrm>
          <a:prstGeom prst="rect">
            <a:avLst/>
          </a:prstGeom>
          <a:ln>
            <a:noFill/>
          </a:ln>
        </p:spPr>
        <p:txBody>
          <a:bodyPr wrap="square" lIns="36000" tIns="36000" rIns="36000" bIns="36000">
            <a:no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spTree>
    <p:extLst>
      <p:ext uri="{BB962C8B-B14F-4D97-AF65-F5344CB8AC3E}">
        <p14:creationId xmlns:p14="http://schemas.microsoft.com/office/powerpoint/2010/main" val="8034330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A_Cover_Light_No Innovation Curv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9CCA6BB-2FF1-1F79-CE75-4214597FB511}"/>
              </a:ext>
            </a:extLst>
          </p:cNvPr>
          <p:cNvSpPr>
            <a:spLocks noGrp="1"/>
          </p:cNvSpPr>
          <p:nvPr>
            <p:ph type="ctrTitle" hasCustomPrompt="1"/>
          </p:nvPr>
        </p:nvSpPr>
        <p:spPr bwMode="gray">
          <a:xfrm>
            <a:off x="380048" y="2438400"/>
            <a:ext cx="11440477" cy="1371600"/>
          </a:xfrm>
        </p:spPr>
        <p:txBody>
          <a:bodyPr vert="horz" lIns="0" tIns="45720" rIns="0" bIns="45720" rtlCol="0" anchor="b">
            <a:noAutofit/>
          </a:bodyPr>
          <a:lstStyle>
            <a:lvl1pPr>
              <a:defRPr lang="en-GB" sz="4400" b="0" i="0" dirty="0">
                <a:solidFill>
                  <a:schemeClr val="accent1"/>
                </a:solidFill>
                <a:latin typeface="+mj-lt"/>
                <a:cs typeface="Times New Roman" panose="02020603050405020304" pitchFamily="18" charset="0"/>
              </a:defRPr>
            </a:lvl1pPr>
          </a:lstStyle>
          <a:p>
            <a:pPr lvl="0">
              <a:lnSpc>
                <a:spcPct val="100000"/>
              </a:lnSpc>
            </a:pPr>
            <a:r>
              <a:rPr lang="en-US"/>
              <a:t>Click to edit Master title Style</a:t>
            </a:r>
          </a:p>
        </p:txBody>
      </p:sp>
      <p:sp>
        <p:nvSpPr>
          <p:cNvPr id="14" name="Subtitle 2">
            <a:extLst>
              <a:ext uri="{FF2B5EF4-FFF2-40B4-BE49-F238E27FC236}">
                <a16:creationId xmlns:a16="http://schemas.microsoft.com/office/drawing/2014/main" id="{FFBC9B23-4469-4B26-BEC9-4E111C2B8F4B}"/>
              </a:ext>
            </a:extLst>
          </p:cNvPr>
          <p:cNvSpPr>
            <a:spLocks noGrp="1"/>
          </p:cNvSpPr>
          <p:nvPr>
            <p:ph type="subTitle" idx="1" hasCustomPrompt="1"/>
          </p:nvPr>
        </p:nvSpPr>
        <p:spPr bwMode="gray">
          <a:xfrm>
            <a:off x="380048" y="3810000"/>
            <a:ext cx="11440477" cy="353943"/>
          </a:xfrm>
        </p:spPr>
        <p:txBody>
          <a:bodyPr wrap="square" lIns="0" tIns="45720" rIns="0">
            <a:spAutoFit/>
          </a:bodyPr>
          <a:lstStyle>
            <a:lvl1pPr>
              <a:spcBef>
                <a:spcPts val="0"/>
              </a:spcBef>
              <a:spcAft>
                <a:spcPts val="0"/>
              </a:spcAft>
              <a:defRPr lang="en-GB" sz="2000" b="0" i="0" dirty="0">
                <a:solidFill>
                  <a:schemeClr val="accent1"/>
                </a:solidFill>
                <a:latin typeface="+mn-lt"/>
                <a:cs typeface="Arial" panose="020B0604020202020204" pitchFamily="34" charset="0"/>
              </a:defRPr>
            </a:lvl1pPr>
          </a:lstStyle>
          <a:p>
            <a:pPr lvl="0">
              <a:lnSpc>
                <a:spcPct val="100000"/>
              </a:lnSpc>
              <a:spcBef>
                <a:spcPts val="1000"/>
              </a:spcBef>
              <a:buFont typeface="Arial" panose="020B0604020202020204" pitchFamily="34" charset="0"/>
            </a:pPr>
            <a:r>
              <a:rPr lang="en-US"/>
              <a:t>Click to edit Master subtitle style</a:t>
            </a:r>
          </a:p>
        </p:txBody>
      </p:sp>
      <p:sp>
        <p:nvSpPr>
          <p:cNvPr id="3" name="Date Placeholder 3">
            <a:extLst>
              <a:ext uri="{FF2B5EF4-FFF2-40B4-BE49-F238E27FC236}">
                <a16:creationId xmlns:a16="http://schemas.microsoft.com/office/drawing/2014/main" id="{606E1903-FF29-7A88-0707-803367E5E51E}"/>
              </a:ext>
            </a:extLst>
          </p:cNvPr>
          <p:cNvSpPr>
            <a:spLocks noGrp="1"/>
          </p:cNvSpPr>
          <p:nvPr>
            <p:ph type="dt" sz="half" idx="2"/>
          </p:nvPr>
        </p:nvSpPr>
        <p:spPr bwMode="gray">
          <a:xfrm>
            <a:off x="10898505" y="6563358"/>
            <a:ext cx="922020"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2" name="Info Box">
            <a:extLst>
              <a:ext uri="{FF2B5EF4-FFF2-40B4-BE49-F238E27FC236}">
                <a16:creationId xmlns:a16="http://schemas.microsoft.com/office/drawing/2014/main" id="{7460FF67-E88C-345F-912C-69776540AF2A}"/>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5" name="NTT DATA Global Logo">
            <a:extLst>
              <a:ext uri="{FF2B5EF4-FFF2-40B4-BE49-F238E27FC236}">
                <a16:creationId xmlns:a16="http://schemas.microsoft.com/office/drawing/2014/main" id="{2F900288-9276-0271-5B36-DA597F55D4E8}"/>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9919678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_Cover_Light_Image Bottom">
    <p:bg>
      <p:bgPr>
        <a:solidFill>
          <a:schemeClr val="bg1"/>
        </a:solidFill>
        <a:effectLst/>
      </p:bgPr>
    </p:bg>
    <p:spTree>
      <p:nvGrpSpPr>
        <p:cNvPr id="1" name=""/>
        <p:cNvGrpSpPr/>
        <p:nvPr/>
      </p:nvGrpSpPr>
      <p:grpSpPr>
        <a:xfrm>
          <a:off x="0" y="0"/>
          <a:ext cx="0" cy="0"/>
          <a:chOff x="0" y="0"/>
          <a:chExt cx="0" cy="0"/>
        </a:xfrm>
      </p:grpSpPr>
      <p:sp>
        <p:nvSpPr>
          <p:cNvPr id="11" name="Text Placeholder 20">
            <a:extLst>
              <a:ext uri="{FF2B5EF4-FFF2-40B4-BE49-F238E27FC236}">
                <a16:creationId xmlns:a16="http://schemas.microsoft.com/office/drawing/2014/main" id="{4C066D7D-0D2A-E525-7A09-B865124FD30F}"/>
              </a:ext>
            </a:extLst>
          </p:cNvPr>
          <p:cNvSpPr>
            <a:spLocks noGrp="1"/>
          </p:cNvSpPr>
          <p:nvPr>
            <p:ph type="body" sz="quarter" idx="17"/>
          </p:nvPr>
        </p:nvSpPr>
        <p:spPr>
          <a:xfrm>
            <a:off x="0" y="3352800"/>
            <a:ext cx="12192000" cy="3505200"/>
          </a:xfrm>
          <a:prstGeom prst="rect">
            <a:avLst/>
          </a:prstGeom>
          <a:solidFill>
            <a:srgbClr val="050D24">
              <a:alpha val="57647"/>
            </a:srgbClr>
          </a:solidFill>
        </p:spPr>
        <p:txBody>
          <a:bodyPr/>
          <a:lstStyle>
            <a:lvl1pPr>
              <a:defRPr>
                <a:noFill/>
              </a:defRPr>
            </a:lvl1pPr>
            <a:lvl2pPr>
              <a:defRPr>
                <a:noFill/>
              </a:defRPr>
            </a:lvl2pPr>
            <a:lvl3pPr marL="914400" indent="0">
              <a:buNone/>
              <a:defRPr>
                <a:noFill/>
              </a:defRPr>
            </a:lvl3pPr>
            <a:lvl4pPr marL="1371600" indent="0">
              <a:buNone/>
              <a:defRPr>
                <a:noFill/>
              </a:defRPr>
            </a:lvl4pPr>
            <a:lvl5pPr marL="1828800" indent="0">
              <a:buNone/>
              <a:defRPr>
                <a:noFill/>
              </a:defRPr>
            </a:lvl5pPr>
          </a:lstStyle>
          <a:p>
            <a:pPr lvl="0"/>
            <a:r>
              <a:rPr lang="en-US"/>
              <a:t>Click to edit Master text styles</a:t>
            </a:r>
          </a:p>
        </p:txBody>
      </p:sp>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9" name="SubTitle">
            <a:extLst>
              <a:ext uri="{FF2B5EF4-FFF2-40B4-BE49-F238E27FC236}">
                <a16:creationId xmlns:a16="http://schemas.microsoft.com/office/drawing/2014/main" id="{F84AF061-2BD7-B395-13B3-8F8BF417226F}"/>
              </a:ext>
            </a:extLst>
          </p:cNvPr>
          <p:cNvSpPr>
            <a:spLocks noGrp="1"/>
          </p:cNvSpPr>
          <p:nvPr>
            <p:ph type="body" sz="quarter" idx="16" hasCustomPrompt="1"/>
          </p:nvPr>
        </p:nvSpPr>
        <p:spPr>
          <a:xfrm>
            <a:off x="371475" y="2050182"/>
            <a:ext cx="11449049" cy="609600"/>
          </a:xfrm>
          <a:prstGeom prst="rect">
            <a:avLst/>
          </a:prstGeom>
        </p:spPr>
        <p:txBody>
          <a:bodyPr lIns="0" rIns="0"/>
          <a:lstStyle>
            <a:lvl1pPr marL="0" indent="0">
              <a:lnSpc>
                <a:spcPct val="100000"/>
              </a:lnSpc>
              <a:spcAft>
                <a:spcPts val="0"/>
              </a:spcAft>
              <a:buFont typeface="Arial" panose="020B0604020202020204" pitchFamily="34" charset="0"/>
              <a:buNone/>
              <a:defRPr sz="2000">
                <a:solidFill>
                  <a:schemeClr val="accent1"/>
                </a:solidFill>
              </a:defRPr>
            </a:lvl1pPr>
            <a:lvl2pPr marL="457200" indent="0">
              <a:buFont typeface="Arial" panose="020B0604020202020204" pitchFamily="34" charset="0"/>
              <a:buNone/>
              <a:defRPr/>
            </a:lvl2pPr>
            <a:lvl3pPr marL="914400" indent="0">
              <a:buNone/>
              <a:defRPr/>
            </a:lvl3pPr>
            <a:lvl4pPr marL="1371600" indent="0">
              <a:buNone/>
              <a:defRPr/>
            </a:lvl4pPr>
            <a:lvl5pPr marL="1828800" indent="0">
              <a:buNone/>
              <a:defRPr/>
            </a:lvl5pPr>
          </a:lstStyle>
          <a:p>
            <a:pPr lvl="0"/>
            <a:r>
              <a:rPr lang="en-US"/>
              <a:t>Click to enter the subtitle text</a:t>
            </a:r>
          </a:p>
        </p:txBody>
      </p:sp>
      <p:sp>
        <p:nvSpPr>
          <p:cNvPr id="7" name="MainTitle">
            <a:extLst>
              <a:ext uri="{FF2B5EF4-FFF2-40B4-BE49-F238E27FC236}">
                <a16:creationId xmlns:a16="http://schemas.microsoft.com/office/drawing/2014/main" id="{6B8D68FD-3EFC-86B8-83A6-942558B1B307}"/>
              </a:ext>
            </a:extLst>
          </p:cNvPr>
          <p:cNvSpPr>
            <a:spLocks noGrp="1"/>
          </p:cNvSpPr>
          <p:nvPr>
            <p:ph type="title" hasCustomPrompt="1"/>
          </p:nvPr>
        </p:nvSpPr>
        <p:spPr>
          <a:xfrm>
            <a:off x="371475" y="1412875"/>
            <a:ext cx="11449050" cy="651610"/>
          </a:xfrm>
        </p:spPr>
        <p:txBody>
          <a:bodyPr/>
          <a:lstStyle>
            <a:lvl1pPr>
              <a:defRPr sz="4400" b="0">
                <a:solidFill>
                  <a:schemeClr val="accent1"/>
                </a:solidFill>
              </a:defRPr>
            </a:lvl1pPr>
          </a:lstStyle>
          <a:p>
            <a:r>
              <a:rPr lang="en-US"/>
              <a:t>Click to edit title</a:t>
            </a:r>
          </a:p>
        </p:txBody>
      </p:sp>
      <p:sp>
        <p:nvSpPr>
          <p:cNvPr id="14" name="Innovation Curve Over">
            <a:extLst>
              <a:ext uri="{FF2B5EF4-FFF2-40B4-BE49-F238E27FC236}">
                <a16:creationId xmlns:a16="http://schemas.microsoft.com/office/drawing/2014/main" id="{0E296AC8-E4D5-3A7F-3C42-CC289AAB1E6B}"/>
              </a:ext>
              <a:ext uri="{C183D7F6-B498-43B3-948B-1728B52AA6E4}">
                <adec:decorative xmlns:adec="http://schemas.microsoft.com/office/drawing/2017/decorative" val="1"/>
              </a:ext>
            </a:extLst>
          </p:cNvPr>
          <p:cNvSpPr>
            <a:spLocks noGrp="1"/>
          </p:cNvSpPr>
          <p:nvPr>
            <p:ph type="body" sz="quarter" idx="22"/>
          </p:nvPr>
        </p:nvSpPr>
        <p:spPr>
          <a:xfrm>
            <a:off x="9067800" y="3733800"/>
            <a:ext cx="2741663" cy="27432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lstStyle>
            <a:lvl1pPr>
              <a:defRPr>
                <a:noFill/>
              </a:defRPr>
            </a:lvl1pPr>
            <a:lvl2pPr>
              <a:defRPr>
                <a:noFill/>
              </a:defRPr>
            </a:lvl2pPr>
            <a:lvl3pPr>
              <a:defRPr>
                <a:noFill/>
              </a:defRPr>
            </a:lvl3pPr>
            <a:lvl4pPr>
              <a:defRPr>
                <a:noFill/>
              </a:defRPr>
            </a:lvl4pPr>
            <a:lvl5pPr>
              <a:defRPr>
                <a:noFill/>
              </a:defRPr>
            </a:lvl5pPr>
          </a:lstStyle>
          <a:p>
            <a:pPr lvl="0"/>
            <a:r>
              <a:rPr lang="en-US"/>
              <a:t>Click to edit Master text styles</a:t>
            </a:r>
          </a:p>
        </p:txBody>
      </p:sp>
      <p:sp>
        <p:nvSpPr>
          <p:cNvPr id="10" name="Date Placeholder 3">
            <a:extLst>
              <a:ext uri="{FF2B5EF4-FFF2-40B4-BE49-F238E27FC236}">
                <a16:creationId xmlns:a16="http://schemas.microsoft.com/office/drawing/2014/main" id="{C245BFAB-6256-BF35-C9F5-6D558800765A}"/>
              </a:ext>
            </a:extLst>
          </p:cNvPr>
          <p:cNvSpPr>
            <a:spLocks noGrp="1"/>
          </p:cNvSpPr>
          <p:nvPr>
            <p:ph type="dt" sz="half" idx="2"/>
          </p:nvPr>
        </p:nvSpPr>
        <p:spPr bwMode="gray">
          <a:xfrm>
            <a:off x="11026140" y="3147301"/>
            <a:ext cx="794384" cy="88901"/>
          </a:xfrm>
          <a:prstGeom prst="rect">
            <a:avLst/>
          </a:prstGeom>
          <a:ln>
            <a:noFill/>
          </a:ln>
        </p:spPr>
        <p:txBody>
          <a:bodyPr vert="horz" lIns="0" tIns="0" rIns="0" bIns="0" rtlCol="0" anchor="ctr">
            <a:noAutofit/>
          </a:bodyPr>
          <a:lstStyle>
            <a:lvl1pPr algn="r">
              <a:lnSpc>
                <a:spcPct val="100000"/>
              </a:lnSpc>
              <a:defRPr sz="1000">
                <a:solidFill>
                  <a:srgbClr val="6B6B6B"/>
                </a:solidFill>
              </a:defRPr>
            </a:lvl1pPr>
          </a:lstStyle>
          <a:p>
            <a:r>
              <a:rPr lang="en-DE"/>
              <a:t>Date</a:t>
            </a:r>
            <a:endParaRPr lang="en-US"/>
          </a:p>
        </p:txBody>
      </p:sp>
      <p:sp>
        <p:nvSpPr>
          <p:cNvPr id="15" name="Footer Placeholder 4">
            <a:extLst>
              <a:ext uri="{FF2B5EF4-FFF2-40B4-BE49-F238E27FC236}">
                <a16:creationId xmlns:a16="http://schemas.microsoft.com/office/drawing/2014/main" id="{F45B6080-7233-0809-75A8-E904530DE071}"/>
              </a:ext>
            </a:extLst>
          </p:cNvPr>
          <p:cNvSpPr>
            <a:spLocks noGrp="1"/>
          </p:cNvSpPr>
          <p:nvPr>
            <p:ph type="ftr" sz="quarter" idx="3"/>
          </p:nvPr>
        </p:nvSpPr>
        <p:spPr bwMode="gray">
          <a:xfrm>
            <a:off x="371475" y="3147301"/>
            <a:ext cx="5123498" cy="88901"/>
          </a:xfrm>
          <a:prstGeom prst="rect">
            <a:avLst/>
          </a:prstGeom>
          <a:ln>
            <a:noFill/>
          </a:ln>
        </p:spPr>
        <p:txBody>
          <a:bodyPr vert="horz" lIns="0" tIns="0" rIns="0" bIns="0" rtlCol="0" anchor="ctr">
            <a:noAutofit/>
          </a:bodyPr>
          <a:lstStyle>
            <a:lvl1pPr algn="l">
              <a:lnSpc>
                <a:spcPct val="100000"/>
              </a:lnSpc>
              <a:defRPr sz="1000">
                <a:solidFill>
                  <a:srgbClr val="6B6B6B"/>
                </a:solidFill>
              </a:defRPr>
            </a:lvl1pPr>
          </a:lstStyle>
          <a:p>
            <a:r>
              <a:rPr lang="pt-BR"/>
              <a:t>© 2023 NTT DATA Americas, Inc.</a:t>
            </a:r>
            <a:endParaRPr lang="en-US"/>
          </a:p>
        </p:txBody>
      </p:sp>
      <p:sp>
        <p:nvSpPr>
          <p:cNvPr id="2" name="Info box">
            <a:extLst>
              <a:ext uri="{FF2B5EF4-FFF2-40B4-BE49-F238E27FC236}">
                <a16:creationId xmlns:a16="http://schemas.microsoft.com/office/drawing/2014/main" id="{979EC8F5-DC72-37F6-85BB-C3ADC50D2DFB}"/>
              </a:ext>
            </a:extLst>
          </p:cNvPr>
          <p:cNvSpPr>
            <a:spLocks noGrp="1"/>
          </p:cNvSpPr>
          <p:nvPr>
            <p:ph sz="quarter" idx="19" hasCustomPrompt="1"/>
          </p:nvPr>
        </p:nvSpPr>
        <p:spPr>
          <a:xfrm>
            <a:off x="9936479" y="333376"/>
            <a:ext cx="1884045" cy="395869"/>
          </a:xfrm>
          <a:prstGeom prst="rect">
            <a:avLst/>
          </a:prstGeom>
          <a:ln>
            <a:noFill/>
          </a:ln>
        </p:spPr>
        <p:txBody>
          <a:bodyPr wrap="square" lIns="36000" tIns="36000" rIns="36000" bIns="36000">
            <a:spAutoFit/>
          </a:bodyPr>
          <a:lstStyle>
            <a:lvl1pPr>
              <a:lnSpc>
                <a:spcPct val="100000"/>
              </a:lnSpc>
              <a:spcBef>
                <a:spcPts val="0"/>
              </a:spcBef>
              <a:spcAft>
                <a:spcPts val="0"/>
              </a:spcAft>
              <a:defRPr sz="700">
                <a:solidFill>
                  <a:srgbClr val="6B6B6B"/>
                </a:solidFill>
              </a:defRPr>
            </a:lvl1pPr>
          </a:lstStyle>
          <a:p>
            <a:pPr lvl="0"/>
            <a:r>
              <a:rPr lang="en-US" noProof="0"/>
              <a:t>Information Type:</a:t>
            </a:r>
            <a:br>
              <a:rPr lang="en-US" noProof="0"/>
            </a:br>
            <a:r>
              <a:rPr lang="en-US" noProof="0"/>
              <a:t>Company:  </a:t>
            </a:r>
            <a:br>
              <a:rPr lang="en-US" noProof="0"/>
            </a:br>
            <a:r>
              <a:rPr lang="en-US" noProof="0"/>
              <a:t>Information Owner:</a:t>
            </a:r>
          </a:p>
        </p:txBody>
      </p:sp>
      <p:pic>
        <p:nvPicPr>
          <p:cNvPr id="4" name="NTT DATA Global Logo">
            <a:extLst>
              <a:ext uri="{FF2B5EF4-FFF2-40B4-BE49-F238E27FC236}">
                <a16:creationId xmlns:a16="http://schemas.microsoft.com/office/drawing/2014/main" id="{93955C0C-38C4-366F-0C4D-7A71C122ED79}"/>
              </a:ext>
            </a:extLst>
          </p:cNvPr>
          <p:cNvPicPr>
            <a:picLocks noGrp="1" noRot="1" noChangeAspect="1" noMove="1" noResize="1" noEditPoints="1" noAdjustHandles="1" noChangeArrowheads="1" noChangeShapeType="1" noCrop="1"/>
          </p:cNvPicPr>
          <p:nvPr userDrawn="1"/>
        </p:nvPicPr>
        <p:blipFill>
          <a:blip r:embed="rId3">
            <a:extLst>
              <a:ext uri="{96DAC541-7B7A-43D3-8B79-37D633B846F1}">
                <asvg:svgBlip xmlns:asvg="http://schemas.microsoft.com/office/drawing/2016/SVG/main" r:embed="rId4"/>
              </a:ext>
            </a:extLst>
          </a:blip>
          <a:stretch>
            <a:fillRect/>
          </a:stretch>
        </p:blipFill>
        <p:spPr>
          <a:xfrm>
            <a:off x="371475" y="320040"/>
            <a:ext cx="1959942" cy="399600"/>
          </a:xfrm>
          <a:prstGeom prst="rect">
            <a:avLst/>
          </a:prstGeom>
        </p:spPr>
      </p:pic>
    </p:spTree>
    <p:extLst>
      <p:ext uri="{BB962C8B-B14F-4D97-AF65-F5344CB8AC3E}">
        <p14:creationId xmlns:p14="http://schemas.microsoft.com/office/powerpoint/2010/main" val="14409789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C3BB7C-B4A7-41A4-8C5A-903570B6070B}"/>
              </a:ext>
            </a:extLst>
          </p:cNvPr>
          <p:cNvSpPr>
            <a:spLocks noGrp="1"/>
          </p:cNvSpPr>
          <p:nvPr>
            <p:ph type="title" hasCustomPrompt="1"/>
          </p:nvPr>
        </p:nvSpPr>
        <p:spPr bwMode="gray"/>
        <p:txBody>
          <a:bodyPr vert="horz"/>
          <a:lstStyle/>
          <a:p>
            <a:r>
              <a:rPr lang="en-US"/>
              <a:t>Click to edit Master title style</a:t>
            </a:r>
          </a:p>
        </p:txBody>
      </p:sp>
      <p:sp>
        <p:nvSpPr>
          <p:cNvPr id="11" name="Slide Number Placeholder 5">
            <a:extLst>
              <a:ext uri="{FF2B5EF4-FFF2-40B4-BE49-F238E27FC236}">
                <a16:creationId xmlns:a16="http://schemas.microsoft.com/office/drawing/2014/main" id="{AF1EE05E-1EF3-FA88-09CC-87DB6B58184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39964064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B_Title and On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p:txBody>
          <a:bodyPr/>
          <a:lstStyle>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C19ED1C7-0FF1-008B-4E0C-83259A7B61F3}"/>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6" name="Footer Placeholder 3">
            <a:extLst>
              <a:ext uri="{FF2B5EF4-FFF2-40B4-BE49-F238E27FC236}">
                <a16:creationId xmlns:a16="http://schemas.microsoft.com/office/drawing/2014/main" id="{BC059EA1-8971-4580-42B8-B421D9F72968}"/>
              </a:ext>
            </a:extLst>
          </p:cNvPr>
          <p:cNvSpPr>
            <a:spLocks noGrp="1"/>
          </p:cNvSpPr>
          <p:nvPr userDrawn="1"/>
        </p:nvSpPr>
        <p:spPr bwMode="gray">
          <a:xfrm>
            <a:off x="371475" y="6563357"/>
            <a:ext cx="4852035" cy="88901"/>
          </a:xfrm>
          <a:prstGeom prst="rect">
            <a:avLst/>
          </a:prstGeom>
          <a:ln>
            <a:noFill/>
          </a:ln>
        </p:spPr>
        <p:txBody>
          <a:bodyPr vert="horz" lIns="0" tIns="0" rIns="0" bIns="0" rtlCol="0" anchor="ctr">
            <a:noAutofit/>
          </a:bodyPr>
          <a:lstStyle>
            <a:defPPr>
              <a:defRPr lang="en-US"/>
            </a:defPPr>
            <a:lvl1pPr marL="0" indent="0" algn="l" defTabSz="914400" rtl="0" eaLnBrk="1" latinLnBrk="0" hangingPunct="1">
              <a:lnSpc>
                <a:spcPct val="100000"/>
              </a:lnSpc>
              <a:spcBef>
                <a:spcPts val="600"/>
              </a:spcBef>
              <a:buFontTx/>
              <a:buNone/>
              <a:defRPr sz="800" kern="1200">
                <a:solidFill>
                  <a:srgbClr val="6B6B6B"/>
                </a:solidFill>
                <a:latin typeface="+mn-lt"/>
                <a:ea typeface="+mn-ea"/>
                <a:cs typeface="+mn-cs"/>
              </a:defRPr>
            </a:lvl1pPr>
            <a:lvl2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3pPr>
            <a:lvl4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1"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382874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B_Title and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29A13345-D8EA-438A-8BA9-E88672B7CBE9}"/>
              </a:ext>
            </a:extLst>
          </p:cNvPr>
          <p:cNvSpPr>
            <a:spLocks noGrp="1"/>
          </p:cNvSpPr>
          <p:nvPr>
            <p:ph idx="13" hasCustomPrompt="1"/>
          </p:nvPr>
        </p:nvSpPr>
        <p:spPr bwMode="gray">
          <a:xfrm>
            <a:off x="6311325" y="1412875"/>
            <a:ext cx="5507850" cy="4824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40763207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_Title and Three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55BA-9D9E-490E-B438-6BCC818F8EF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B382B3CA-EBF0-4324-BDE2-B14D144F1B71}"/>
              </a:ext>
            </a:extLst>
          </p:cNvPr>
          <p:cNvSpPr>
            <a:spLocks noGrp="1"/>
          </p:cNvSpPr>
          <p:nvPr>
            <p:ph idx="1" hasCustomPrompt="1"/>
          </p:nvPr>
        </p:nvSpPr>
        <p:spPr bwMode="gray">
          <a:xfrm>
            <a:off x="37147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28F0063-4C19-496F-6F87-6795DABB8C1B}"/>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6" name="Content Placeholder 2">
            <a:extLst>
              <a:ext uri="{FF2B5EF4-FFF2-40B4-BE49-F238E27FC236}">
                <a16:creationId xmlns:a16="http://schemas.microsoft.com/office/drawing/2014/main" id="{326BC249-E151-BB39-D3D5-813D011EC4DE}"/>
              </a:ext>
            </a:extLst>
          </p:cNvPr>
          <p:cNvSpPr>
            <a:spLocks noGrp="1"/>
          </p:cNvSpPr>
          <p:nvPr>
            <p:ph idx="24" hasCustomPrompt="1"/>
          </p:nvPr>
        </p:nvSpPr>
        <p:spPr bwMode="gray">
          <a:xfrm>
            <a:off x="4267200"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CAB7751F-4652-AD3B-A81E-E9DD7E8ECF31}"/>
              </a:ext>
            </a:extLst>
          </p:cNvPr>
          <p:cNvSpPr>
            <a:spLocks noGrp="1"/>
          </p:cNvSpPr>
          <p:nvPr>
            <p:ph idx="25" hasCustomPrompt="1"/>
          </p:nvPr>
        </p:nvSpPr>
        <p:spPr bwMode="gray">
          <a:xfrm>
            <a:off x="8162925" y="1412875"/>
            <a:ext cx="3657600" cy="48244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3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Section Break">
    <p:bg>
      <p:bgPr>
        <a:solidFill>
          <a:schemeClr val="bg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2B95BE"/>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12" name="タイトル 1"/>
          <p:cNvSpPr>
            <a:spLocks noGrp="1"/>
          </p:cNvSpPr>
          <p:nvPr>
            <p:ph type="title" hasCustomPrompt="1"/>
          </p:nvPr>
        </p:nvSpPr>
        <p:spPr>
          <a:xfrm>
            <a:off x="3352800" y="0"/>
            <a:ext cx="8839200" cy="6857999"/>
          </a:xfrm>
          <a:prstGeom prst="rect">
            <a:avLst/>
          </a:prstGeom>
        </p:spPr>
        <p:txBody>
          <a:bodyPr anchor="ctr" anchorCtr="1">
            <a:normAutofit/>
          </a:bodyPr>
          <a:lstStyle>
            <a:lvl1pPr algn="ctr">
              <a:defRPr sz="3200" spc="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231285" y="6593330"/>
            <a:ext cx="1616243"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2021 NTT DATA, Inc.</a:t>
            </a:r>
          </a:p>
        </p:txBody>
      </p:sp>
      <p:pic>
        <p:nvPicPr>
          <p:cNvPr id="6" name="図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sp>
        <p:nvSpPr>
          <p:cNvPr id="9" name="TextBox 16"/>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
        <p:nvSpPr>
          <p:cNvPr id="7" name="TextBox 12"/>
          <p:cNvSpPr txBox="1"/>
          <p:nvPr userDrawn="1"/>
        </p:nvSpPr>
        <p:spPr>
          <a:xfrm>
            <a:off x="231285" y="6593330"/>
            <a:ext cx="2156360" cy="123111"/>
          </a:xfrm>
          <a:prstGeom prst="rect">
            <a:avLst/>
          </a:prstGeom>
          <a:noFill/>
        </p:spPr>
        <p:txBody>
          <a:bodyPr wrap="none"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 reserved.</a:t>
            </a:r>
          </a:p>
        </p:txBody>
      </p:sp>
    </p:spTree>
    <p:extLst>
      <p:ext uri="{BB962C8B-B14F-4D97-AF65-F5344CB8AC3E}">
        <p14:creationId xmlns:p14="http://schemas.microsoft.com/office/powerpoint/2010/main" val="36885105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_Blank_Ligh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5913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_Blank_Light with footer">
    <p:bg>
      <p:bgPr>
        <a:solidFill>
          <a:schemeClr val="bg1"/>
        </a:solidFill>
        <a:effectLst/>
      </p:bgPr>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C15EF50-5A96-90F8-F18A-9D8143A4FF0D}"/>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2218021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_Picture Full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0077599-73C2-4B77-944D-C34B64F408E3}"/>
              </a:ext>
            </a:extLst>
          </p:cNvPr>
          <p:cNvSpPr>
            <a:spLocks noGrp="1"/>
          </p:cNvSpPr>
          <p:nvPr>
            <p:ph type="pic" sz="quarter" idx="13" hasCustomPrompt="1"/>
          </p:nvPr>
        </p:nvSpPr>
        <p:spPr bwMode="gray">
          <a:xfrm>
            <a:off x="0" y="0"/>
            <a:ext cx="12192000" cy="6858000"/>
          </a:xfrm>
          <a:solidFill>
            <a:schemeClr val="bg1"/>
          </a:solidFill>
        </p:spPr>
        <p:txBody>
          <a:bodyPr anchor="ctr" anchorCtr="0"/>
          <a:lstStyle>
            <a:lvl1pPr algn="ctr">
              <a:defRPr sz="2000">
                <a:solidFill>
                  <a:srgbClr val="0072BC"/>
                </a:solidFill>
              </a:defRPr>
            </a:lvl1pPr>
          </a:lstStyle>
          <a:p>
            <a:r>
              <a:rPr lang="en-US"/>
              <a:t>Click to add picture</a:t>
            </a:r>
          </a:p>
        </p:txBody>
      </p:sp>
      <p:sp>
        <p:nvSpPr>
          <p:cNvPr id="2" name="Title 1">
            <a:extLst>
              <a:ext uri="{FF2B5EF4-FFF2-40B4-BE49-F238E27FC236}">
                <a16:creationId xmlns:a16="http://schemas.microsoft.com/office/drawing/2014/main" id="{08473574-5E40-4F4B-82BD-ECFABA52E2E4}"/>
              </a:ext>
            </a:extLst>
          </p:cNvPr>
          <p:cNvSpPr>
            <a:spLocks noGrp="1"/>
          </p:cNvSpPr>
          <p:nvPr>
            <p:ph type="title" hasCustomPrompt="1"/>
          </p:nvPr>
        </p:nvSpPr>
        <p:spPr bwMode="gray"/>
        <p:txBody>
          <a:bodyPr vert="horz"/>
          <a:lstStyle/>
          <a:p>
            <a:r>
              <a:rPr lang="en-US"/>
              <a:t>Click to edit Master title style</a:t>
            </a:r>
          </a:p>
        </p:txBody>
      </p:sp>
      <p:sp>
        <p:nvSpPr>
          <p:cNvPr id="11" name="Text Placeholder 10">
            <a:extLst>
              <a:ext uri="{FF2B5EF4-FFF2-40B4-BE49-F238E27FC236}">
                <a16:creationId xmlns:a16="http://schemas.microsoft.com/office/drawing/2014/main" id="{8CCAE21C-42ED-4CFD-A1E1-FE234323EC4E}"/>
              </a:ext>
            </a:extLst>
          </p:cNvPr>
          <p:cNvSpPr>
            <a:spLocks noGrp="1"/>
          </p:cNvSpPr>
          <p:nvPr>
            <p:ph type="body" sz="quarter" idx="14" hasCustomPrompt="1"/>
          </p:nvPr>
        </p:nvSpPr>
        <p:spPr bwMode="gray">
          <a:xfrm>
            <a:off x="0" y="5194300"/>
            <a:ext cx="12192000" cy="16637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a:t>
            </a:r>
          </a:p>
        </p:txBody>
      </p:sp>
      <p:sp>
        <p:nvSpPr>
          <p:cNvPr id="14" name="Slide Number Placeholder 5">
            <a:extLst>
              <a:ext uri="{FF2B5EF4-FFF2-40B4-BE49-F238E27FC236}">
                <a16:creationId xmlns:a16="http://schemas.microsoft.com/office/drawing/2014/main" id="{7E04D86C-67F3-2898-A9B9-7C78B586F28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3" name="NTT DATA Global Logo" descr="NTT DATA Global Logo">
            <a:extLst>
              <a:ext uri="{FF2B5EF4-FFF2-40B4-BE49-F238E27FC236}">
                <a16:creationId xmlns:a16="http://schemas.microsoft.com/office/drawing/2014/main" id="{AAC9A100-4458-748B-AE62-3E3DB5DF4514}"/>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28437644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_Picture Right Light">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318A9578-38C1-F618-D2D6-E94DBB278B98}"/>
              </a:ext>
            </a:extLst>
          </p:cNvPr>
          <p:cNvSpPr>
            <a:spLocks noGrp="1"/>
          </p:cNvSpPr>
          <p:nvPr>
            <p:ph type="pic" sz="quarter" idx="28" hasCustomPrompt="1"/>
          </p:nvPr>
        </p:nvSpPr>
        <p:spPr>
          <a:xfrm>
            <a:off x="815340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14" name="Text Placeholder 5">
            <a:extLst>
              <a:ext uri="{FF2B5EF4-FFF2-40B4-BE49-F238E27FC236}">
                <a16:creationId xmlns:a16="http://schemas.microsoft.com/office/drawing/2014/main" id="{B6E0CB35-CBF9-AFA5-830C-F4D86F088977}"/>
              </a:ext>
            </a:extLst>
          </p:cNvPr>
          <p:cNvSpPr>
            <a:spLocks noGrp="1"/>
          </p:cNvSpPr>
          <p:nvPr>
            <p:ph type="body" sz="quarter" idx="29" hasCustomPrompt="1"/>
          </p:nvPr>
        </p:nvSpPr>
        <p:spPr bwMode="gray">
          <a:xfrm>
            <a:off x="815340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2" name="NTT DATA Global Logo" descr="NTT DATA Global Logo">
            <a:extLst>
              <a:ext uri="{FF2B5EF4-FFF2-40B4-BE49-F238E27FC236}">
                <a16:creationId xmlns:a16="http://schemas.microsoft.com/office/drawing/2014/main" id="{5082467D-38B1-0541-A8E7-DD846D36F5B1}"/>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1716559529"/>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_Picture Left Ligh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7F7A191D-6071-E779-7F2E-34886D0882B7}"/>
              </a:ext>
            </a:extLst>
          </p:cNvPr>
          <p:cNvSpPr>
            <a:spLocks noGrp="1"/>
          </p:cNvSpPr>
          <p:nvPr>
            <p:ph type="pic" sz="quarter" idx="12" hasCustomPrompt="1"/>
          </p:nvPr>
        </p:nvSpPr>
        <p:spPr>
          <a:xfrm>
            <a:off x="0" y="0"/>
            <a:ext cx="4038600" cy="6858000"/>
          </a:xfrm>
          <a:prstGeom prst="rect">
            <a:avLst/>
          </a:prstGeom>
          <a:solidFill>
            <a:schemeClr val="accent6"/>
          </a:solidFill>
        </p:spPr>
        <p:txBody>
          <a:bodyPr tIns="2743200"/>
          <a:lstStyle>
            <a:lvl1pPr marL="0" indent="0" algn="ctr">
              <a:buNone/>
              <a:defRPr sz="2000">
                <a:solidFill>
                  <a:schemeClr val="bg1"/>
                </a:solidFill>
              </a:defRPr>
            </a:lvl1pPr>
          </a:lstStyle>
          <a:p>
            <a:r>
              <a:rPr lang="en-US"/>
              <a:t>Click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a:xfrm>
            <a:off x="4586909" y="333375"/>
            <a:ext cx="7233616" cy="792000"/>
          </a:xfrm>
        </p:spPr>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79629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
        <p:nvSpPr>
          <p:cNvPr id="11" name="Text Placeholder 5">
            <a:extLst>
              <a:ext uri="{FF2B5EF4-FFF2-40B4-BE49-F238E27FC236}">
                <a16:creationId xmlns:a16="http://schemas.microsoft.com/office/drawing/2014/main" id="{A5DF90C5-2F99-EF32-CBEA-23287BDE2447}"/>
              </a:ext>
            </a:extLst>
          </p:cNvPr>
          <p:cNvSpPr>
            <a:spLocks noGrp="1"/>
          </p:cNvSpPr>
          <p:nvPr>
            <p:ph type="body" sz="quarter" idx="27" hasCustomPrompt="1"/>
          </p:nvPr>
        </p:nvSpPr>
        <p:spPr bwMode="gray">
          <a:xfrm>
            <a:off x="0" y="5202000"/>
            <a:ext cx="40386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Tree>
    <p:extLst>
      <p:ext uri="{BB962C8B-B14F-4D97-AF65-F5344CB8AC3E}">
        <p14:creationId xmlns:p14="http://schemas.microsoft.com/office/powerpoint/2010/main" val="2837790374"/>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_Picture Bottom Ligh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64ED725C-5701-90B3-92A2-BAE98517DD4F}"/>
              </a:ext>
            </a:extLst>
          </p:cNvPr>
          <p:cNvSpPr>
            <a:spLocks noGrp="1"/>
          </p:cNvSpPr>
          <p:nvPr>
            <p:ph type="pic" sz="quarter" idx="13" hasCustomPrompt="1"/>
          </p:nvPr>
        </p:nvSpPr>
        <p:spPr>
          <a:xfrm>
            <a:off x="0" y="3352800"/>
            <a:ext cx="12192000" cy="3509682"/>
          </a:xfrm>
          <a:prstGeom prst="rect">
            <a:avLst/>
          </a:prstGeom>
          <a:solidFill>
            <a:schemeClr val="accent6">
              <a:lumMod val="60000"/>
              <a:lumOff val="40000"/>
            </a:schemeClr>
          </a:solidFill>
        </p:spPr>
        <p:txBody>
          <a:bodyPr lIns="0" tIns="0" rIns="0" bIns="0" anchor="ctr"/>
          <a:lstStyle>
            <a:lvl1pPr marL="0" indent="0" algn="ctr">
              <a:buFontTx/>
              <a:buNone/>
              <a:defRPr sz="2400">
                <a:solidFill>
                  <a:schemeClr val="tx2"/>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a:t>
            </a:r>
            <a:br>
              <a:rPr lang="en-US"/>
            </a:br>
            <a:r>
              <a:rPr lang="en-US"/>
              <a:t>Then Reorder: Send to back</a:t>
            </a:r>
          </a:p>
        </p:txBody>
      </p:sp>
      <p:sp>
        <p:nvSpPr>
          <p:cNvPr id="16" name="Text Placeholder 5">
            <a:extLst>
              <a:ext uri="{FF2B5EF4-FFF2-40B4-BE49-F238E27FC236}">
                <a16:creationId xmlns:a16="http://schemas.microsoft.com/office/drawing/2014/main" id="{D008BF2A-3887-409B-2567-9779543E991D}"/>
              </a:ext>
            </a:extLst>
          </p:cNvPr>
          <p:cNvSpPr>
            <a:spLocks noGrp="1"/>
          </p:cNvSpPr>
          <p:nvPr>
            <p:ph type="body" sz="quarter" idx="27" hasCustomPrompt="1"/>
          </p:nvPr>
        </p:nvSpPr>
        <p:spPr bwMode="gray">
          <a:xfrm>
            <a:off x="0" y="5202000"/>
            <a:ext cx="12192000" cy="1656000"/>
          </a:xfrm>
          <a:gradFill>
            <a:gsLst>
              <a:gs pos="0">
                <a:schemeClr val="accent1"/>
              </a:gs>
              <a:gs pos="80000">
                <a:schemeClr val="accent1">
                  <a:alpha val="0"/>
                </a:schemeClr>
              </a:gs>
            </a:gsLst>
            <a:lin ang="16200000" scaled="1"/>
          </a:gradFill>
        </p:spPr>
        <p:txBody>
          <a:bodyPr vert="horz" wrap="square" lIns="0" tIns="0" rIns="0" bIns="0" rtlCol="0">
            <a:noAutofit/>
          </a:bodyPr>
          <a:lstStyle>
            <a:lvl1pPr>
              <a:defRPr lang="en-US" sz="100" dirty="0">
                <a:solidFill>
                  <a:schemeClr val="bg1"/>
                </a:solidFill>
              </a:defRPr>
            </a:lvl1pPr>
          </a:lstStyle>
          <a:p>
            <a:pPr lvl="0"/>
            <a:r>
              <a:rPr lang="en-US"/>
              <a:t> </a:t>
            </a:r>
          </a:p>
        </p:txBody>
      </p:sp>
      <p:sp>
        <p:nvSpPr>
          <p:cNvPr id="15" name="Slide Number Placeholder 5">
            <a:extLst>
              <a:ext uri="{FF2B5EF4-FFF2-40B4-BE49-F238E27FC236}">
                <a16:creationId xmlns:a16="http://schemas.microsoft.com/office/drawing/2014/main" id="{3F919FBB-9A4E-7FAD-B0F2-5D660792C32E}"/>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chemeClr val="bg1"/>
                </a:solidFill>
              </a:defRPr>
            </a:lvl1pPr>
          </a:lstStyle>
          <a:p>
            <a:fld id="{13CE6DAF-806F-404B-BC68-339BFCB57E5C}" type="slidenum">
              <a:rPr lang="en-US" smtClean="0"/>
              <a:pPr/>
              <a:t>‹#›</a:t>
            </a:fld>
            <a:endParaRPr lang="en-US"/>
          </a:p>
        </p:txBody>
      </p:sp>
      <p:sp>
        <p:nvSpPr>
          <p:cNvPr id="18" name="Title 5">
            <a:extLst>
              <a:ext uri="{FF2B5EF4-FFF2-40B4-BE49-F238E27FC236}">
                <a16:creationId xmlns:a16="http://schemas.microsoft.com/office/drawing/2014/main" id="{685F5729-4D42-77C1-FCC6-A3E027B0D91F}"/>
              </a:ext>
            </a:extLst>
          </p:cNvPr>
          <p:cNvSpPr>
            <a:spLocks noGrp="1"/>
          </p:cNvSpPr>
          <p:nvPr>
            <p:ph type="title" hasCustomPrompt="1"/>
          </p:nvPr>
        </p:nvSpPr>
        <p:spPr bwMode="gray">
          <a:xfrm>
            <a:off x="371475" y="333375"/>
            <a:ext cx="11449050" cy="792000"/>
          </a:xfrm>
        </p:spPr>
        <p:txBody>
          <a:bodyPr vert="horz"/>
          <a:lstStyle/>
          <a:p>
            <a:r>
              <a:rPr lang="en-US"/>
              <a:t>Click to edit Master title style</a:t>
            </a:r>
          </a:p>
        </p:txBody>
      </p:sp>
      <p:sp>
        <p:nvSpPr>
          <p:cNvPr id="2" name="NTT DATA Global Logo" descr="NTT DATA Global Logo">
            <a:extLst>
              <a:ext uri="{FF2B5EF4-FFF2-40B4-BE49-F238E27FC236}">
                <a16:creationId xmlns:a16="http://schemas.microsoft.com/office/drawing/2014/main" id="{331DD0DE-B5CC-A60D-D998-80C96B7B6CAD}"/>
              </a:ext>
            </a:extLst>
          </p:cNvPr>
          <p:cNvSpPr txBox="1">
            <a:spLocks noChangeAspect="1"/>
          </p:cNvSpPr>
          <p:nvPr userDrawn="1"/>
        </p:nvSpPr>
        <p:spPr bwMode="gray">
          <a:xfrm>
            <a:off x="10531725" y="6449437"/>
            <a:ext cx="1288800" cy="263108"/>
          </a:xfrm>
          <a:prstGeom prst="rect">
            <a:avLst/>
          </a:prstGeom>
          <a:blipFill dpi="0" rotWithShape="1">
            <a:blip r:embed="rId2"/>
            <a:srcRect/>
            <a:stretch>
              <a:fillRect/>
            </a:stretch>
          </a:blipFill>
        </p:spPr>
        <p:txBody>
          <a:bodyPr wrap="none" lIns="0" tIns="0" rIns="0" bIns="0"/>
          <a:lstStyle>
            <a:lvl1pPr marL="0" indent="0" algn="l" defTabSz="914400" rtl="0" eaLnBrk="1" latinLnBrk="0" hangingPunct="1">
              <a:lnSpc>
                <a:spcPct val="100000"/>
              </a:lnSpc>
              <a:spcBef>
                <a:spcPts val="0"/>
              </a:spcBef>
              <a:spcAft>
                <a:spcPts val="600"/>
              </a:spcAft>
              <a:buFontTx/>
              <a:buNone/>
              <a:defRPr lang="en-US" sz="200" kern="1200">
                <a:solidFill>
                  <a:schemeClr val="accent2"/>
                </a:solidFill>
                <a:latin typeface="+mn-lt"/>
                <a:ea typeface="+mn-ea"/>
                <a:cs typeface="+mn-cs"/>
              </a:defRPr>
            </a:lvl1pPr>
            <a:lvl2pPr marL="285750" indent="-285750" algn="l" defTabSz="914400" rtl="0" eaLnBrk="1" latinLnBrk="0" hangingPunct="1">
              <a:lnSpc>
                <a:spcPct val="100000"/>
              </a:lnSpc>
              <a:spcBef>
                <a:spcPts val="500"/>
              </a:spcBef>
              <a:buClr>
                <a:schemeClr val="bg1"/>
              </a:buClr>
              <a:buFont typeface="Arial" panose="020B0604020202020204" pitchFamily="34" charset="0"/>
              <a:buChar char="•"/>
              <a:defRPr lang="en-US" sz="1800" kern="1200">
                <a:noFill/>
                <a:latin typeface="+mn-lt"/>
                <a:ea typeface="+mn-ea"/>
                <a:cs typeface="+mn-cs"/>
              </a:defRPr>
            </a:lvl2pPr>
            <a:lvl3pPr marL="536575"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3pPr>
            <a:lvl4pPr marL="804863" indent="-268288"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4pPr>
            <a:lvl5pPr marL="1077913" indent="-273050" algn="l" defTabSz="914400" rtl="0" eaLnBrk="1" latinLnBrk="0" hangingPunct="1">
              <a:lnSpc>
                <a:spcPct val="100000"/>
              </a:lnSpc>
              <a:spcBef>
                <a:spcPts val="500"/>
              </a:spcBef>
              <a:buClr>
                <a:schemeClr val="bg1"/>
              </a:buClr>
              <a:buFont typeface="Arial" panose="020B0604020202020204" pitchFamily="34" charset="0"/>
              <a:buChar char="»"/>
              <a:defRPr lang="en-US" sz="1600" kern="1200">
                <a:no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a:lstStyle>
          <a:p>
            <a:r>
              <a:rPr lang="en-DE"/>
              <a:t> </a:t>
            </a:r>
          </a:p>
        </p:txBody>
      </p:sp>
    </p:spTree>
    <p:extLst>
      <p:ext uri="{BB962C8B-B14F-4D97-AF65-F5344CB8AC3E}">
        <p14:creationId xmlns:p14="http://schemas.microsoft.com/office/powerpoint/2010/main" val="39087281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_Pictures Three L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799AD32-EACB-40FD-ACFA-9178E8D00357}"/>
              </a:ext>
            </a:extLst>
          </p:cNvPr>
          <p:cNvSpPr>
            <a:spLocks noGrp="1"/>
          </p:cNvSpPr>
          <p:nvPr>
            <p:ph type="pic" sz="quarter" idx="13" hasCustomPrompt="1"/>
          </p:nvPr>
        </p:nvSpPr>
        <p:spPr bwMode="gray">
          <a:xfrm>
            <a:off x="1"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8" name="Picture Placeholder 6">
            <a:extLst>
              <a:ext uri="{FF2B5EF4-FFF2-40B4-BE49-F238E27FC236}">
                <a16:creationId xmlns:a16="http://schemas.microsoft.com/office/drawing/2014/main" id="{C73D5620-2B8C-49E1-ADF3-9ADE2BF3BA3C}"/>
              </a:ext>
            </a:extLst>
          </p:cNvPr>
          <p:cNvSpPr>
            <a:spLocks noGrp="1"/>
          </p:cNvSpPr>
          <p:nvPr>
            <p:ph type="pic" sz="quarter" idx="14" hasCustomPrompt="1"/>
          </p:nvPr>
        </p:nvSpPr>
        <p:spPr bwMode="gray">
          <a:xfrm>
            <a:off x="4088000"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9" name="Picture Placeholder 6">
            <a:extLst>
              <a:ext uri="{FF2B5EF4-FFF2-40B4-BE49-F238E27FC236}">
                <a16:creationId xmlns:a16="http://schemas.microsoft.com/office/drawing/2014/main" id="{A31D45D1-5334-4DD5-8154-DAD52B3C3972}"/>
              </a:ext>
            </a:extLst>
          </p:cNvPr>
          <p:cNvSpPr>
            <a:spLocks noGrp="1"/>
          </p:cNvSpPr>
          <p:nvPr>
            <p:ph type="pic" sz="quarter" idx="15" hasCustomPrompt="1"/>
          </p:nvPr>
        </p:nvSpPr>
        <p:spPr bwMode="gray">
          <a:xfrm>
            <a:off x="8175999" y="1412875"/>
            <a:ext cx="4015999" cy="2772000"/>
          </a:xfrm>
          <a:solidFill>
            <a:schemeClr val="accent6"/>
          </a:solidFill>
        </p:spPr>
        <p:txBody>
          <a:bodyPr anchor="ctr" anchorCtr="0"/>
          <a:lstStyle>
            <a:lvl1pPr algn="ctr">
              <a:defRPr sz="20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07792201-616E-4C9D-B2C5-4900CE58E947}"/>
              </a:ext>
            </a:extLst>
          </p:cNvPr>
          <p:cNvSpPr>
            <a:spLocks noGrp="1"/>
          </p:cNvSpPr>
          <p:nvPr>
            <p:ph type="title" hasCustomPrompt="1"/>
          </p:nvPr>
        </p:nvSpPr>
        <p:spPr bwMode="gray"/>
        <p:txBody>
          <a:bodyPr vert="horz"/>
          <a:lstStyle/>
          <a:p>
            <a:r>
              <a:rPr lang="en-US"/>
              <a:t>Click to edit Master title style</a:t>
            </a:r>
          </a:p>
        </p:txBody>
      </p:sp>
      <p:sp>
        <p:nvSpPr>
          <p:cNvPr id="5" name="Slide Number Placeholder 5">
            <a:extLst>
              <a:ext uri="{FF2B5EF4-FFF2-40B4-BE49-F238E27FC236}">
                <a16:creationId xmlns:a16="http://schemas.microsoft.com/office/drawing/2014/main" id="{C894E80A-235B-AC62-CD2D-E4D54353CE6C}"/>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579740181"/>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_Picture Collection Light">
    <p:spTree>
      <p:nvGrpSpPr>
        <p:cNvPr id="1" name=""/>
        <p:cNvGrpSpPr/>
        <p:nvPr/>
      </p:nvGrpSpPr>
      <p:grpSpPr>
        <a:xfrm>
          <a:off x="0" y="0"/>
          <a:ext cx="0" cy="0"/>
          <a:chOff x="0" y="0"/>
          <a:chExt cx="0" cy="0"/>
        </a:xfrm>
      </p:grpSpPr>
      <p:sp>
        <p:nvSpPr>
          <p:cNvPr id="28" name="Picture Placeholder 25">
            <a:extLst>
              <a:ext uri="{C183D7F6-B498-43B3-948B-1728B52AA6E4}">
                <adec:decorative xmlns:adec="http://schemas.microsoft.com/office/drawing/2017/decorative" val="1"/>
              </a:ext>
            </a:extLst>
          </p:cNvPr>
          <p:cNvSpPr>
            <a:spLocks noGrp="1"/>
          </p:cNvSpPr>
          <p:nvPr>
            <p:ph type="pic" sz="quarter" idx="22" hasCustomPrompt="1"/>
          </p:nvPr>
        </p:nvSpPr>
        <p:spPr>
          <a:xfrm>
            <a:off x="3877779" y="3987605"/>
            <a:ext cx="5371355" cy="224968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95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3" name="Rounded Rectangle 12">
            <a:extLst>
              <a:ext uri="{C183D7F6-B498-43B3-948B-1728B52AA6E4}">
                <adec:decorative xmlns:adec="http://schemas.microsoft.com/office/drawing/2017/decorative" val="1"/>
              </a:ext>
            </a:extLst>
          </p:cNvPr>
          <p:cNvSpPr/>
          <p:nvPr userDrawn="1"/>
        </p:nvSpPr>
        <p:spPr>
          <a:xfrm>
            <a:off x="9349318" y="2163386"/>
            <a:ext cx="2484125" cy="2675053"/>
          </a:xfrm>
          <a:prstGeom prst="roundRect">
            <a:avLst>
              <a:gd name="adj" fmla="val 0"/>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solidFill>
              <a:latin typeface="+mn-lt"/>
            </a:endParaRPr>
          </a:p>
        </p:txBody>
      </p:sp>
      <p:sp>
        <p:nvSpPr>
          <p:cNvPr id="6" name="Picture Placeholder 25">
            <a:extLst>
              <a:ext uri="{C183D7F6-B498-43B3-948B-1728B52AA6E4}">
                <adec:decorative xmlns:adec="http://schemas.microsoft.com/office/drawing/2017/decorative" val="1"/>
              </a:ext>
            </a:extLst>
          </p:cNvPr>
          <p:cNvSpPr>
            <a:spLocks noGrp="1"/>
          </p:cNvSpPr>
          <p:nvPr>
            <p:ph type="pic" sz="quarter" idx="10" hasCustomPrompt="1"/>
          </p:nvPr>
        </p:nvSpPr>
        <p:spPr>
          <a:xfrm>
            <a:off x="371475" y="333373"/>
            <a:ext cx="4419959" cy="3547536"/>
          </a:xfrm>
          <a:prstGeom prst="roundRect">
            <a:avLst>
              <a:gd name="adj" fmla="val 0"/>
            </a:avLst>
          </a:prstGeom>
          <a:solidFill>
            <a:schemeClr val="accent3"/>
          </a:solidFill>
          <a:ln>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14" name="Picture Placeholder 25">
            <a:extLst>
              <a:ext uri="{C183D7F6-B498-43B3-948B-1728B52AA6E4}">
                <adec:decorative xmlns:adec="http://schemas.microsoft.com/office/drawing/2017/decorative" val="1"/>
              </a:ext>
            </a:extLst>
          </p:cNvPr>
          <p:cNvSpPr>
            <a:spLocks noGrp="1"/>
          </p:cNvSpPr>
          <p:nvPr>
            <p:ph type="pic" sz="quarter" idx="15" hasCustomPrompt="1"/>
          </p:nvPr>
        </p:nvSpPr>
        <p:spPr>
          <a:xfrm>
            <a:off x="9349318" y="2140170"/>
            <a:ext cx="2484124" cy="2680693"/>
          </a:xfrm>
          <a:prstGeom prst="roundRect">
            <a:avLst>
              <a:gd name="adj" fmla="val 0"/>
            </a:avLst>
          </a:prstGeom>
          <a:solidFill>
            <a:schemeClr val="accent3"/>
          </a:solidFill>
          <a:ln w="3175" cmpd="sng">
            <a:noFill/>
          </a:ln>
          <a:effectLst/>
        </p:spPr>
        <p:txBody>
          <a:bodyPr vert="horz" lIns="91440" tIns="45720" rIns="91440" bIns="45720" rtlCol="0" anchor="ctr" anchorCtr="0">
            <a:normAutofit/>
          </a:bodyPr>
          <a:lstStyle>
            <a:lvl1pPr marL="0" indent="0" algn="ctr" defTabSz="1219170" rtl="0" eaLnBrk="1" latinLnBrk="0" hangingPunct="1">
              <a:lnSpc>
                <a:spcPct val="100000"/>
              </a:lnSpc>
              <a:spcBef>
                <a:spcPts val="1920"/>
              </a:spcBef>
              <a:buClr>
                <a:srgbClr val="92D050"/>
              </a:buClr>
              <a:buSzPct val="90000"/>
              <a:buFont typeface="Arial" pitchFamily="34" charset="0"/>
              <a:buNone/>
              <a:tabLst/>
              <a:defRPr lang="en-US" sz="2667" kern="1200" dirty="0">
                <a:solidFill>
                  <a:schemeClr val="bg1"/>
                </a:solidFill>
                <a:latin typeface="+mn-lt"/>
                <a:ea typeface="+mn-ea"/>
                <a:cs typeface="+mn-cs"/>
              </a:defRPr>
            </a:lvl1pPr>
          </a:lstStyle>
          <a:p>
            <a:r>
              <a:rPr lang="en-US"/>
              <a:t>Insert photo here</a:t>
            </a:r>
          </a:p>
        </p:txBody>
      </p:sp>
      <p:sp>
        <p:nvSpPr>
          <p:cNvPr id="29" name="Text Placeholder 4"/>
          <p:cNvSpPr>
            <a:spLocks noGrp="1"/>
          </p:cNvSpPr>
          <p:nvPr>
            <p:ph type="body" sz="quarter" idx="23" hasCustomPrompt="1"/>
          </p:nvPr>
        </p:nvSpPr>
        <p:spPr>
          <a:xfrm>
            <a:off x="371475" y="2422522"/>
            <a:ext cx="4419959" cy="1458387"/>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19" name="Text Placeholder 4"/>
          <p:cNvSpPr>
            <a:spLocks noGrp="1"/>
          </p:cNvSpPr>
          <p:nvPr>
            <p:ph type="body" sz="quarter" idx="17" hasCustomPrompt="1"/>
          </p:nvPr>
        </p:nvSpPr>
        <p:spPr>
          <a:xfrm>
            <a:off x="4902048" y="333375"/>
            <a:ext cx="4347085" cy="3555695"/>
          </a:xfrm>
          <a:prstGeom prst="roundRect">
            <a:avLst>
              <a:gd name="adj" fmla="val 0"/>
            </a:avLst>
          </a:prstGeom>
          <a:solidFill>
            <a:schemeClr val="accent1"/>
          </a:solidFill>
          <a:ln>
            <a:noFill/>
          </a:ln>
          <a:effectLst/>
        </p:spPr>
        <p:txBody>
          <a:bodyPr lIns="108000" anchor="ctr"/>
          <a:lstStyle>
            <a:lvl1pPr marL="0" indent="0" algn="l">
              <a:lnSpc>
                <a:spcPct val="100000"/>
              </a:lnSpc>
              <a:tabLst/>
              <a:defRPr sz="3200" b="1">
                <a:solidFill>
                  <a:schemeClr val="bg1"/>
                </a:solidFill>
                <a:effectLst/>
                <a:latin typeface="+mn-lt"/>
                <a:cs typeface="Arial"/>
              </a:defRPr>
            </a:lvl1pPr>
            <a:lvl2pPr marL="0" indent="0" algn="l">
              <a:lnSpc>
                <a:spcPct val="100000"/>
              </a:lnSpc>
              <a:defRPr>
                <a:solidFill>
                  <a:schemeClr val="bg1"/>
                </a:solidFill>
                <a:effectLst/>
                <a:latin typeface="+mn-lt"/>
                <a:cs typeface="Aria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a:p>
            <a:pPr lvl="1"/>
            <a:r>
              <a:rPr lang="en-US" altLang="ja-JP"/>
              <a:t>Second level</a:t>
            </a:r>
          </a:p>
        </p:txBody>
      </p:sp>
      <p:sp>
        <p:nvSpPr>
          <p:cNvPr id="21" name="Text Placeholder 4"/>
          <p:cNvSpPr>
            <a:spLocks noGrp="1"/>
          </p:cNvSpPr>
          <p:nvPr>
            <p:ph type="body" sz="quarter" idx="14" hasCustomPrompt="1"/>
          </p:nvPr>
        </p:nvSpPr>
        <p:spPr>
          <a:xfrm>
            <a:off x="9359747" y="333375"/>
            <a:ext cx="2474100" cy="1700963"/>
          </a:xfrm>
          <a:prstGeom prst="roundRect">
            <a:avLst>
              <a:gd name="adj" fmla="val 0"/>
            </a:avLst>
          </a:prstGeom>
          <a:solidFill>
            <a:schemeClr val="accent6"/>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6" name="Text Placeholder 4"/>
          <p:cNvSpPr>
            <a:spLocks noGrp="1"/>
          </p:cNvSpPr>
          <p:nvPr>
            <p:ph type="body" sz="quarter" idx="21" hasCustomPrompt="1"/>
          </p:nvPr>
        </p:nvSpPr>
        <p:spPr>
          <a:xfrm>
            <a:off x="9359747" y="3744196"/>
            <a:ext cx="2474099" cy="1076667"/>
          </a:xfrm>
          <a:prstGeom prst="roundRect">
            <a:avLst>
              <a:gd name="adj" fmla="val 0"/>
            </a:avLst>
          </a:prstGeom>
          <a:noFill/>
          <a:ln>
            <a:noFill/>
          </a:ln>
          <a:effectLst/>
        </p:spPr>
        <p:txBody>
          <a:bodyPr anchor="t" anchorCtr="0"/>
          <a:lstStyle>
            <a:lvl1pPr algn="ctr">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4" name="Text Placeholder 4"/>
          <p:cNvSpPr>
            <a:spLocks noGrp="1"/>
          </p:cNvSpPr>
          <p:nvPr>
            <p:ph type="body" sz="quarter" idx="13" hasCustomPrompt="1"/>
          </p:nvPr>
        </p:nvSpPr>
        <p:spPr>
          <a:xfrm>
            <a:off x="371475" y="3987606"/>
            <a:ext cx="3420269" cy="2249682"/>
          </a:xfrm>
          <a:prstGeom prst="roundRect">
            <a:avLst>
              <a:gd name="adj" fmla="val 0"/>
            </a:avLst>
          </a:prstGeom>
          <a:solidFill>
            <a:schemeClr val="accent6"/>
          </a:solidFill>
          <a:ln>
            <a:noFill/>
          </a:ln>
          <a:effectLst/>
        </p:spPr>
        <p:txBody>
          <a:bodyPr lIns="108000" anchor="ctr"/>
          <a:lstStyle>
            <a:lvl1pPr algn="l">
              <a:lnSpc>
                <a:spcPct val="100000"/>
              </a:lnSpc>
              <a:defRPr sz="2667" b="1">
                <a:solidFill>
                  <a:schemeClr val="bg1"/>
                </a:solidFill>
                <a:latin typeface="+mn-lt"/>
                <a:cs typeface="Arial"/>
              </a:defRPr>
            </a:lvl1pPr>
            <a:lvl2pPr algn="l">
              <a:defRPr>
                <a:solidFill>
                  <a:schemeClr val="tx2"/>
                </a:solidFill>
              </a:defRPr>
            </a:lvl2pPr>
            <a:lvl3pPr algn="l">
              <a:defRPr>
                <a:solidFill>
                  <a:schemeClr val="tx2"/>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5" name="Text Placeholder 4"/>
          <p:cNvSpPr>
            <a:spLocks noGrp="1"/>
          </p:cNvSpPr>
          <p:nvPr>
            <p:ph type="body" sz="quarter" idx="20" hasCustomPrompt="1"/>
          </p:nvPr>
        </p:nvSpPr>
        <p:spPr>
          <a:xfrm>
            <a:off x="3877779" y="5399590"/>
            <a:ext cx="5371355" cy="837698"/>
          </a:xfrm>
          <a:prstGeom prst="roundRect">
            <a:avLst>
              <a:gd name="adj" fmla="val 0"/>
            </a:avLst>
          </a:prstGeom>
          <a:noFill/>
          <a:ln>
            <a:noFill/>
          </a:ln>
          <a:effectLst/>
        </p:spPr>
        <p:txBody>
          <a:bodyPr anchor="t" anchorCtr="0"/>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22" name="Text Placeholder 4"/>
          <p:cNvSpPr>
            <a:spLocks noGrp="1"/>
          </p:cNvSpPr>
          <p:nvPr>
            <p:ph type="body" sz="quarter" idx="19" hasCustomPrompt="1"/>
          </p:nvPr>
        </p:nvSpPr>
        <p:spPr>
          <a:xfrm>
            <a:off x="9349318" y="4926695"/>
            <a:ext cx="2471207" cy="1310593"/>
          </a:xfrm>
          <a:prstGeom prst="roundRect">
            <a:avLst>
              <a:gd name="adj" fmla="val 0"/>
            </a:avLst>
          </a:prstGeom>
          <a:solidFill>
            <a:schemeClr val="bg2"/>
          </a:solidFill>
          <a:ln>
            <a:noFill/>
          </a:ln>
          <a:effectLst/>
        </p:spPr>
        <p:txBody>
          <a:bodyPr anchor="ctr"/>
          <a:lstStyle>
            <a:lvl1pPr algn="ctr">
              <a:lnSpc>
                <a:spcPct val="100000"/>
              </a:lnSpc>
              <a:defRPr sz="2133">
                <a:solidFill>
                  <a:schemeClr val="bg1"/>
                </a:solidFill>
                <a:latin typeface="+mn-lt"/>
                <a:cs typeface="Arial"/>
              </a:defRPr>
            </a:lvl1pPr>
            <a:lvl2pPr algn="l">
              <a:defRPr>
                <a:solidFill>
                  <a:schemeClr val="bg1"/>
                </a:solidFill>
              </a:defRPr>
            </a:lvl2pPr>
            <a:lvl3pPr algn="l">
              <a:defRPr>
                <a:solidFill>
                  <a:schemeClr val="bg1"/>
                </a:solidFill>
              </a:defRPr>
            </a:lvl3pPr>
            <a:lvl4pPr algn="ctr">
              <a:defRPr>
                <a:solidFill>
                  <a:schemeClr val="bg1"/>
                </a:solidFill>
              </a:defRPr>
            </a:lvl4pPr>
            <a:lvl5pPr algn="ctr">
              <a:defRPr>
                <a:solidFill>
                  <a:schemeClr val="bg1"/>
                </a:solidFill>
              </a:defRPr>
            </a:lvl5pPr>
          </a:lstStyle>
          <a:p>
            <a:pPr lvl="0"/>
            <a:r>
              <a:rPr lang="en-US" altLang="ja-JP"/>
              <a:t>Click to edit Master text styles</a:t>
            </a:r>
          </a:p>
        </p:txBody>
      </p:sp>
      <p:sp>
        <p:nvSpPr>
          <p:cNvPr id="5" name="TextBox 4">
            <a:extLst>
              <a:ext uri="{FF2B5EF4-FFF2-40B4-BE49-F238E27FC236}">
                <a16:creationId xmlns:a16="http://schemas.microsoft.com/office/drawing/2014/main" id="{AFBA9505-91C7-B9FF-4651-787D86C3BED1}"/>
              </a:ext>
            </a:extLst>
          </p:cNvPr>
          <p:cNvSpPr txBox="1"/>
          <p:nvPr userDrawn="1"/>
        </p:nvSpPr>
        <p:spPr>
          <a:xfrm>
            <a:off x="3685309" y="-803564"/>
            <a:ext cx="0" cy="0"/>
          </a:xfrm>
          <a:prstGeom prst="rect">
            <a:avLst/>
          </a:prstGeom>
          <a:noFill/>
        </p:spPr>
        <p:txBody>
          <a:bodyPr wrap="none" rtlCol="0">
            <a:noAutofit/>
          </a:bodyPr>
          <a:lstStyle/>
          <a:p>
            <a:pPr algn="l"/>
            <a:endParaRPr lang="en-US" err="1">
              <a:solidFill>
                <a:srgbClr val="FFFFFF"/>
              </a:solidFill>
            </a:endParaRPr>
          </a:p>
        </p:txBody>
      </p:sp>
      <p:sp>
        <p:nvSpPr>
          <p:cNvPr id="9" name="Slide Number Placeholder 5">
            <a:extLst>
              <a:ext uri="{FF2B5EF4-FFF2-40B4-BE49-F238E27FC236}">
                <a16:creationId xmlns:a16="http://schemas.microsoft.com/office/drawing/2014/main" id="{BFC1EFC3-6CA1-181A-9D7F-24D4581B2107}"/>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spTree>
    <p:extLst>
      <p:ext uri="{BB962C8B-B14F-4D97-AF65-F5344CB8AC3E}">
        <p14:creationId xmlns:p14="http://schemas.microsoft.com/office/powerpoint/2010/main" val="15258335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_Closing Slide White Light">
    <p:spTree>
      <p:nvGrpSpPr>
        <p:cNvPr id="1" name=""/>
        <p:cNvGrpSpPr/>
        <p:nvPr/>
      </p:nvGrpSpPr>
      <p:grpSpPr>
        <a:xfrm>
          <a:off x="0" y="0"/>
          <a:ext cx="0" cy="0"/>
          <a:chOff x="0" y="0"/>
          <a:chExt cx="0" cy="0"/>
        </a:xfrm>
      </p:grpSpPr>
      <p:pic>
        <p:nvPicPr>
          <p:cNvPr id="3" name="NTT DATA Global Logo">
            <a:extLst>
              <a:ext uri="{FF2B5EF4-FFF2-40B4-BE49-F238E27FC236}">
                <a16:creationId xmlns:a16="http://schemas.microsoft.com/office/drawing/2014/main" id="{01F40004-0B55-0534-B49E-3160E9FA2E10}"/>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tretch>
            <a:fillRect/>
          </a:stretch>
        </p:blipFill>
        <p:spPr>
          <a:xfrm>
            <a:off x="3403287" y="2880000"/>
            <a:ext cx="5385427" cy="1098000"/>
          </a:xfrm>
          <a:prstGeom prst="rect">
            <a:avLst/>
          </a:prstGeom>
        </p:spPr>
      </p:pic>
    </p:spTree>
    <p:extLst>
      <p:ext uri="{BB962C8B-B14F-4D97-AF65-F5344CB8AC3E}">
        <p14:creationId xmlns:p14="http://schemas.microsoft.com/office/powerpoint/2010/main" val="39270600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C_Closing Slide Future Blue with Picture Light">
    <p:bg>
      <p:bgPr>
        <a:solidFill>
          <a:schemeClr val="accent2"/>
        </a:solidFill>
        <a:effectLst/>
      </p:bgPr>
    </p:bg>
    <p:spTree>
      <p:nvGrpSpPr>
        <p:cNvPr id="1" name=""/>
        <p:cNvGrpSpPr/>
        <p:nvPr/>
      </p:nvGrpSpPr>
      <p:grpSpPr>
        <a:xfrm>
          <a:off x="0" y="0"/>
          <a:ext cx="0" cy="0"/>
          <a:chOff x="0" y="0"/>
          <a:chExt cx="0" cy="0"/>
        </a:xfrm>
      </p:grpSpPr>
      <p:sp>
        <p:nvSpPr>
          <p:cNvPr id="2" name="NTT DATA Global Logo" descr="NTT DATA Global Logo">
            <a:extLst>
              <a:ext uri="{FF2B5EF4-FFF2-40B4-BE49-F238E27FC236}">
                <a16:creationId xmlns:a16="http://schemas.microsoft.com/office/drawing/2014/main" id="{98CC4E28-4615-54DE-9A23-19AE8504C324}"/>
              </a:ext>
            </a:extLst>
          </p:cNvPr>
          <p:cNvSpPr>
            <a:spLocks noGrp="1" noChangeAspect="1"/>
          </p:cNvSpPr>
          <p:nvPr>
            <p:ph type="body" sz="quarter" idx="17" hasCustomPrompt="1"/>
          </p:nvPr>
        </p:nvSpPr>
        <p:spPr bwMode="black">
          <a:xfrm>
            <a:off x="3403200" y="2879266"/>
            <a:ext cx="5385600" cy="1099468"/>
          </a:xfrm>
          <a:prstGeom prst="rect">
            <a:avLst/>
          </a:prstGeom>
          <a:blipFill dpi="0" rotWithShape="1">
            <a:blip r:embed="rId2"/>
            <a:srcRect/>
            <a:stretch>
              <a:fillRect/>
            </a:stretch>
          </a:blipFill>
        </p:spPr>
        <p:txBody>
          <a:bodyPr wrap="none" lIns="0" tIns="0" rIns="0" bIns="0"/>
          <a:lstStyle>
            <a:lvl1pPr>
              <a:defRPr sz="200">
                <a:solidFill>
                  <a:schemeClr val="accent2"/>
                </a:solidFill>
              </a:defRPr>
            </a:lvl1pPr>
            <a:lvl2pPr>
              <a:defRPr>
                <a:noFill/>
              </a:defRPr>
            </a:lvl2pPr>
            <a:lvl3pPr>
              <a:defRPr>
                <a:noFill/>
              </a:defRPr>
            </a:lvl3pPr>
            <a:lvl4pPr>
              <a:defRPr>
                <a:noFill/>
              </a:defRPr>
            </a:lvl4pPr>
            <a:lvl5pPr>
              <a:defRPr>
                <a:noFill/>
              </a:defRPr>
            </a:lvl5pPr>
          </a:lstStyle>
          <a:p>
            <a:pPr lvl="0"/>
            <a:r>
              <a:rPr lang="en-US"/>
              <a:t> </a:t>
            </a:r>
          </a:p>
        </p:txBody>
      </p:sp>
      <p:sp>
        <p:nvSpPr>
          <p:cNvPr id="3" name="Picture Placeholder 4">
            <a:extLst>
              <a:ext uri="{FF2B5EF4-FFF2-40B4-BE49-F238E27FC236}">
                <a16:creationId xmlns:a16="http://schemas.microsoft.com/office/drawing/2014/main" id="{FB17ABEB-CE11-6DFE-1EDF-82662ED8C955}"/>
              </a:ext>
            </a:extLst>
          </p:cNvPr>
          <p:cNvSpPr>
            <a:spLocks noGrp="1"/>
          </p:cNvSpPr>
          <p:nvPr>
            <p:ph type="pic" sz="quarter" idx="13" hasCustomPrompt="1"/>
          </p:nvPr>
        </p:nvSpPr>
        <p:spPr>
          <a:xfrm>
            <a:off x="0" y="0"/>
            <a:ext cx="12192000" cy="6860241"/>
          </a:xfrm>
          <a:prstGeom prst="rect">
            <a:avLst/>
          </a:prstGeom>
          <a:noFill/>
        </p:spPr>
        <p:txBody>
          <a:bodyPr tIns="2743200" bIns="0" anchor="ctr"/>
          <a:lstStyle>
            <a:lvl1pPr marL="0" indent="0" algn="ctr">
              <a:buFontTx/>
              <a:buNone/>
              <a:defRPr sz="2400">
                <a:solidFill>
                  <a:schemeClr val="bg1"/>
                </a:solidFill>
                <a:latin typeface="+mn-lt"/>
              </a:defRPr>
            </a:lvl1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Click to add image. Then reorder: Send to back</a:t>
            </a:r>
          </a:p>
        </p:txBody>
      </p:sp>
    </p:spTree>
    <p:extLst>
      <p:ext uri="{BB962C8B-B14F-4D97-AF65-F5344CB8AC3E}">
        <p14:creationId xmlns:p14="http://schemas.microsoft.com/office/powerpoint/2010/main" val="10261004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image" Target="../media/image14.png"/><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theme" Target="../theme/theme10.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 Id="rId27" Type="http://schemas.openxmlformats.org/officeDocument/2006/relationships/image" Target="../media/image15.sv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image" Target="../media/image23.png"/><Relationship Id="rId2" Type="http://schemas.openxmlformats.org/officeDocument/2006/relationships/slideLayout" Target="../slideLayouts/slideLayout290.xml"/><Relationship Id="rId16" Type="http://schemas.openxmlformats.org/officeDocument/2006/relationships/image" Target="../media/image33.png"/><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5" Type="http://schemas.openxmlformats.org/officeDocument/2006/relationships/theme" Target="../theme/theme11.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slideLayout" Target="../slideLayouts/slideLayout341.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slideLayout" Target="../slideLayouts/slideLayout344.xml"/><Relationship Id="rId47" Type="http://schemas.openxmlformats.org/officeDocument/2006/relationships/image" Target="../media/image1.png"/><Relationship Id="rId7" Type="http://schemas.openxmlformats.org/officeDocument/2006/relationships/slideLayout" Target="../slideLayouts/slideLayout30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9" Type="http://schemas.openxmlformats.org/officeDocument/2006/relationships/slideLayout" Target="../slideLayouts/slideLayout331.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slideLayout" Target="../slideLayouts/slideLayout345.xml"/><Relationship Id="rId48" Type="http://schemas.openxmlformats.org/officeDocument/2006/relationships/image" Target="../media/image2.png"/><Relationship Id="rId8" Type="http://schemas.openxmlformats.org/officeDocument/2006/relationships/slideLayout" Target="../slideLayouts/slideLayout310.xml"/><Relationship Id="rId3" Type="http://schemas.openxmlformats.org/officeDocument/2006/relationships/slideLayout" Target="../slideLayouts/slideLayout305.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46" Type="http://schemas.openxmlformats.org/officeDocument/2006/relationships/theme" Target="../theme/theme12.xml"/><Relationship Id="rId20" Type="http://schemas.openxmlformats.org/officeDocument/2006/relationships/slideLayout" Target="../slideLayouts/slideLayout322.xml"/><Relationship Id="rId41" Type="http://schemas.openxmlformats.org/officeDocument/2006/relationships/slideLayout" Target="../slideLayouts/slideLayout34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image" Target="../media/image2.png"/><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8" Type="http://schemas.openxmlformats.org/officeDocument/2006/relationships/slideLayout" Target="../slideLayouts/slideLayout42.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image" Target="../media/image1.png"/><Relationship Id="rId20" Type="http://schemas.openxmlformats.org/officeDocument/2006/relationships/slideLayout" Target="../slideLayouts/slideLayout54.xml"/><Relationship Id="rId41"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15.sv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image" Target="../media/image14.png"/><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theme" Target="../theme/theme4.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image" Target="../media/image1.png"/><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theme" Target="../theme/theme5.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image" Target="../media/image2.png"/><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8" Type="http://schemas.openxmlformats.org/officeDocument/2006/relationships/slideLayout" Target="../slideLayouts/slideLayout112.xml"/><Relationship Id="rId3"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42" Type="http://schemas.openxmlformats.org/officeDocument/2006/relationships/image" Target="../media/image2.png"/><Relationship Id="rId7" Type="http://schemas.openxmlformats.org/officeDocument/2006/relationships/slideLayout" Target="../slideLayouts/slideLayout14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41" Type="http://schemas.openxmlformats.org/officeDocument/2006/relationships/image" Target="../media/image1.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theme" Target="../theme/theme6.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8" Type="http://schemas.openxmlformats.org/officeDocument/2006/relationships/slideLayout" Target="../slideLayouts/slideLayout149.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image" Target="../media/image1.png"/><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image" Target="../media/image2.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8" Type="http://schemas.openxmlformats.org/officeDocument/2006/relationships/slideLayout" Target="../slideLayouts/slideLayout188.xml"/><Relationship Id="rId3" Type="http://schemas.openxmlformats.org/officeDocument/2006/relationships/slideLayout" Target="../slideLayouts/slideLayout18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34" Type="http://schemas.openxmlformats.org/officeDocument/2006/relationships/theme" Target="../theme/theme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36" Type="http://schemas.openxmlformats.org/officeDocument/2006/relationships/image" Target="../media/image2.png"/><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image" Target="../media/image1.png"/><Relationship Id="rId8" Type="http://schemas.openxmlformats.org/officeDocument/2006/relationships/slideLayout" Target="../slideLayouts/slideLayout22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image" Target="../media/image23.png"/><Relationship Id="rId2" Type="http://schemas.openxmlformats.org/officeDocument/2006/relationships/slideLayout" Target="../slideLayouts/slideLayout252.xml"/><Relationship Id="rId16" Type="http://schemas.openxmlformats.org/officeDocument/2006/relationships/image" Target="../media/image33.png"/><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theme" Target="../theme/theme9.xml"/><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2023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MSIPCMContentMarking" descr="{&quot;HashCode&quot;:1316537984,&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33384739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Lst>
  <p:hf hdr="0" dt="0"/>
  <p:txStyles>
    <p:titleStyle>
      <a:lvl1pPr algn="l" defTabSz="609555" rtl="0" eaLnBrk="1" fontAlgn="base" hangingPunct="1">
        <a:spcBef>
          <a:spcPct val="0"/>
        </a:spcBef>
        <a:spcAft>
          <a:spcPct val="0"/>
        </a:spcAft>
        <a:defRPr kumimoji="1" sz="2400" b="0" i="0" kern="1200" spc="0" baseline="0">
          <a:solidFill>
            <a:schemeClr val="tx1"/>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7B7396-CF44-41A3-ABC7-B95299F0C012}"/>
              </a:ext>
            </a:extLst>
          </p:cNvPr>
          <p:cNvSpPr>
            <a:spLocks noGrp="1"/>
          </p:cNvSpPr>
          <p:nvPr>
            <p:ph type="ftr" sz="quarter" idx="3"/>
          </p:nvPr>
        </p:nvSpPr>
        <p:spPr bwMode="gray">
          <a:xfrm>
            <a:off x="371475" y="6563358"/>
            <a:ext cx="4852035" cy="88901"/>
          </a:xfrm>
          <a:prstGeom prst="rect">
            <a:avLst/>
          </a:prstGeom>
          <a:ln>
            <a:noFill/>
          </a:ln>
        </p:spPr>
        <p:txBody>
          <a:bodyPr vert="horz" lIns="0" tIns="0" rIns="0" bIns="0" rtlCol="0" anchor="ctr">
            <a:noAutofit/>
          </a:bodyPr>
          <a:lstStyle>
            <a:lvl1pPr algn="l">
              <a:lnSpc>
                <a:spcPct val="100000"/>
              </a:lnSpc>
              <a:defRPr sz="800">
                <a:solidFill>
                  <a:srgbClr val="6B6B6B"/>
                </a:solidFill>
              </a:defRPr>
            </a:lvl1pPr>
          </a:lstStyle>
          <a:p>
            <a:r>
              <a:rPr lang="pt-BR"/>
              <a:t>© 2023 NTT DATA Americas, Inc.</a:t>
            </a:r>
            <a:endParaRPr lang="en-US"/>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26">
            <a:extLst>
              <a:ext uri="{96DAC541-7B7A-43D3-8B79-37D633B846F1}">
                <asvg:svgBlip xmlns:asvg="http://schemas.microsoft.com/office/drawing/2016/SVG/main" r:embed="rId27"/>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173023361"/>
      </p:ext>
    </p:extLst>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 id="2147483961" r:id="rId12"/>
    <p:sldLayoutId id="2147483962" r:id="rId13"/>
    <p:sldLayoutId id="2147483963" r:id="rId14"/>
    <p:sldLayoutId id="2147483964" r:id="rId15"/>
    <p:sldLayoutId id="2147483965" r:id="rId16"/>
    <p:sldLayoutId id="2147483966" r:id="rId17"/>
    <p:sldLayoutId id="2147483967" r:id="rId18"/>
    <p:sldLayoutId id="2147483968" r:id="rId19"/>
    <p:sldLayoutId id="2147483969" r:id="rId20"/>
    <p:sldLayoutId id="2147483970" r:id="rId21"/>
    <p:sldLayoutId id="2147483971" r:id="rId22"/>
    <p:sldLayoutId id="2147483972" r:id="rId23"/>
    <p:sldLayoutId id="2147483975" r:id="rId24"/>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2023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2185699548"/>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1" r:id="rId14"/>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404040"/>
              </a:solidFill>
              <a:effectLst/>
              <a:uLnTx/>
              <a:uFillTx/>
              <a:latin typeface="HGPGothicE" charset="-128"/>
              <a:ea typeface="HGPGothicE" charset="-128"/>
              <a:cs typeface="+mn-cs"/>
            </a:endParaRPr>
          </a:p>
        </p:txBody>
      </p:sp>
      <p:sp>
        <p:nvSpPr>
          <p:cNvPr id="8" name="TextBox 12"/>
          <p:cNvSpPr txBox="1"/>
          <p:nvPr/>
        </p:nvSpPr>
        <p:spPr>
          <a:xfrm>
            <a:off x="715441" y="6593330"/>
            <a:ext cx="3149600" cy="123111"/>
          </a:xfrm>
          <a:prstGeom prst="rect">
            <a:avLst/>
          </a:prstGeom>
          <a:noFill/>
        </p:spPr>
        <p:txBody>
          <a:bodyPr tIns="0" bIns="0">
            <a:sp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a:ln>
                  <a:noFill/>
                </a:ln>
                <a:solidFill>
                  <a:srgbClr val="FFFFFF"/>
                </a:solidFill>
                <a:effectLst/>
                <a:uLnTx/>
                <a:uFillTx/>
                <a:latin typeface="Arial" panose="020B0604020202020204"/>
                <a:ea typeface="HGPGothicE" charset="-128"/>
                <a:cs typeface="Meiryo UI" pitchFamily="50" charset="-128"/>
              </a:rPr>
              <a:t>© 2023 NTT DATA Services, LLC. All rights reserved.</a:t>
            </a:r>
          </a:p>
        </p:txBody>
      </p:sp>
      <p:pic>
        <p:nvPicPr>
          <p:cNvPr id="4" name="図 3"/>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16">
            <a:extLst>
              <a:ext uri="{FF2B5EF4-FFF2-40B4-BE49-F238E27FC236}">
                <a16:creationId xmlns:a16="http://schemas.microsoft.com/office/drawing/2014/main" id="{80B3FB34-940A-3792-CD92-71758DE7D029}"/>
              </a:ext>
            </a:extLst>
          </p:cNvPr>
          <p:cNvSpPr txBox="1"/>
          <p:nvPr userDrawn="1"/>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spTree>
    <p:extLst>
      <p:ext uri="{BB962C8B-B14F-4D97-AF65-F5344CB8AC3E}">
        <p14:creationId xmlns:p14="http://schemas.microsoft.com/office/powerpoint/2010/main" val="3454894588"/>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8" r:id="rId4"/>
    <p:sldLayoutId id="2147483999" r:id="rId5"/>
    <p:sldLayoutId id="2147484000" r:id="rId6"/>
    <p:sldLayoutId id="2147484001" r:id="rId7"/>
    <p:sldLayoutId id="2147484002"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 id="2147484040" r:id="rId37"/>
    <p:sldLayoutId id="2147484041" r:id="rId38"/>
    <p:sldLayoutId id="2147484042" r:id="rId39"/>
    <p:sldLayoutId id="2147484043" r:id="rId40"/>
    <p:sldLayoutId id="2147484044" r:id="rId41"/>
    <p:sldLayoutId id="2147484045" r:id="rId42"/>
    <p:sldLayoutId id="2147484046" r:id="rId43"/>
    <p:sldLayoutId id="2147484047" r:id="rId44"/>
    <p:sldLayoutId id="2147484048" r:id="rId45"/>
  </p:sldLayoutIdLst>
  <p:hf sldNum="0" hdr="0" ft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2023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47"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MSIPCMContentMarking" descr="{&quot;HashCode&quot;:1316537984,&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58372749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7" r:id="rId39"/>
    <p:sldLayoutId id="2147483738" r:id="rId40"/>
    <p:sldLayoutId id="2147483739" r:id="rId41"/>
    <p:sldLayoutId id="2147483740" r:id="rId42"/>
    <p:sldLayoutId id="2147483741" r:id="rId43"/>
    <p:sldLayoutId id="2147483748" r:id="rId44"/>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00800"/>
            <a:ext cx="12192000" cy="45812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pic>
        <p:nvPicPr>
          <p:cNvPr id="4" name="図 3"/>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776520" y="6481775"/>
            <a:ext cx="1178351" cy="296174"/>
          </a:xfrm>
          <a:prstGeom prst="rect">
            <a:avLst/>
          </a:prstGeom>
        </p:spPr>
      </p:pic>
      <p:pic>
        <p:nvPicPr>
          <p:cNvPr id="20" name="図 19"/>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 y="5486400"/>
            <a:ext cx="762000" cy="1371601"/>
          </a:xfrm>
          <a:prstGeom prst="rect">
            <a:avLst/>
          </a:prstGeom>
        </p:spPr>
      </p:pic>
      <p:sp>
        <p:nvSpPr>
          <p:cNvPr id="16" name="Footer Placeholder 1">
            <a:extLst>
              <a:ext uri="{FF2B5EF4-FFF2-40B4-BE49-F238E27FC236}">
                <a16:creationId xmlns:a16="http://schemas.microsoft.com/office/drawing/2014/main" id="{F1B08FBC-0754-4A22-9FF6-E1EB2B13AEEE}"/>
              </a:ext>
            </a:extLst>
          </p:cNvPr>
          <p:cNvSpPr>
            <a:spLocks noGrp="1"/>
          </p:cNvSpPr>
          <p:nvPr>
            <p:ph type="ftr" sz="quarter" idx="3"/>
          </p:nvPr>
        </p:nvSpPr>
        <p:spPr>
          <a:xfrm>
            <a:off x="609600" y="6556248"/>
            <a:ext cx="2194560" cy="182880"/>
          </a:xfrm>
          <a:prstGeom prst="rect">
            <a:avLst/>
          </a:prstGeom>
        </p:spPr>
        <p:txBody>
          <a:bodyPr anchor="ctr"/>
          <a:lstStyle>
            <a:lvl1pPr>
              <a:defRPr sz="800">
                <a:solidFill>
                  <a:schemeClr val="bg1"/>
                </a:solidFill>
              </a:defRPr>
            </a:lvl1pPr>
          </a:lstStyle>
          <a:p>
            <a:pPr defTabSz="609555"/>
            <a:r>
              <a:rPr lang="en-US"/>
              <a:t>© 2023 NTT DATA, Inc. All rights reserved.</a:t>
            </a:r>
          </a:p>
        </p:txBody>
      </p:sp>
      <p:sp>
        <p:nvSpPr>
          <p:cNvPr id="17" name="Slide Number Placeholder 2">
            <a:extLst>
              <a:ext uri="{FF2B5EF4-FFF2-40B4-BE49-F238E27FC236}">
                <a16:creationId xmlns:a16="http://schemas.microsoft.com/office/drawing/2014/main" id="{5F5690AF-F9D3-41D0-AF84-4591497DC2CB}"/>
              </a:ext>
            </a:extLst>
          </p:cNvPr>
          <p:cNvSpPr>
            <a:spLocks noGrp="1"/>
          </p:cNvSpPr>
          <p:nvPr>
            <p:ph type="sldNum" sz="quarter" idx="4"/>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2" name="MSIPCMContentMarking" descr="{&quot;HashCode&quot;:1316537984,&quot;Placement&quot;:&quot;Footer&quot;,&quot;Top&quot;:519.343,&quot;Left&quot;:454.760162,&quot;SlideWidth&quot;:960,&quot;SlideHeight&quot;:540}"/>
          <p:cNvSpPr txBox="1"/>
          <p:nvPr userDrawn="1"/>
        </p:nvSpPr>
        <p:spPr>
          <a:xfrm>
            <a:off x="5775454" y="6595656"/>
            <a:ext cx="641091"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PUBLIC</a:t>
            </a:r>
          </a:p>
        </p:txBody>
      </p:sp>
    </p:spTree>
    <p:extLst>
      <p:ext uri="{BB962C8B-B14F-4D97-AF65-F5344CB8AC3E}">
        <p14:creationId xmlns:p14="http://schemas.microsoft.com/office/powerpoint/2010/main" val="297028654"/>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74404F-43CD-40C8-B408-4B36050B4048}"/>
              </a:ext>
            </a:extLst>
          </p:cNvPr>
          <p:cNvSpPr>
            <a:spLocks noGrp="1"/>
          </p:cNvSpPr>
          <p:nvPr>
            <p:ph type="title"/>
          </p:nvPr>
        </p:nvSpPr>
        <p:spPr bwMode="gray">
          <a:xfrm>
            <a:off x="371475" y="333375"/>
            <a:ext cx="11449050" cy="792000"/>
          </a:xfrm>
          <a:prstGeom prst="rect">
            <a:avLst/>
          </a:prstGeom>
        </p:spPr>
        <p:txBody>
          <a:bodyPr vert="horz" lIns="0" tIns="0" rIns="0" bIns="0" rtlCol="0" anchor="t">
            <a:noAutofit/>
          </a:bodyPr>
          <a:lstStyle/>
          <a:p>
            <a:r>
              <a:rPr lang="en-US"/>
              <a:t>Click to edit Master title</a:t>
            </a:r>
          </a:p>
        </p:txBody>
      </p:sp>
      <p:sp>
        <p:nvSpPr>
          <p:cNvPr id="3" name="Text Placeholder 2">
            <a:extLst>
              <a:ext uri="{FF2B5EF4-FFF2-40B4-BE49-F238E27FC236}">
                <a16:creationId xmlns:a16="http://schemas.microsoft.com/office/drawing/2014/main" id="{C844632A-2918-4D07-821E-9CC4B7A378DA}"/>
              </a:ext>
            </a:extLst>
          </p:cNvPr>
          <p:cNvSpPr>
            <a:spLocks noGrp="1"/>
          </p:cNvSpPr>
          <p:nvPr>
            <p:ph type="body" idx="1"/>
          </p:nvPr>
        </p:nvSpPr>
        <p:spPr bwMode="gray">
          <a:xfrm>
            <a:off x="371475" y="1412875"/>
            <a:ext cx="11449050" cy="482441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E603A65-CACD-4E1E-A1C2-FC8F9891C191}"/>
              </a:ext>
            </a:extLst>
          </p:cNvPr>
          <p:cNvSpPr>
            <a:spLocks noGrp="1"/>
          </p:cNvSpPr>
          <p:nvPr>
            <p:ph type="sldNum" sz="quarter" idx="4"/>
          </p:nvPr>
        </p:nvSpPr>
        <p:spPr bwMode="gray">
          <a:xfrm>
            <a:off x="5943600" y="6563358"/>
            <a:ext cx="304800" cy="88901"/>
          </a:xfrm>
          <a:prstGeom prst="rect">
            <a:avLst/>
          </a:prstGeom>
          <a:ln>
            <a:noFill/>
          </a:ln>
        </p:spPr>
        <p:txBody>
          <a:bodyPr vert="horz" lIns="0" tIns="0" rIns="0" bIns="0" rtlCol="0" anchor="ctr">
            <a:noAutofit/>
          </a:bodyPr>
          <a:lstStyle>
            <a:lvl1pPr algn="ctr">
              <a:lnSpc>
                <a:spcPct val="100000"/>
              </a:lnSpc>
              <a:defRPr sz="800">
                <a:solidFill>
                  <a:srgbClr val="6B6B6B"/>
                </a:solidFill>
              </a:defRPr>
            </a:lvl1pPr>
          </a:lstStyle>
          <a:p>
            <a:fld id="{13CE6DAF-806F-404B-BC68-339BFCB57E5C}" type="slidenum">
              <a:rPr lang="en-US" smtClean="0"/>
              <a:pPr/>
              <a:t>‹#›</a:t>
            </a:fld>
            <a:endParaRPr lang="en-US"/>
          </a:p>
        </p:txBody>
      </p:sp>
      <p:pic>
        <p:nvPicPr>
          <p:cNvPr id="7" name="Grafik 6" descr="NTT DATA Logo">
            <a:extLst>
              <a:ext uri="{FF2B5EF4-FFF2-40B4-BE49-F238E27FC236}">
                <a16:creationId xmlns:a16="http://schemas.microsoft.com/office/drawing/2014/main" id="{1DB40E02-E43E-21B5-7D2A-60B35F0977AE}"/>
              </a:ext>
            </a:extLst>
          </p:cNvPr>
          <p:cNvPicPr>
            <a:picLocks noGrp="1" noRot="1" noChangeAspect="1" noMove="1" noResize="1" noEditPoints="1" noAdjustHandles="1" noChangeArrowheads="1" noChangeShapeType="1" noCrop="1"/>
          </p:cNvPicPr>
          <p:nvPr userDrawn="1"/>
        </p:nvPicPr>
        <p:blipFill>
          <a:blip r:embed="rId25">
            <a:extLst>
              <a:ext uri="{96DAC541-7B7A-43D3-8B79-37D633B846F1}">
                <asvg:svgBlip xmlns:asvg="http://schemas.microsoft.com/office/drawing/2016/SVG/main" r:embed="rId26"/>
              </a:ext>
            </a:extLst>
          </a:blip>
          <a:stretch>
            <a:fillRect/>
          </a:stretch>
        </p:blipFill>
        <p:spPr>
          <a:xfrm>
            <a:off x="10531554" y="6449745"/>
            <a:ext cx="1288971" cy="262800"/>
          </a:xfrm>
          <a:prstGeom prst="rect">
            <a:avLst/>
          </a:prstGeom>
        </p:spPr>
      </p:pic>
    </p:spTree>
    <p:extLst>
      <p:ext uri="{BB962C8B-B14F-4D97-AF65-F5344CB8AC3E}">
        <p14:creationId xmlns:p14="http://schemas.microsoft.com/office/powerpoint/2010/main" val="265335764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932" r:id="rId22"/>
    <p:sldLayoutId id="2147483948" r:id="rId23"/>
  </p:sldLayoutIdLst>
  <p:hf hdr="0"/>
  <p:txStyles>
    <p:title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800" kern="1200" dirty="0">
          <a:solidFill>
            <a:schemeClr val="tx2"/>
          </a:solidFill>
          <a:latin typeface="+mn-lt"/>
          <a:ea typeface="+mn-ea"/>
          <a:cs typeface="+mn-cs"/>
        </a:defRPr>
      </a:lvl1pPr>
      <a:lvl2pPr marL="216000" indent="-216000" algn="l" defTabSz="914400" rtl="0" eaLnBrk="1" latinLnBrk="0" hangingPunct="1">
        <a:lnSpc>
          <a:spcPct val="100000"/>
        </a:lnSpc>
        <a:spcBef>
          <a:spcPts val="500"/>
        </a:spcBef>
        <a:buClr>
          <a:schemeClr val="tx2"/>
        </a:buClr>
        <a:buFont typeface="Arial" panose="020B0604020202020204" pitchFamily="34" charset="0"/>
        <a:buChar char="•"/>
        <a:defRPr lang="en-US" sz="1800" kern="1200" dirty="0">
          <a:solidFill>
            <a:schemeClr val="tx2"/>
          </a:solidFill>
          <a:latin typeface="+mn-lt"/>
          <a:ea typeface="+mn-ea"/>
          <a:cs typeface="+mn-cs"/>
        </a:defRPr>
      </a:lvl2pPr>
      <a:lvl3pPr marL="432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3pPr>
      <a:lvl4pPr marL="648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4pPr>
      <a:lvl5pPr marL="864000" indent="-216000" algn="l" defTabSz="914400" rtl="0" eaLnBrk="1" latinLnBrk="0" hangingPunct="1">
        <a:lnSpc>
          <a:spcPct val="100000"/>
        </a:lnSpc>
        <a:spcBef>
          <a:spcPts val="500"/>
        </a:spcBef>
        <a:buClr>
          <a:schemeClr val="tx2"/>
        </a:buClr>
        <a:buFont typeface="Arial" panose="020B0604020202020204" pitchFamily="34" charset="0"/>
        <a:buChar char="»"/>
        <a:defRPr lang="en-US" sz="1600" kern="1200" dirty="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bodyStyle>
    <p:otherStyle>
      <a:defPPr>
        <a:defRPr lang="en-US"/>
      </a:defPPr>
      <a:lvl1pPr marL="0" indent="0" algn="l" defTabSz="914400" rtl="0" eaLnBrk="1" latinLnBrk="0" hangingPunct="1">
        <a:lnSpc>
          <a:spcPct val="110000"/>
        </a:lnSpc>
        <a:spcBef>
          <a:spcPts val="600"/>
        </a:spcBef>
        <a:buFontTx/>
        <a:buNone/>
        <a:defRPr sz="1800" kern="1200">
          <a:solidFill>
            <a:schemeClr val="tx2"/>
          </a:solidFill>
          <a:latin typeface="+mn-lt"/>
          <a:ea typeface="+mn-ea"/>
          <a:cs typeface="+mn-cs"/>
        </a:defRPr>
      </a:lvl1pPr>
      <a:lvl2pPr marL="0" indent="0" algn="l" defTabSz="914400" rtl="0" eaLnBrk="1" latinLnBrk="0" hangingPunct="1">
        <a:lnSpc>
          <a:spcPct val="110000"/>
        </a:lnSpc>
        <a:spcBef>
          <a:spcPts val="600"/>
        </a:spcBef>
        <a:buFontTx/>
        <a:buNone/>
        <a:defRPr sz="1400" kern="1200">
          <a:solidFill>
            <a:schemeClr val="tx2"/>
          </a:solidFill>
          <a:latin typeface="+mn-lt"/>
          <a:ea typeface="+mn-ea"/>
          <a:cs typeface="+mn-cs"/>
        </a:defRPr>
      </a:lvl2pPr>
      <a:lvl3pPr marL="216000" indent="-216000" algn="l" defTabSz="914400" rtl="0" eaLnBrk="1" latinLnBrk="0" hangingPunct="1">
        <a:lnSpc>
          <a:spcPct val="90000"/>
        </a:lnSpc>
        <a:spcBef>
          <a:spcPts val="600"/>
        </a:spcBef>
        <a:buClr>
          <a:schemeClr val="accent1"/>
        </a:buClr>
        <a:buFont typeface="Wingdings" panose="05000000000000000000" pitchFamily="2" charset="2"/>
        <a:buChar char="§"/>
        <a:defRPr sz="1400" kern="1200">
          <a:solidFill>
            <a:schemeClr val="tx2"/>
          </a:solidFill>
          <a:latin typeface="+mn-lt"/>
          <a:ea typeface="+mn-ea"/>
          <a:cs typeface="+mn-cs"/>
        </a:defRPr>
      </a:lvl3pPr>
      <a:lvl4pPr marL="432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4pPr>
      <a:lvl5pPr marL="648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5pPr>
      <a:lvl6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6pPr>
      <a:lvl7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7pPr>
      <a:lvl8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8pPr>
      <a:lvl9pPr marL="864000" indent="-216000" algn="l" defTabSz="914400" rtl="0" eaLnBrk="1" latinLnBrk="0" hangingPunct="1">
        <a:lnSpc>
          <a:spcPct val="90000"/>
        </a:lnSpc>
        <a:spcBef>
          <a:spcPts val="600"/>
        </a:spcBef>
        <a:buFont typeface="Roboto" panose="02000000000000000000" pitchFamily="2" charset="0"/>
        <a:buChar char="–"/>
        <a:defRPr sz="1400" kern="1200">
          <a:solidFill>
            <a:schemeClr val="tx2"/>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3" orient="horz" pos="890">
          <p15:clr>
            <a:srgbClr val="F26B43"/>
          </p15:clr>
        </p15:guide>
        <p15:guide id="4" orient="horz" pos="3929">
          <p15:clr>
            <a:srgbClr val="F26B43"/>
          </p15:clr>
        </p15:guide>
        <p15:guide id="5" pos="234">
          <p15:clr>
            <a:srgbClr val="F26B43"/>
          </p15:clr>
        </p15:guide>
        <p15:guide id="6" pos="3840">
          <p15:clr>
            <a:srgbClr val="F26B43"/>
          </p15:clr>
        </p15:guide>
        <p15:guide id="8" pos="744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2023 NTT DATA Services, LLC.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76812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739499C2-C3F5-4016-9FA1-26C290810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0E340-CD86-425B-AC5B-183132B4E257}" type="slidenum">
              <a:rPr lang="en-US" smtClean="0"/>
              <a:t>‹#›</a:t>
            </a:fld>
            <a:endParaRPr lang="en-US"/>
          </a:p>
        </p:txBody>
      </p:sp>
      <p:pic>
        <p:nvPicPr>
          <p:cNvPr id="10" name="図 3">
            <a:extLst>
              <a:ext uri="{FF2B5EF4-FFF2-40B4-BE49-F238E27FC236}">
                <a16:creationId xmlns:a16="http://schemas.microsoft.com/office/drawing/2014/main" id="{C11071F3-ECB5-7E99-FBD3-383D74363C51}"/>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11" name="図 19">
            <a:extLst>
              <a:ext uri="{FF2B5EF4-FFF2-40B4-BE49-F238E27FC236}">
                <a16:creationId xmlns:a16="http://schemas.microsoft.com/office/drawing/2014/main" id="{4405F9CF-E657-0F91-5403-E7211C23E532}"/>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2517356740"/>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2023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739499C2-C3F5-4016-9FA1-26C290810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0E340-CD86-425B-AC5B-183132B4E257}" type="slidenum">
              <a:rPr lang="en-US" smtClean="0"/>
              <a:t>‹#›</a:t>
            </a:fld>
            <a:endParaRPr lang="en-US"/>
          </a:p>
        </p:txBody>
      </p:sp>
      <p:pic>
        <p:nvPicPr>
          <p:cNvPr id="10" name="図 3">
            <a:extLst>
              <a:ext uri="{FF2B5EF4-FFF2-40B4-BE49-F238E27FC236}">
                <a16:creationId xmlns:a16="http://schemas.microsoft.com/office/drawing/2014/main" id="{C11071F3-ECB5-7E99-FBD3-383D74363C51}"/>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11" name="図 19">
            <a:extLst>
              <a:ext uri="{FF2B5EF4-FFF2-40B4-BE49-F238E27FC236}">
                <a16:creationId xmlns:a16="http://schemas.microsoft.com/office/drawing/2014/main" id="{4405F9CF-E657-0F91-5403-E7211C23E532}"/>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582383742"/>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solidFill>
                <a:srgbClr val="404040"/>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defTabSz="609555">
              <a:defRPr/>
            </a:pPr>
            <a:r>
              <a:rPr kumimoji="0" lang="en-US" altLang="ja-JP" sz="800">
                <a:solidFill>
                  <a:srgbClr val="FFFFFF"/>
                </a:solidFill>
                <a:ea typeface="HGPGothicE" charset="-128"/>
                <a:cs typeface="Meiryo UI" pitchFamily="50" charset="-128"/>
              </a:rPr>
              <a:t>© 2022 NTT DATA, Inc. All rights</a:t>
            </a:r>
            <a:r>
              <a:rPr kumimoji="0" lang="en-US" altLang="ja-JP" sz="800" baseline="0">
                <a:solidFill>
                  <a:srgbClr val="FFFFFF"/>
                </a:solidFill>
                <a:ea typeface="HGPGothicE" charset="-128"/>
                <a:cs typeface="Meiryo UI" pitchFamily="50" charset="-128"/>
              </a:rPr>
              <a:t> reserved.</a:t>
            </a:r>
            <a:endParaRPr kumimoji="0" lang="en-US" altLang="ja-JP" sz="800">
              <a:solidFill>
                <a:srgbClr val="FFFFFF"/>
              </a:solidFill>
              <a:ea typeface="HGPGothicE" charset="-128"/>
              <a:cs typeface="Meiryo UI" pitchFamily="50" charset="-128"/>
            </a:endParaRP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a:defRPr/>
            </a:pPr>
            <a:fld id="{0F9AC1C8-10F2-4A77-9A6E-9375F974715F}" type="slidenum">
              <a:rPr lang="en-US" sz="1200">
                <a:solidFill>
                  <a:srgbClr val="FFFFFF"/>
                </a:solidFill>
                <a:ea typeface="HGPGothicE" charset="-128"/>
                <a:cs typeface="HGPGothicE" charset="-128"/>
              </a:rPr>
              <a:pPr algn="ctr">
                <a:defRPr/>
              </a:pPr>
              <a:t>‹#›</a:t>
            </a:fld>
            <a:endParaRPr lang="en-US" sz="1200">
              <a:solidFill>
                <a:srgbClr val="FFFFFF"/>
              </a:solidFill>
              <a:ea typeface="HGPGothicE" charset="-128"/>
              <a:cs typeface="HGPGothicE" charset="-128"/>
            </a:endParaRPr>
          </a:p>
        </p:txBody>
      </p:sp>
      <p:pic>
        <p:nvPicPr>
          <p:cNvPr id="4" name="図 3"/>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2" name="Title Placeholder 1"/>
          <p:cNvSpPr>
            <a:spLocks noGrp="1"/>
          </p:cNvSpPr>
          <p:nvPr>
            <p:ph type="title"/>
          </p:nvPr>
        </p:nvSpPr>
        <p:spPr>
          <a:xfrm>
            <a:off x="175260" y="0"/>
            <a:ext cx="11841480" cy="7223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066800"/>
            <a:ext cx="109728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739499C2-C3F5-4016-9FA1-26C290810B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0E340-CD86-425B-AC5B-183132B4E257}" type="slidenum">
              <a:rPr lang="en-US" smtClean="0"/>
              <a:t>‹#›</a:t>
            </a:fld>
            <a:endParaRPr lang="en-US"/>
          </a:p>
        </p:txBody>
      </p:sp>
    </p:spTree>
    <p:extLst>
      <p:ext uri="{BB962C8B-B14F-4D97-AF65-F5344CB8AC3E}">
        <p14:creationId xmlns:p14="http://schemas.microsoft.com/office/powerpoint/2010/main" val="3447223462"/>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3" r:id="rId18"/>
    <p:sldLayoutId id="2147483914" r:id="rId19"/>
    <p:sldLayoutId id="2147483915" r:id="rId20"/>
    <p:sldLayoutId id="2147483916" r:id="rId21"/>
    <p:sldLayoutId id="2147483917" r:id="rId22"/>
    <p:sldLayoutId id="2147483918" r:id="rId23"/>
    <p:sldLayoutId id="2147483919" r:id="rId24"/>
    <p:sldLayoutId id="2147483920" r:id="rId25"/>
    <p:sldLayoutId id="2147483921" r:id="rId26"/>
    <p:sldLayoutId id="2147483922" r:id="rId27"/>
    <p:sldLayoutId id="2147483923" r:id="rId28"/>
    <p:sldLayoutId id="2147483924" r:id="rId29"/>
    <p:sldLayoutId id="2147483925" r:id="rId30"/>
    <p:sldLayoutId id="2147483926" r:id="rId31"/>
    <p:sldLayoutId id="2147483927" r:id="rId32"/>
    <p:sldLayoutId id="2147483928" r:id="rId33"/>
  </p:sldLayoutIdLst>
  <p:hf hdr="0" dt="0"/>
  <p:txStyles>
    <p:titleStyle>
      <a:lvl1pPr algn="l" defTabSz="609555" rtl="0" eaLnBrk="1" fontAlgn="base" hangingPunct="1">
        <a:spcBef>
          <a:spcPct val="0"/>
        </a:spcBef>
        <a:spcAft>
          <a:spcPct val="0"/>
        </a:spcAft>
        <a:defRPr kumimoji="1" sz="2400" b="0" i="0" kern="1200" spc="0" baseline="0">
          <a:solidFill>
            <a:srgbClr val="404040"/>
          </a:solidFill>
          <a:latin typeface="+mj-lt"/>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Clr>
          <a:schemeClr val="bg2"/>
        </a:buClr>
        <a:buFont typeface="Arial" pitchFamily="34" charset="0"/>
        <a:buChar char="•"/>
        <a:defRPr kumimoji="1" sz="2000" kern="1200">
          <a:solidFill>
            <a:schemeClr val="tx1"/>
          </a:solidFill>
          <a:latin typeface="+mn-lt"/>
          <a:ea typeface="+mn-ea"/>
          <a:cs typeface="Arial"/>
        </a:defRPr>
      </a:lvl1pPr>
      <a:lvl2pPr marL="800100" indent="-247650" algn="l" defTabSz="609555" rtl="0" eaLnBrk="1" fontAlgn="base" hangingPunct="1">
        <a:spcBef>
          <a:spcPct val="20000"/>
        </a:spcBef>
        <a:spcAft>
          <a:spcPct val="0"/>
        </a:spcAft>
        <a:buClr>
          <a:schemeClr val="bg2"/>
        </a:buClr>
        <a:buFont typeface="Arial" pitchFamily="34" charset="0"/>
        <a:buChar char="»"/>
        <a:defRPr kumimoji="1" sz="1800" kern="1200">
          <a:solidFill>
            <a:schemeClr val="tx1"/>
          </a:solidFill>
          <a:latin typeface="+mn-lt"/>
          <a:ea typeface="+mn-ea"/>
          <a:cs typeface="Arial"/>
        </a:defRPr>
      </a:lvl2pPr>
      <a:lvl3pPr marL="1371600" indent="-152400" algn="l" defTabSz="609555" rtl="0" eaLnBrk="1" fontAlgn="base" hangingPunct="1">
        <a:spcBef>
          <a:spcPct val="20000"/>
        </a:spcBef>
        <a:spcAft>
          <a:spcPct val="0"/>
        </a:spcAft>
        <a:buClr>
          <a:schemeClr val="bg2"/>
        </a:buClr>
        <a:buFont typeface="Arial" pitchFamily="34" charset="0"/>
        <a:buChar char="•"/>
        <a:defRPr kumimoji="1" sz="1600" kern="1200">
          <a:solidFill>
            <a:schemeClr val="tx1"/>
          </a:solidFill>
          <a:latin typeface="+mn-lt"/>
          <a:ea typeface="+mn-ea"/>
          <a:cs typeface="Arial"/>
        </a:defRPr>
      </a:lvl3pPr>
      <a:lvl4pPr marL="2000250" indent="-171450" algn="l" defTabSz="609555" rtl="0" eaLnBrk="1" fontAlgn="base" hangingPunct="1">
        <a:spcBef>
          <a:spcPct val="20000"/>
        </a:spcBef>
        <a:spcAft>
          <a:spcPct val="0"/>
        </a:spcAft>
        <a:buClr>
          <a:schemeClr val="bg2"/>
        </a:buClr>
        <a:buFont typeface="Arial" pitchFamily="34" charset="0"/>
        <a:buChar char="»"/>
        <a:defRPr kumimoji="1" sz="1400" kern="1200">
          <a:solidFill>
            <a:schemeClr val="tx1"/>
          </a:solidFill>
          <a:latin typeface="+mn-lt"/>
          <a:ea typeface="+mn-ea"/>
          <a:cs typeface="Arial"/>
        </a:defRPr>
      </a:lvl4pPr>
      <a:lvl5pPr marL="2571750" indent="-133350" algn="l" defTabSz="609555" rtl="0" eaLnBrk="1" fontAlgn="base" hangingPunct="1">
        <a:spcBef>
          <a:spcPct val="20000"/>
        </a:spcBef>
        <a:spcAft>
          <a:spcPct val="0"/>
        </a:spcAft>
        <a:buClr>
          <a:schemeClr val="bg2"/>
        </a:buClr>
        <a:buFont typeface="Arial" pitchFamily="34" charset="0"/>
        <a:buChar char="•"/>
        <a:defRPr kumimoji="1" sz="1200" kern="1200">
          <a:solidFill>
            <a:schemeClr val="tx1"/>
          </a:solidFill>
          <a:latin typeface="+mn-lt"/>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34124"/>
            <a:ext cx="12192000" cy="424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8" name="TextBox 12"/>
          <p:cNvSpPr txBox="1"/>
          <p:nvPr/>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HGPGothicE" charset="-128"/>
                <a:cs typeface="Meiryo UI" pitchFamily="50" charset="-128"/>
              </a:rPr>
              <a:t>© 2023 NTT DATA, Inc. All rights reserved.</a:t>
            </a:r>
          </a:p>
        </p:txBody>
      </p:sp>
      <p:sp>
        <p:nvSpPr>
          <p:cNvPr id="9" name="TextBox 16"/>
          <p:cNvSpPr txBox="1"/>
          <p:nvPr/>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HGPGothicE" charset="-128"/>
                <a:cs typeface="HGPGothicE" charset="-128"/>
              </a:rPr>
              <a:pPr algn="ctr" fontAlgn="auto">
                <a:spcBef>
                  <a:spcPts val="0"/>
                </a:spcBef>
                <a:spcAft>
                  <a:spcPts val="0"/>
                </a:spcAft>
                <a:defRPr/>
              </a:pPr>
              <a:t>‹#›</a:t>
            </a:fld>
            <a:endParaRPr lang="en-US" sz="1200" b="0" i="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76520" y="6503752"/>
            <a:ext cx="1178351" cy="296174"/>
          </a:xfrm>
          <a:prstGeom prst="rect">
            <a:avLst/>
          </a:prstGeom>
        </p:spPr>
      </p:pic>
      <p:pic>
        <p:nvPicPr>
          <p:cNvPr id="20" name="図 1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Tree>
    <p:extLst>
      <p:ext uri="{BB962C8B-B14F-4D97-AF65-F5344CB8AC3E}">
        <p14:creationId xmlns:p14="http://schemas.microsoft.com/office/powerpoint/2010/main" val="3888360082"/>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78.xml"/><Relationship Id="rId4" Type="http://schemas.openxmlformats.org/officeDocument/2006/relationships/image" Target="../media/image39.jpeg"/></Relationships>
</file>

<file path=ppt/slides/_rels/slide10.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04.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8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svg"/></Relationships>
</file>

<file path=ppt/slides/_rels/slide2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8.xml"/></Relationships>
</file>

<file path=ppt/slides/_rels/slide2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2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70.xml"/></Relationships>
</file>

<file path=ppt/slides/_rels/slide3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8.xml"/></Relationships>
</file>

<file path=ppt/slides/_rels/slide32.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svg"/><Relationship Id="rId2" Type="http://schemas.openxmlformats.org/officeDocument/2006/relationships/notesSlide" Target="../notesSlides/notesSlide11.xml"/><Relationship Id="rId1" Type="http://schemas.openxmlformats.org/officeDocument/2006/relationships/slideLayout" Target="../slideLayouts/slideLayout87.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33.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svg"/><Relationship Id="rId26" Type="http://schemas.openxmlformats.org/officeDocument/2006/relationships/image" Target="../media/image104.png"/><Relationship Id="rId21" Type="http://schemas.openxmlformats.org/officeDocument/2006/relationships/image" Target="../media/image99.png"/><Relationship Id="rId34" Type="http://schemas.openxmlformats.org/officeDocument/2006/relationships/image" Target="../media/image112.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5" Type="http://schemas.openxmlformats.org/officeDocument/2006/relationships/image" Target="../media/image103.svg"/><Relationship Id="rId33" Type="http://schemas.openxmlformats.org/officeDocument/2006/relationships/image" Target="../media/image111.svg"/><Relationship Id="rId2" Type="http://schemas.openxmlformats.org/officeDocument/2006/relationships/image" Target="../media/image80.png"/><Relationship Id="rId16" Type="http://schemas.openxmlformats.org/officeDocument/2006/relationships/image" Target="../media/image94.svg"/><Relationship Id="rId20" Type="http://schemas.openxmlformats.org/officeDocument/2006/relationships/image" Target="../media/image98.svg"/><Relationship Id="rId29" Type="http://schemas.openxmlformats.org/officeDocument/2006/relationships/image" Target="../media/image107.svg"/><Relationship Id="rId1" Type="http://schemas.openxmlformats.org/officeDocument/2006/relationships/slideLayout" Target="../slideLayouts/slideLayout87.xml"/><Relationship Id="rId6" Type="http://schemas.openxmlformats.org/officeDocument/2006/relationships/image" Target="../media/image84.sv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image" Target="../media/image115.sv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svg"/><Relationship Id="rId28" Type="http://schemas.openxmlformats.org/officeDocument/2006/relationships/image" Target="../media/image106.png"/><Relationship Id="rId36" Type="http://schemas.openxmlformats.org/officeDocument/2006/relationships/image" Target="../media/image114.png"/><Relationship Id="rId10" Type="http://schemas.openxmlformats.org/officeDocument/2006/relationships/image" Target="../media/image88.svg"/><Relationship Id="rId19" Type="http://schemas.openxmlformats.org/officeDocument/2006/relationships/image" Target="../media/image97.png"/><Relationship Id="rId31" Type="http://schemas.openxmlformats.org/officeDocument/2006/relationships/image" Target="../media/image109.sv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png"/><Relationship Id="rId27" Type="http://schemas.openxmlformats.org/officeDocument/2006/relationships/image" Target="../media/image105.svg"/><Relationship Id="rId30" Type="http://schemas.openxmlformats.org/officeDocument/2006/relationships/image" Target="../media/image108.png"/><Relationship Id="rId35" Type="http://schemas.openxmlformats.org/officeDocument/2006/relationships/image" Target="../media/image113.svg"/><Relationship Id="rId8" Type="http://schemas.openxmlformats.org/officeDocument/2006/relationships/image" Target="../media/image86.svg"/><Relationship Id="rId3"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103.xml"/><Relationship Id="rId5" Type="http://schemas.openxmlformats.org/officeDocument/2006/relationships/image" Target="../media/image69.png"/><Relationship Id="rId4" Type="http://schemas.openxmlformats.org/officeDocument/2006/relationships/image" Target="../media/image117.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microsoft.com/office/2007/relationships/hdphoto" Target="../media/hdphoto3.wdp"/><Relationship Id="rId7" Type="http://schemas.openxmlformats.org/officeDocument/2006/relationships/image" Target="../media/image121.png"/><Relationship Id="rId2" Type="http://schemas.openxmlformats.org/officeDocument/2006/relationships/image" Target="../media/image118.png"/><Relationship Id="rId1" Type="http://schemas.openxmlformats.org/officeDocument/2006/relationships/slideLayout" Target="../slideLayouts/slideLayout8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4.xml"/><Relationship Id="rId16" Type="http://schemas.openxmlformats.org/officeDocument/2006/relationships/image" Target="../media/image61.svg"/><Relationship Id="rId20" Type="http://schemas.openxmlformats.org/officeDocument/2006/relationships/image" Target="../media/image65.png"/><Relationship Id="rId1" Type="http://schemas.openxmlformats.org/officeDocument/2006/relationships/slideLayout" Target="../slideLayouts/slideLayout8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A group of tall buildings">
            <a:extLst>
              <a:ext uri="{FF2B5EF4-FFF2-40B4-BE49-F238E27FC236}">
                <a16:creationId xmlns:a16="http://schemas.microsoft.com/office/drawing/2014/main" id="{E1A97654-1066-992F-DCA7-D55EBF3BEE5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13" b="13"/>
          <a:stretch/>
        </p:blipFill>
        <p:spPr/>
      </p:pic>
      <p:sp>
        <p:nvSpPr>
          <p:cNvPr id="9" name="Transparent Image Cover">
            <a:extLst>
              <a:ext uri="{FF2B5EF4-FFF2-40B4-BE49-F238E27FC236}">
                <a16:creationId xmlns:a16="http://schemas.microsoft.com/office/drawing/2014/main" id="{64731DD8-83D7-1EA3-07F9-07B2491FD420}"/>
              </a:ext>
            </a:extLst>
          </p:cNvPr>
          <p:cNvSpPr>
            <a:spLocks noGrp="1"/>
          </p:cNvSpPr>
          <p:nvPr>
            <p:ph type="body" sz="quarter" idx="16"/>
          </p:nvPr>
        </p:nvSpPr>
        <p:spPr/>
        <p:txBody>
          <a:bodyPr/>
          <a:lstStyle/>
          <a:p>
            <a:endParaRPr lang="en-US"/>
          </a:p>
          <a:p>
            <a:endParaRPr lang="en-US"/>
          </a:p>
        </p:txBody>
      </p:sp>
      <p:sp>
        <p:nvSpPr>
          <p:cNvPr id="11" name="Innovation Curve">
            <a:extLst>
              <a:ext uri="{FF2B5EF4-FFF2-40B4-BE49-F238E27FC236}">
                <a16:creationId xmlns:a16="http://schemas.microsoft.com/office/drawing/2014/main" id="{E0C65A48-3B0B-6B43-AA25-9F7A753944BB}"/>
              </a:ext>
            </a:extLst>
          </p:cNvPr>
          <p:cNvSpPr>
            <a:spLocks noGrp="1"/>
          </p:cNvSpPr>
          <p:nvPr>
            <p:ph type="body" sz="quarter" idx="21"/>
          </p:nvPr>
        </p:nvSpPr>
        <p:spPr>
          <a:xfrm>
            <a:off x="5376672" y="0"/>
            <a:ext cx="6835842" cy="6858000"/>
          </a:xfrm>
        </p:spPr>
        <p:txBody>
          <a:bodyPr/>
          <a:lstStyle/>
          <a:p>
            <a:endParaRPr lang="en-US"/>
          </a:p>
        </p:txBody>
      </p:sp>
      <p:sp>
        <p:nvSpPr>
          <p:cNvPr id="38" name="Subtitle">
            <a:extLst>
              <a:ext uri="{FF2B5EF4-FFF2-40B4-BE49-F238E27FC236}">
                <a16:creationId xmlns:a16="http://schemas.microsoft.com/office/drawing/2014/main" id="{518A9044-FD95-9A66-EFCA-6ABFC2B73DDF}"/>
              </a:ext>
            </a:extLst>
          </p:cNvPr>
          <p:cNvSpPr>
            <a:spLocks noGrp="1"/>
          </p:cNvSpPr>
          <p:nvPr>
            <p:ph type="subTitle" idx="1"/>
          </p:nvPr>
        </p:nvSpPr>
        <p:spPr>
          <a:xfrm>
            <a:off x="380048" y="4124850"/>
            <a:ext cx="4793932" cy="707886"/>
          </a:xfrm>
        </p:spPr>
        <p:txBody>
          <a:bodyPr/>
          <a:lstStyle/>
          <a:p>
            <a:pPr marL="0" indent="0">
              <a:buNone/>
            </a:pPr>
            <a:r>
              <a:rPr lang="en-US"/>
              <a:t>December 2023</a:t>
            </a:r>
          </a:p>
          <a:p>
            <a:endParaRPr lang="en-US"/>
          </a:p>
        </p:txBody>
      </p:sp>
      <p:sp>
        <p:nvSpPr>
          <p:cNvPr id="8" name="Text Placeholder 7">
            <a:extLst>
              <a:ext uri="{FF2B5EF4-FFF2-40B4-BE49-F238E27FC236}">
                <a16:creationId xmlns:a16="http://schemas.microsoft.com/office/drawing/2014/main" id="{6E5AFBE1-DDB8-D774-F237-6FE14DCB0B83}"/>
              </a:ext>
            </a:extLst>
          </p:cNvPr>
          <p:cNvSpPr>
            <a:spLocks noGrp="1"/>
          </p:cNvSpPr>
          <p:nvPr>
            <p:ph type="body" sz="quarter" idx="15"/>
          </p:nvPr>
        </p:nvSpPr>
        <p:spPr/>
        <p:txBody>
          <a:bodyPr/>
          <a:lstStyle/>
          <a:p>
            <a:endParaRPr lang="en-US"/>
          </a:p>
        </p:txBody>
      </p:sp>
      <p:sp>
        <p:nvSpPr>
          <p:cNvPr id="37" name="Title">
            <a:extLst>
              <a:ext uri="{FF2B5EF4-FFF2-40B4-BE49-F238E27FC236}">
                <a16:creationId xmlns:a16="http://schemas.microsoft.com/office/drawing/2014/main" id="{AC1994AA-CB19-824C-CBCD-5A58B9CE6D14}"/>
              </a:ext>
            </a:extLst>
          </p:cNvPr>
          <p:cNvSpPr>
            <a:spLocks noGrp="1"/>
          </p:cNvSpPr>
          <p:nvPr>
            <p:ph type="ctrTitle"/>
          </p:nvPr>
        </p:nvSpPr>
        <p:spPr/>
        <p:txBody>
          <a:bodyPr/>
          <a:lstStyle/>
          <a:p>
            <a:r>
              <a:rPr lang="en-US"/>
              <a:t>GPS Tooling &amp; Automation Strategy</a:t>
            </a:r>
            <a:endParaRPr lang="en-US" sz="4400"/>
          </a:p>
        </p:txBody>
      </p:sp>
      <p:pic>
        <p:nvPicPr>
          <p:cNvPr id="3" name="Picture 2" descr="Shape, logo, company name&#10;&#10;Description automatically generated">
            <a:extLst>
              <a:ext uri="{FF2B5EF4-FFF2-40B4-BE49-F238E27FC236}">
                <a16:creationId xmlns:a16="http://schemas.microsoft.com/office/drawing/2014/main" id="{EFF3BF9B-70D9-7584-A833-46A1D19D3F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171" b="22636"/>
          <a:stretch/>
        </p:blipFill>
        <p:spPr>
          <a:xfrm>
            <a:off x="10448635" y="287384"/>
            <a:ext cx="1371890" cy="757198"/>
          </a:xfrm>
          <a:prstGeom prst="rect">
            <a:avLst/>
          </a:prstGeom>
        </p:spPr>
      </p:pic>
    </p:spTree>
    <p:extLst>
      <p:ext uri="{BB962C8B-B14F-4D97-AF65-F5344CB8AC3E}">
        <p14:creationId xmlns:p14="http://schemas.microsoft.com/office/powerpoint/2010/main" val="2358766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0" name="Straight Connector 849">
            <a:extLst>
              <a:ext uri="{FF2B5EF4-FFF2-40B4-BE49-F238E27FC236}">
                <a16:creationId xmlns:a16="http://schemas.microsoft.com/office/drawing/2014/main" id="{3C7E825D-0C67-9F4C-CBE0-E93E120D4797}"/>
              </a:ext>
            </a:extLst>
          </p:cNvPr>
          <p:cNvCxnSpPr>
            <a:cxnSpLocks/>
          </p:cNvCxnSpPr>
          <p:nvPr/>
        </p:nvCxnSpPr>
        <p:spPr>
          <a:xfrm flipH="1">
            <a:off x="751727" y="3445902"/>
            <a:ext cx="91864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9" name="Straight Connector 848">
            <a:extLst>
              <a:ext uri="{FF2B5EF4-FFF2-40B4-BE49-F238E27FC236}">
                <a16:creationId xmlns:a16="http://schemas.microsoft.com/office/drawing/2014/main" id="{4A1794F9-350D-3047-0128-4A651C722656}"/>
              </a:ext>
            </a:extLst>
          </p:cNvPr>
          <p:cNvCxnSpPr>
            <a:cxnSpLocks/>
          </p:cNvCxnSpPr>
          <p:nvPr/>
        </p:nvCxnSpPr>
        <p:spPr>
          <a:xfrm flipH="1">
            <a:off x="5344500" y="1467107"/>
            <a:ext cx="9487" cy="4075848"/>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3D20891-A802-CC92-6061-E514A217794F}"/>
              </a:ext>
            </a:extLst>
          </p:cNvPr>
          <p:cNvSpPr>
            <a:spLocks noGrp="1"/>
          </p:cNvSpPr>
          <p:nvPr>
            <p:ph type="title"/>
          </p:nvPr>
        </p:nvSpPr>
        <p:spPr>
          <a:xfrm>
            <a:off x="381749" y="282005"/>
            <a:ext cx="7310956" cy="440752"/>
          </a:xfrm>
        </p:spPr>
        <p:txBody>
          <a:bodyPr/>
          <a:lstStyle/>
          <a:p>
            <a:r>
              <a:rPr lang="en-IN"/>
              <a:t>Risk Impact Ranking with Benefit(s) Mapping</a:t>
            </a:r>
          </a:p>
        </p:txBody>
      </p:sp>
      <p:sp>
        <p:nvSpPr>
          <p:cNvPr id="5" name="Slide Number Placeholder 4">
            <a:extLst>
              <a:ext uri="{FF2B5EF4-FFF2-40B4-BE49-F238E27FC236}">
                <a16:creationId xmlns:a16="http://schemas.microsoft.com/office/drawing/2014/main" id="{E5836E85-575F-7E9B-560C-FD1DAC3E92F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ECF6A7F3-9E0C-0F84-C664-113F81414B21}"/>
              </a:ext>
            </a:extLst>
          </p:cNvPr>
          <p:cNvSpPr/>
          <p:nvPr/>
        </p:nvSpPr>
        <p:spPr>
          <a:xfrm>
            <a:off x="697324" y="5964532"/>
            <a:ext cx="9362128" cy="276956"/>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tx1"/>
                </a:solidFill>
              </a:rPr>
              <a:t>Impact</a:t>
            </a:r>
          </a:p>
        </p:txBody>
      </p:sp>
      <p:sp>
        <p:nvSpPr>
          <p:cNvPr id="27" name="Rectangle 26">
            <a:extLst>
              <a:ext uri="{FF2B5EF4-FFF2-40B4-BE49-F238E27FC236}">
                <a16:creationId xmlns:a16="http://schemas.microsoft.com/office/drawing/2014/main" id="{258C16F7-0764-EB8A-EB0B-53115E8B582D}"/>
              </a:ext>
            </a:extLst>
          </p:cNvPr>
          <p:cNvSpPr/>
          <p:nvPr/>
        </p:nvSpPr>
        <p:spPr>
          <a:xfrm rot="16200000">
            <a:off x="-1805145" y="3548463"/>
            <a:ext cx="4654421" cy="350513"/>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b="1">
                <a:solidFill>
                  <a:schemeClr val="tx1"/>
                </a:solidFill>
              </a:rPr>
              <a:t>Risk</a:t>
            </a:r>
            <a:endParaRPr lang="en-US" sz="1600" b="1">
              <a:solidFill>
                <a:schemeClr val="tx1"/>
              </a:solidFill>
            </a:endParaRPr>
          </a:p>
        </p:txBody>
      </p:sp>
      <p:sp>
        <p:nvSpPr>
          <p:cNvPr id="11" name="TextBox 10">
            <a:extLst>
              <a:ext uri="{FF2B5EF4-FFF2-40B4-BE49-F238E27FC236}">
                <a16:creationId xmlns:a16="http://schemas.microsoft.com/office/drawing/2014/main" id="{786C493A-A844-F554-2A78-5CC6931E917D}"/>
              </a:ext>
            </a:extLst>
          </p:cNvPr>
          <p:cNvSpPr txBox="1"/>
          <p:nvPr/>
        </p:nvSpPr>
        <p:spPr>
          <a:xfrm>
            <a:off x="381749" y="689589"/>
            <a:ext cx="11428502" cy="396021"/>
          </a:xfrm>
          <a:prstGeom prst="rect">
            <a:avLst/>
          </a:prstGeom>
        </p:spPr>
        <p:txBody>
          <a:bodyPr vert="horz" wrap="square" lIns="0" tIns="0" rIns="0" bIns="0" rtlCol="0">
            <a:noAutofit/>
          </a:bodyPr>
          <a:lstStyle/>
          <a:p>
            <a:pPr algn="l"/>
            <a:r>
              <a:rPr lang="en-US" sz="1400"/>
              <a:t>Risk Impact matrix framework is developed by NTT to identify and prioritize implementation of initiatives in roadmap inline with required actions</a:t>
            </a:r>
          </a:p>
        </p:txBody>
      </p:sp>
      <p:sp>
        <p:nvSpPr>
          <p:cNvPr id="9" name="TextBox 8">
            <a:extLst>
              <a:ext uri="{FF2B5EF4-FFF2-40B4-BE49-F238E27FC236}">
                <a16:creationId xmlns:a16="http://schemas.microsoft.com/office/drawing/2014/main" id="{0C814E75-06D5-4145-8910-106E47C05F71}"/>
              </a:ext>
            </a:extLst>
          </p:cNvPr>
          <p:cNvSpPr txBox="1"/>
          <p:nvPr/>
        </p:nvSpPr>
        <p:spPr>
          <a:xfrm>
            <a:off x="151327" y="6021990"/>
            <a:ext cx="741476" cy="276999"/>
          </a:xfrm>
          <a:prstGeom prst="rect">
            <a:avLst/>
          </a:prstGeom>
          <a:noFill/>
        </p:spPr>
        <p:txBody>
          <a:bodyPr wrap="square" anchor="ctr">
            <a:spAutoFit/>
          </a:bodyPr>
          <a:lstStyle>
            <a:defPPr>
              <a:defRPr lang="en-US"/>
            </a:defPPr>
            <a:lvl1pPr algn="ctr">
              <a:defRPr sz="1200" b="1"/>
            </a:lvl1pPr>
          </a:lstStyle>
          <a:p>
            <a:r>
              <a:rPr lang="en-US"/>
              <a:t>Low</a:t>
            </a:r>
            <a:endParaRPr lang="en-GB"/>
          </a:p>
        </p:txBody>
      </p:sp>
      <p:sp>
        <p:nvSpPr>
          <p:cNvPr id="10" name="TextBox 9">
            <a:extLst>
              <a:ext uri="{FF2B5EF4-FFF2-40B4-BE49-F238E27FC236}">
                <a16:creationId xmlns:a16="http://schemas.microsoft.com/office/drawing/2014/main" id="{E087434C-8A71-4210-FCF2-48AAE8F57E4C}"/>
              </a:ext>
            </a:extLst>
          </p:cNvPr>
          <p:cNvSpPr txBox="1"/>
          <p:nvPr/>
        </p:nvSpPr>
        <p:spPr>
          <a:xfrm>
            <a:off x="151327" y="1105324"/>
            <a:ext cx="741476" cy="276999"/>
          </a:xfrm>
          <a:prstGeom prst="rect">
            <a:avLst/>
          </a:prstGeom>
          <a:noFill/>
        </p:spPr>
        <p:txBody>
          <a:bodyPr wrap="square" anchor="ctr">
            <a:spAutoFit/>
          </a:bodyPr>
          <a:lstStyle/>
          <a:p>
            <a:pPr algn="ctr"/>
            <a:r>
              <a:rPr lang="en-US" sz="1200" b="1"/>
              <a:t>High</a:t>
            </a:r>
            <a:endParaRPr lang="en-GB" sz="1200" b="1"/>
          </a:p>
        </p:txBody>
      </p:sp>
      <p:sp>
        <p:nvSpPr>
          <p:cNvPr id="117" name="TextBox 116">
            <a:extLst>
              <a:ext uri="{FF2B5EF4-FFF2-40B4-BE49-F238E27FC236}">
                <a16:creationId xmlns:a16="http://schemas.microsoft.com/office/drawing/2014/main" id="{F77E4A63-74C2-A8E7-8F13-94EB02ECF551}"/>
              </a:ext>
            </a:extLst>
          </p:cNvPr>
          <p:cNvSpPr txBox="1"/>
          <p:nvPr/>
        </p:nvSpPr>
        <p:spPr>
          <a:xfrm>
            <a:off x="9383914" y="5959114"/>
            <a:ext cx="741476" cy="276999"/>
          </a:xfrm>
          <a:prstGeom prst="rect">
            <a:avLst/>
          </a:prstGeom>
          <a:noFill/>
        </p:spPr>
        <p:txBody>
          <a:bodyPr wrap="square" anchor="ctr">
            <a:spAutoFit/>
          </a:bodyPr>
          <a:lstStyle>
            <a:defPPr>
              <a:defRPr lang="en-US"/>
            </a:defPPr>
            <a:lvl1pPr algn="ctr">
              <a:defRPr sz="1200" b="1"/>
            </a:lvl1pPr>
          </a:lstStyle>
          <a:p>
            <a:r>
              <a:rPr lang="en-US"/>
              <a:t>High</a:t>
            </a:r>
            <a:endParaRPr lang="en-GB"/>
          </a:p>
        </p:txBody>
      </p:sp>
      <p:sp>
        <p:nvSpPr>
          <p:cNvPr id="126" name="TextBox 125">
            <a:extLst>
              <a:ext uri="{FF2B5EF4-FFF2-40B4-BE49-F238E27FC236}">
                <a16:creationId xmlns:a16="http://schemas.microsoft.com/office/drawing/2014/main" id="{E01FA408-FBD0-49DA-4829-34BC5B89191D}"/>
              </a:ext>
            </a:extLst>
          </p:cNvPr>
          <p:cNvSpPr txBox="1"/>
          <p:nvPr/>
        </p:nvSpPr>
        <p:spPr>
          <a:xfrm>
            <a:off x="377314" y="6306546"/>
            <a:ext cx="10949624" cy="396021"/>
          </a:xfrm>
          <a:prstGeom prst="rect">
            <a:avLst/>
          </a:prstGeom>
        </p:spPr>
        <p:txBody>
          <a:bodyPr vert="horz" wrap="square" lIns="0" tIns="0" rIns="0" bIns="0" rtlCol="0">
            <a:noAutofit/>
          </a:bodyPr>
          <a:lstStyle/>
          <a:p>
            <a:pPr algn="l"/>
            <a:r>
              <a:rPr lang="en-US" sz="1400"/>
              <a:t>Detailed explanation of each number is in the back up slides </a:t>
            </a:r>
            <a:r>
              <a:rPr lang="en-US" sz="1400">
                <a:hlinkClick r:id="rId2" action="ppaction://hlinksldjump"/>
              </a:rPr>
              <a:t>here</a:t>
            </a:r>
            <a:r>
              <a:rPr lang="en-US" sz="1400"/>
              <a:t>.</a:t>
            </a:r>
          </a:p>
        </p:txBody>
      </p:sp>
      <p:sp>
        <p:nvSpPr>
          <p:cNvPr id="898" name="TextBox 897">
            <a:extLst>
              <a:ext uri="{FF2B5EF4-FFF2-40B4-BE49-F238E27FC236}">
                <a16:creationId xmlns:a16="http://schemas.microsoft.com/office/drawing/2014/main" id="{C796DA66-83B4-EFD6-BB54-0DFBC19186A6}"/>
              </a:ext>
            </a:extLst>
          </p:cNvPr>
          <p:cNvSpPr txBox="1"/>
          <p:nvPr/>
        </p:nvSpPr>
        <p:spPr>
          <a:xfrm>
            <a:off x="6747799" y="338273"/>
            <a:ext cx="299911" cy="299245"/>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Arial"/>
                <a:ea typeface="+mn-ea"/>
                <a:cs typeface="+mn-cs"/>
              </a:rPr>
              <a:t>Q2</a:t>
            </a:r>
            <a:endParaRPr kumimoji="0" lang="en-IN" sz="1200" b="1" i="0" u="none" strike="noStrike" kern="1200" cap="none" spc="0" normalizeH="0" baseline="0" noProof="0">
              <a:ln>
                <a:noFill/>
              </a:ln>
              <a:solidFill>
                <a:schemeClr val="bg1"/>
              </a:solidFill>
              <a:effectLst/>
              <a:uLnTx/>
              <a:uFillTx/>
              <a:latin typeface="Arial"/>
              <a:ea typeface="+mn-ea"/>
              <a:cs typeface="+mn-cs"/>
            </a:endParaRPr>
          </a:p>
        </p:txBody>
      </p:sp>
      <p:grpSp>
        <p:nvGrpSpPr>
          <p:cNvPr id="899" name="Group 898">
            <a:extLst>
              <a:ext uri="{FF2B5EF4-FFF2-40B4-BE49-F238E27FC236}">
                <a16:creationId xmlns:a16="http://schemas.microsoft.com/office/drawing/2014/main" id="{119B863E-0075-0895-7F3D-9AAE5D3189A4}"/>
              </a:ext>
            </a:extLst>
          </p:cNvPr>
          <p:cNvGrpSpPr/>
          <p:nvPr/>
        </p:nvGrpSpPr>
        <p:grpSpPr>
          <a:xfrm>
            <a:off x="2429543" y="2602433"/>
            <a:ext cx="6389884" cy="2805186"/>
            <a:chOff x="2429543" y="2602433"/>
            <a:chExt cx="6389884" cy="2805186"/>
          </a:xfrm>
        </p:grpSpPr>
        <p:grpSp>
          <p:nvGrpSpPr>
            <p:cNvPr id="900" name="Group 899">
              <a:extLst>
                <a:ext uri="{FF2B5EF4-FFF2-40B4-BE49-F238E27FC236}">
                  <a16:creationId xmlns:a16="http://schemas.microsoft.com/office/drawing/2014/main" id="{A76B8725-ADF4-A4F2-4F30-FE2D7D694E0B}"/>
                </a:ext>
              </a:extLst>
            </p:cNvPr>
            <p:cNvGrpSpPr/>
            <p:nvPr/>
          </p:nvGrpSpPr>
          <p:grpSpPr>
            <a:xfrm>
              <a:off x="3771579" y="3825638"/>
              <a:ext cx="370183" cy="361016"/>
              <a:chOff x="3771579" y="3825638"/>
              <a:chExt cx="370183" cy="361016"/>
            </a:xfrm>
          </p:grpSpPr>
          <p:sp>
            <p:nvSpPr>
              <p:cNvPr id="942" name="Oval 941">
                <a:extLst>
                  <a:ext uri="{FF2B5EF4-FFF2-40B4-BE49-F238E27FC236}">
                    <a16:creationId xmlns:a16="http://schemas.microsoft.com/office/drawing/2014/main" id="{573E6F41-7100-8711-0F9F-601782C0642A}"/>
                  </a:ext>
                </a:extLst>
              </p:cNvPr>
              <p:cNvSpPr/>
              <p:nvPr/>
            </p:nvSpPr>
            <p:spPr>
              <a:xfrm>
                <a:off x="3781762" y="3825638"/>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943" name="Rectangle: Rounded Corners 942">
                <a:extLst>
                  <a:ext uri="{FF2B5EF4-FFF2-40B4-BE49-F238E27FC236}">
                    <a16:creationId xmlns:a16="http://schemas.microsoft.com/office/drawing/2014/main" id="{23AF2F6A-5AC9-CD3C-E17A-5E2E377598DF}"/>
                  </a:ext>
                </a:extLst>
              </p:cNvPr>
              <p:cNvSpPr>
                <a:spLocks/>
              </p:cNvSpPr>
              <p:nvPr/>
            </p:nvSpPr>
            <p:spPr>
              <a:xfrm>
                <a:off x="3771579" y="382665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24</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901" name="Group 900">
              <a:extLst>
                <a:ext uri="{FF2B5EF4-FFF2-40B4-BE49-F238E27FC236}">
                  <a16:creationId xmlns:a16="http://schemas.microsoft.com/office/drawing/2014/main" id="{E67C1A82-50A5-7B82-9F19-A131AD7C89F8}"/>
                </a:ext>
              </a:extLst>
            </p:cNvPr>
            <p:cNvGrpSpPr/>
            <p:nvPr/>
          </p:nvGrpSpPr>
          <p:grpSpPr>
            <a:xfrm>
              <a:off x="4234462" y="3810379"/>
              <a:ext cx="373401" cy="377634"/>
              <a:chOff x="4234462" y="3810379"/>
              <a:chExt cx="373401" cy="377634"/>
            </a:xfrm>
          </p:grpSpPr>
          <p:sp>
            <p:nvSpPr>
              <p:cNvPr id="940" name="Oval 939">
                <a:extLst>
                  <a:ext uri="{FF2B5EF4-FFF2-40B4-BE49-F238E27FC236}">
                    <a16:creationId xmlns:a16="http://schemas.microsoft.com/office/drawing/2014/main" id="{064F99CF-A05E-4722-6898-BFCBC00625D3}"/>
                  </a:ext>
                </a:extLst>
              </p:cNvPr>
              <p:cNvSpPr/>
              <p:nvPr/>
            </p:nvSpPr>
            <p:spPr>
              <a:xfrm>
                <a:off x="4234462" y="3828013"/>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941" name="Rectangle: Rounded Corners 940">
                <a:extLst>
                  <a:ext uri="{FF2B5EF4-FFF2-40B4-BE49-F238E27FC236}">
                    <a16:creationId xmlns:a16="http://schemas.microsoft.com/office/drawing/2014/main" id="{8B164062-2673-1C97-382E-683F5870B524}"/>
                  </a:ext>
                </a:extLst>
              </p:cNvPr>
              <p:cNvSpPr>
                <a:spLocks/>
              </p:cNvSpPr>
              <p:nvPr/>
            </p:nvSpPr>
            <p:spPr>
              <a:xfrm>
                <a:off x="4247863" y="381037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22</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902" name="Group 901">
              <a:extLst>
                <a:ext uri="{FF2B5EF4-FFF2-40B4-BE49-F238E27FC236}">
                  <a16:creationId xmlns:a16="http://schemas.microsoft.com/office/drawing/2014/main" id="{466319F7-C7CE-3174-042E-31708071408D}"/>
                </a:ext>
              </a:extLst>
            </p:cNvPr>
            <p:cNvGrpSpPr/>
            <p:nvPr/>
          </p:nvGrpSpPr>
          <p:grpSpPr>
            <a:xfrm>
              <a:off x="8272071" y="3482596"/>
              <a:ext cx="360000" cy="366626"/>
              <a:chOff x="8272071" y="3482596"/>
              <a:chExt cx="360000" cy="366626"/>
            </a:xfrm>
          </p:grpSpPr>
          <p:sp>
            <p:nvSpPr>
              <p:cNvPr id="938" name="Oval 937">
                <a:extLst>
                  <a:ext uri="{FF2B5EF4-FFF2-40B4-BE49-F238E27FC236}">
                    <a16:creationId xmlns:a16="http://schemas.microsoft.com/office/drawing/2014/main" id="{EF87D7D4-E9EC-E1F3-6D46-E2316D22B99A}"/>
                  </a:ext>
                </a:extLst>
              </p:cNvPr>
              <p:cNvSpPr>
                <a:spLocks/>
              </p:cNvSpPr>
              <p:nvPr/>
            </p:nvSpPr>
            <p:spPr>
              <a:xfrm>
                <a:off x="8272071" y="3489222"/>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939" name="Rectangle: Rounded Corners 938">
                <a:extLst>
                  <a:ext uri="{FF2B5EF4-FFF2-40B4-BE49-F238E27FC236}">
                    <a16:creationId xmlns:a16="http://schemas.microsoft.com/office/drawing/2014/main" id="{6034AB44-FDA0-1824-B8BF-FB0877717569}"/>
                  </a:ext>
                </a:extLst>
              </p:cNvPr>
              <p:cNvSpPr>
                <a:spLocks/>
              </p:cNvSpPr>
              <p:nvPr/>
            </p:nvSpPr>
            <p:spPr>
              <a:xfrm>
                <a:off x="8272071" y="3482596"/>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27</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903" name="Speech Bubble: Rectangle with Corners Rounded 902">
              <a:extLst>
                <a:ext uri="{FF2B5EF4-FFF2-40B4-BE49-F238E27FC236}">
                  <a16:creationId xmlns:a16="http://schemas.microsoft.com/office/drawing/2014/main" id="{6C4265DD-BE7D-FA41-EE7A-A1294023170A}"/>
                </a:ext>
              </a:extLst>
            </p:cNvPr>
            <p:cNvSpPr/>
            <p:nvPr/>
          </p:nvSpPr>
          <p:spPr>
            <a:xfrm>
              <a:off x="2746478" y="3489139"/>
              <a:ext cx="1110516" cy="270521"/>
            </a:xfrm>
            <a:prstGeom prst="wedgeRoundRectCallout">
              <a:avLst>
                <a:gd name="adj1" fmla="val 47434"/>
                <a:gd name="adj2" fmla="val 7942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GPSSG4_BP_M04 Job failure</a:t>
              </a:r>
              <a:endParaRPr lang="en-IN" sz="800">
                <a:solidFill>
                  <a:schemeClr val="tx1"/>
                </a:solidFill>
              </a:endParaRPr>
            </a:p>
          </p:txBody>
        </p:sp>
        <p:sp>
          <p:nvSpPr>
            <p:cNvPr id="904" name="Speech Bubble: Rectangle with Corners Rounded 903">
              <a:extLst>
                <a:ext uri="{FF2B5EF4-FFF2-40B4-BE49-F238E27FC236}">
                  <a16:creationId xmlns:a16="http://schemas.microsoft.com/office/drawing/2014/main" id="{154C8D7E-1904-7634-78B9-A5803086AD21}"/>
                </a:ext>
              </a:extLst>
            </p:cNvPr>
            <p:cNvSpPr/>
            <p:nvPr/>
          </p:nvSpPr>
          <p:spPr>
            <a:xfrm>
              <a:off x="3759584" y="4330689"/>
              <a:ext cx="734445" cy="292556"/>
            </a:xfrm>
            <a:prstGeom prst="wedgeRoundRectCallout">
              <a:avLst>
                <a:gd name="adj1" fmla="val 31052"/>
                <a:gd name="adj2" fmla="val -10073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Sequence Gap in CHIPS</a:t>
              </a:r>
              <a:endParaRPr lang="en-IN" sz="800">
                <a:solidFill>
                  <a:schemeClr val="tx1"/>
                </a:solidFill>
              </a:endParaRPr>
            </a:p>
          </p:txBody>
        </p:sp>
        <p:sp>
          <p:nvSpPr>
            <p:cNvPr id="905" name="Speech Bubble: Rectangle with Corners Rounded 904">
              <a:extLst>
                <a:ext uri="{FF2B5EF4-FFF2-40B4-BE49-F238E27FC236}">
                  <a16:creationId xmlns:a16="http://schemas.microsoft.com/office/drawing/2014/main" id="{80A66DF5-77A2-1B84-4497-96C4F12F0E4E}"/>
                </a:ext>
              </a:extLst>
            </p:cNvPr>
            <p:cNvSpPr/>
            <p:nvPr/>
          </p:nvSpPr>
          <p:spPr>
            <a:xfrm>
              <a:off x="7891685" y="2786063"/>
              <a:ext cx="856219" cy="462058"/>
            </a:xfrm>
            <a:prstGeom prst="wedgeRoundRectCallout">
              <a:avLst>
                <a:gd name="adj1" fmla="val 12235"/>
                <a:gd name="adj2" fmla="val 101306"/>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PUBSUB topic handling</a:t>
              </a:r>
              <a:endParaRPr lang="en-IN" sz="800">
                <a:solidFill>
                  <a:schemeClr val="tx1"/>
                </a:solidFill>
              </a:endParaRPr>
            </a:p>
          </p:txBody>
        </p:sp>
        <p:grpSp>
          <p:nvGrpSpPr>
            <p:cNvPr id="906" name="Group 905">
              <a:extLst>
                <a:ext uri="{FF2B5EF4-FFF2-40B4-BE49-F238E27FC236}">
                  <a16:creationId xmlns:a16="http://schemas.microsoft.com/office/drawing/2014/main" id="{1FC2F732-7488-7A4B-40F9-39772BA2AB39}"/>
                </a:ext>
              </a:extLst>
            </p:cNvPr>
            <p:cNvGrpSpPr/>
            <p:nvPr/>
          </p:nvGrpSpPr>
          <p:grpSpPr>
            <a:xfrm>
              <a:off x="2862217" y="4384414"/>
              <a:ext cx="364126" cy="378877"/>
              <a:chOff x="2862217" y="4384414"/>
              <a:chExt cx="364126" cy="378877"/>
            </a:xfrm>
          </p:grpSpPr>
          <p:sp>
            <p:nvSpPr>
              <p:cNvPr id="936" name="Oval 935">
                <a:extLst>
                  <a:ext uri="{FF2B5EF4-FFF2-40B4-BE49-F238E27FC236}">
                    <a16:creationId xmlns:a16="http://schemas.microsoft.com/office/drawing/2014/main" id="{6789DA62-35BA-B3AA-8833-0E8C104604A3}"/>
                  </a:ext>
                </a:extLst>
              </p:cNvPr>
              <p:cNvSpPr/>
              <p:nvPr/>
            </p:nvSpPr>
            <p:spPr>
              <a:xfrm>
                <a:off x="2866343" y="4403291"/>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937" name="Rectangle: Rounded Corners 936">
                <a:extLst>
                  <a:ext uri="{FF2B5EF4-FFF2-40B4-BE49-F238E27FC236}">
                    <a16:creationId xmlns:a16="http://schemas.microsoft.com/office/drawing/2014/main" id="{5A14C213-9E23-9445-FC52-964787AF2DA1}"/>
                  </a:ext>
                </a:extLst>
              </p:cNvPr>
              <p:cNvSpPr>
                <a:spLocks/>
              </p:cNvSpPr>
              <p:nvPr/>
            </p:nvSpPr>
            <p:spPr>
              <a:xfrm>
                <a:off x="2862217" y="438441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1200" b="1">
                    <a:solidFill>
                      <a:srgbClr val="FFFFFF">
                        <a:lumMod val="95000"/>
                      </a:srgbClr>
                    </a:solidFill>
                    <a:latin typeface="Arial"/>
                  </a:rPr>
                  <a:t>17</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907" name="Speech Bubble: Rectangle with Corners Rounded 906">
              <a:extLst>
                <a:ext uri="{FF2B5EF4-FFF2-40B4-BE49-F238E27FC236}">
                  <a16:creationId xmlns:a16="http://schemas.microsoft.com/office/drawing/2014/main" id="{6CAAB014-0382-4147-9FB5-825330E5A95B}"/>
                </a:ext>
              </a:extLst>
            </p:cNvPr>
            <p:cNvSpPr/>
            <p:nvPr/>
          </p:nvSpPr>
          <p:spPr>
            <a:xfrm>
              <a:off x="2612085" y="4966481"/>
              <a:ext cx="536286" cy="441138"/>
            </a:xfrm>
            <a:prstGeom prst="wedgeRoundRectCallout">
              <a:avLst>
                <a:gd name="adj1" fmla="val 16660"/>
                <a:gd name="adj2" fmla="val -11291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Analytics in AppD</a:t>
              </a:r>
              <a:endParaRPr lang="en-IN" sz="800">
                <a:solidFill>
                  <a:schemeClr val="tx1"/>
                </a:solidFill>
              </a:endParaRPr>
            </a:p>
          </p:txBody>
        </p:sp>
        <p:grpSp>
          <p:nvGrpSpPr>
            <p:cNvPr id="908" name="Group 907">
              <a:extLst>
                <a:ext uri="{FF2B5EF4-FFF2-40B4-BE49-F238E27FC236}">
                  <a16:creationId xmlns:a16="http://schemas.microsoft.com/office/drawing/2014/main" id="{5E4F7822-869F-FCA9-77F4-5E6DD9D3959E}"/>
                </a:ext>
              </a:extLst>
            </p:cNvPr>
            <p:cNvGrpSpPr/>
            <p:nvPr/>
          </p:nvGrpSpPr>
          <p:grpSpPr>
            <a:xfrm>
              <a:off x="2429543" y="4935589"/>
              <a:ext cx="144000" cy="280173"/>
              <a:chOff x="10421427" y="1610371"/>
              <a:chExt cx="144000" cy="280173"/>
            </a:xfrm>
          </p:grpSpPr>
          <p:sp>
            <p:nvSpPr>
              <p:cNvPr id="930" name="Rectangle: Rounded Corners 929">
                <a:extLst>
                  <a:ext uri="{FF2B5EF4-FFF2-40B4-BE49-F238E27FC236}">
                    <a16:creationId xmlns:a16="http://schemas.microsoft.com/office/drawing/2014/main" id="{76050341-BDAA-C8E1-4CA1-5694AC6CD72F}"/>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31" name="Rectangle: Rounded Corners 930">
                <a:extLst>
                  <a:ext uri="{FF2B5EF4-FFF2-40B4-BE49-F238E27FC236}">
                    <a16:creationId xmlns:a16="http://schemas.microsoft.com/office/drawing/2014/main" id="{909336D9-A025-409B-5D8C-FEDA75E502C1}"/>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32" name="Rectangle: Rounded Corners 931">
                <a:extLst>
                  <a:ext uri="{FF2B5EF4-FFF2-40B4-BE49-F238E27FC236}">
                    <a16:creationId xmlns:a16="http://schemas.microsoft.com/office/drawing/2014/main" id="{7FF73DD6-242E-9DB3-4A26-B84525FBCF4A}"/>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33" name="Rectangle: Rounded Corners 932">
                <a:extLst>
                  <a:ext uri="{FF2B5EF4-FFF2-40B4-BE49-F238E27FC236}">
                    <a16:creationId xmlns:a16="http://schemas.microsoft.com/office/drawing/2014/main" id="{E3B756FF-7802-02AF-6BF1-8F7B7C710B80}"/>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909" name="Group 908">
              <a:extLst>
                <a:ext uri="{FF2B5EF4-FFF2-40B4-BE49-F238E27FC236}">
                  <a16:creationId xmlns:a16="http://schemas.microsoft.com/office/drawing/2014/main" id="{82E6D592-B71E-C6CF-612A-959D8A833538}"/>
                </a:ext>
              </a:extLst>
            </p:cNvPr>
            <p:cNvGrpSpPr/>
            <p:nvPr/>
          </p:nvGrpSpPr>
          <p:grpSpPr>
            <a:xfrm>
              <a:off x="3565916" y="4158241"/>
              <a:ext cx="144000" cy="280173"/>
              <a:chOff x="10421427" y="1610371"/>
              <a:chExt cx="144000" cy="280173"/>
            </a:xfrm>
          </p:grpSpPr>
          <p:sp>
            <p:nvSpPr>
              <p:cNvPr id="924" name="Rectangle: Rounded Corners 923">
                <a:extLst>
                  <a:ext uri="{FF2B5EF4-FFF2-40B4-BE49-F238E27FC236}">
                    <a16:creationId xmlns:a16="http://schemas.microsoft.com/office/drawing/2014/main" id="{82D0F35D-A7F2-5860-E5B4-FBE87769FB5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25" name="Rectangle: Rounded Corners 924">
                <a:extLst>
                  <a:ext uri="{FF2B5EF4-FFF2-40B4-BE49-F238E27FC236}">
                    <a16:creationId xmlns:a16="http://schemas.microsoft.com/office/drawing/2014/main" id="{09B2BF2A-7730-5B22-EE57-4BE96FE68EF1}"/>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26" name="Rectangle: Rounded Corners 925">
                <a:extLst>
                  <a:ext uri="{FF2B5EF4-FFF2-40B4-BE49-F238E27FC236}">
                    <a16:creationId xmlns:a16="http://schemas.microsoft.com/office/drawing/2014/main" id="{662C0984-AE8F-2773-689C-7DBA81DB10BD}"/>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27" name="Rectangle: Rounded Corners 926">
                <a:extLst>
                  <a:ext uri="{FF2B5EF4-FFF2-40B4-BE49-F238E27FC236}">
                    <a16:creationId xmlns:a16="http://schemas.microsoft.com/office/drawing/2014/main" id="{7FAA2030-4EC0-21AF-B1F7-CB9323AFF98F}"/>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910" name="Group 909">
              <a:extLst>
                <a:ext uri="{FF2B5EF4-FFF2-40B4-BE49-F238E27FC236}">
                  <a16:creationId xmlns:a16="http://schemas.microsoft.com/office/drawing/2014/main" id="{DC2BF2AE-BB32-5755-6462-A9E7A9FDF932}"/>
                </a:ext>
              </a:extLst>
            </p:cNvPr>
            <p:cNvGrpSpPr/>
            <p:nvPr/>
          </p:nvGrpSpPr>
          <p:grpSpPr>
            <a:xfrm>
              <a:off x="2549549" y="3314056"/>
              <a:ext cx="144000" cy="280173"/>
              <a:chOff x="10421427" y="1610371"/>
              <a:chExt cx="144000" cy="280173"/>
            </a:xfrm>
          </p:grpSpPr>
          <p:sp>
            <p:nvSpPr>
              <p:cNvPr id="918" name="Rectangle: Rounded Corners 917">
                <a:extLst>
                  <a:ext uri="{FF2B5EF4-FFF2-40B4-BE49-F238E27FC236}">
                    <a16:creationId xmlns:a16="http://schemas.microsoft.com/office/drawing/2014/main" id="{C41CB386-98BE-4485-9CCF-A7D2D44C282B}"/>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19" name="Rectangle: Rounded Corners 918">
                <a:extLst>
                  <a:ext uri="{FF2B5EF4-FFF2-40B4-BE49-F238E27FC236}">
                    <a16:creationId xmlns:a16="http://schemas.microsoft.com/office/drawing/2014/main" id="{B301126E-F536-A5C2-6845-E19E6F1FAAF4}"/>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20" name="Rectangle: Rounded Corners 919">
                <a:extLst>
                  <a:ext uri="{FF2B5EF4-FFF2-40B4-BE49-F238E27FC236}">
                    <a16:creationId xmlns:a16="http://schemas.microsoft.com/office/drawing/2014/main" id="{73925E97-ABC8-3458-807B-13C333637AF9}"/>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21" name="Rectangle: Rounded Corners 920">
                <a:extLst>
                  <a:ext uri="{FF2B5EF4-FFF2-40B4-BE49-F238E27FC236}">
                    <a16:creationId xmlns:a16="http://schemas.microsoft.com/office/drawing/2014/main" id="{BE0D1718-EFDE-F1B9-3FE4-AAE4B7B01371}"/>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911" name="Group 910">
              <a:extLst>
                <a:ext uri="{FF2B5EF4-FFF2-40B4-BE49-F238E27FC236}">
                  <a16:creationId xmlns:a16="http://schemas.microsoft.com/office/drawing/2014/main" id="{7B12DC6F-D0C5-5363-FC3E-609ACA9B5592}"/>
                </a:ext>
              </a:extLst>
            </p:cNvPr>
            <p:cNvGrpSpPr/>
            <p:nvPr/>
          </p:nvGrpSpPr>
          <p:grpSpPr>
            <a:xfrm>
              <a:off x="8675427" y="2602433"/>
              <a:ext cx="144000" cy="280173"/>
              <a:chOff x="10421427" y="1610371"/>
              <a:chExt cx="144000" cy="280173"/>
            </a:xfrm>
          </p:grpSpPr>
          <p:sp>
            <p:nvSpPr>
              <p:cNvPr id="912" name="Rectangle: Rounded Corners 911">
                <a:extLst>
                  <a:ext uri="{FF2B5EF4-FFF2-40B4-BE49-F238E27FC236}">
                    <a16:creationId xmlns:a16="http://schemas.microsoft.com/office/drawing/2014/main" id="{9D0E946C-58DE-AE22-528A-A5059BC4B580}"/>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13" name="Rectangle: Rounded Corners 912">
                <a:extLst>
                  <a:ext uri="{FF2B5EF4-FFF2-40B4-BE49-F238E27FC236}">
                    <a16:creationId xmlns:a16="http://schemas.microsoft.com/office/drawing/2014/main" id="{05A5881F-96C0-C447-96D5-05BD22EBDAB8}"/>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14" name="Rectangle: Rounded Corners 913">
                <a:extLst>
                  <a:ext uri="{FF2B5EF4-FFF2-40B4-BE49-F238E27FC236}">
                    <a16:creationId xmlns:a16="http://schemas.microsoft.com/office/drawing/2014/main" id="{7225D3A9-5213-78B5-AD4F-FA40B1E8C865}"/>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15" name="Rectangle: Rounded Corners 914">
                <a:extLst>
                  <a:ext uri="{FF2B5EF4-FFF2-40B4-BE49-F238E27FC236}">
                    <a16:creationId xmlns:a16="http://schemas.microsoft.com/office/drawing/2014/main" id="{E68C6E00-EBC4-9F01-0F17-D65E182773D8}"/>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cxnSp>
        <p:nvCxnSpPr>
          <p:cNvPr id="14" name="Straight Connector 13">
            <a:extLst>
              <a:ext uri="{FF2B5EF4-FFF2-40B4-BE49-F238E27FC236}">
                <a16:creationId xmlns:a16="http://schemas.microsoft.com/office/drawing/2014/main" id="{687F34E4-B4FB-15C0-8B1D-4120C5707149}"/>
              </a:ext>
            </a:extLst>
          </p:cNvPr>
          <p:cNvCxnSpPr/>
          <p:nvPr/>
        </p:nvCxnSpPr>
        <p:spPr>
          <a:xfrm>
            <a:off x="10452138" y="547328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757B565-C364-C26E-4723-629C9D448FCD}"/>
              </a:ext>
            </a:extLst>
          </p:cNvPr>
          <p:cNvSpPr txBox="1"/>
          <p:nvPr/>
        </p:nvSpPr>
        <p:spPr>
          <a:xfrm>
            <a:off x="10408803" y="3466538"/>
            <a:ext cx="1060276" cy="226475"/>
          </a:xfrm>
          <a:prstGeom prst="rect">
            <a:avLst/>
          </a:prstGeom>
        </p:spPr>
        <p:txBody>
          <a:bodyPr vert="horz" wrap="square" lIns="0" tIns="0" rIns="0" bIns="0" rtlCol="0">
            <a:noAutofit/>
          </a:bodyPr>
          <a:lstStyle/>
          <a:p>
            <a:pPr algn="l"/>
            <a:r>
              <a:rPr lang="en-US" sz="1100"/>
              <a:t>Speed of Work</a:t>
            </a:r>
            <a:endParaRPr lang="en-IN" sz="1100"/>
          </a:p>
        </p:txBody>
      </p:sp>
      <p:cxnSp>
        <p:nvCxnSpPr>
          <p:cNvPr id="18" name="Straight Connector 17">
            <a:extLst>
              <a:ext uri="{FF2B5EF4-FFF2-40B4-BE49-F238E27FC236}">
                <a16:creationId xmlns:a16="http://schemas.microsoft.com/office/drawing/2014/main" id="{7D0D0B1F-9708-A49D-FD03-493F97761C77}"/>
              </a:ext>
            </a:extLst>
          </p:cNvPr>
          <p:cNvCxnSpPr/>
          <p:nvPr/>
        </p:nvCxnSpPr>
        <p:spPr>
          <a:xfrm>
            <a:off x="10414174" y="3825781"/>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AD30125D-0A2F-A378-043F-55319FC72905}"/>
              </a:ext>
            </a:extLst>
          </p:cNvPr>
          <p:cNvSpPr/>
          <p:nvPr/>
        </p:nvSpPr>
        <p:spPr>
          <a:xfrm>
            <a:off x="10786022" y="3760760"/>
            <a:ext cx="180000" cy="14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0" name="TextBox 19">
            <a:extLst>
              <a:ext uri="{FF2B5EF4-FFF2-40B4-BE49-F238E27FC236}">
                <a16:creationId xmlns:a16="http://schemas.microsoft.com/office/drawing/2014/main" id="{A6DA0103-47EF-CDE9-44B4-51ED0164D756}"/>
              </a:ext>
            </a:extLst>
          </p:cNvPr>
          <p:cNvSpPr txBox="1"/>
          <p:nvPr/>
        </p:nvSpPr>
        <p:spPr>
          <a:xfrm>
            <a:off x="10414196" y="4026312"/>
            <a:ext cx="1060276" cy="226475"/>
          </a:xfrm>
          <a:prstGeom prst="rect">
            <a:avLst/>
          </a:prstGeom>
        </p:spPr>
        <p:txBody>
          <a:bodyPr vert="horz" wrap="square" lIns="0" tIns="0" rIns="0" bIns="0" rtlCol="0">
            <a:noAutofit/>
          </a:bodyPr>
          <a:lstStyle/>
          <a:p>
            <a:pPr algn="l"/>
            <a:r>
              <a:rPr lang="en-US" sz="1100"/>
              <a:t>Scale</a:t>
            </a:r>
            <a:endParaRPr lang="en-IN" sz="1100"/>
          </a:p>
        </p:txBody>
      </p:sp>
      <p:cxnSp>
        <p:nvCxnSpPr>
          <p:cNvPr id="21" name="Straight Connector 20">
            <a:extLst>
              <a:ext uri="{FF2B5EF4-FFF2-40B4-BE49-F238E27FC236}">
                <a16:creationId xmlns:a16="http://schemas.microsoft.com/office/drawing/2014/main" id="{ED0AAE26-981A-8E12-0363-6BD17A1C646A}"/>
              </a:ext>
            </a:extLst>
          </p:cNvPr>
          <p:cNvCxnSpPr/>
          <p:nvPr/>
        </p:nvCxnSpPr>
        <p:spPr>
          <a:xfrm>
            <a:off x="10419567" y="438555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E2A30A8-10BC-8D7D-45D4-D843352A3728}"/>
              </a:ext>
            </a:extLst>
          </p:cNvPr>
          <p:cNvSpPr/>
          <p:nvPr/>
        </p:nvSpPr>
        <p:spPr>
          <a:xfrm>
            <a:off x="10772286" y="4306373"/>
            <a:ext cx="180000" cy="14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4" name="TextBox 23">
            <a:extLst>
              <a:ext uri="{FF2B5EF4-FFF2-40B4-BE49-F238E27FC236}">
                <a16:creationId xmlns:a16="http://schemas.microsoft.com/office/drawing/2014/main" id="{0E082010-FC07-6DBB-507F-D0A7FC53C90E}"/>
              </a:ext>
            </a:extLst>
          </p:cNvPr>
          <p:cNvSpPr txBox="1"/>
          <p:nvPr/>
        </p:nvSpPr>
        <p:spPr>
          <a:xfrm>
            <a:off x="10452138" y="4578302"/>
            <a:ext cx="1060276" cy="226475"/>
          </a:xfrm>
          <a:prstGeom prst="rect">
            <a:avLst/>
          </a:prstGeom>
        </p:spPr>
        <p:txBody>
          <a:bodyPr vert="horz" wrap="square" lIns="0" tIns="0" rIns="0" bIns="0" rtlCol="0">
            <a:noAutofit/>
          </a:bodyPr>
          <a:lstStyle/>
          <a:p>
            <a:pPr algn="l"/>
            <a:r>
              <a:rPr lang="en-US" sz="1100"/>
              <a:t>Resilience</a:t>
            </a:r>
            <a:endParaRPr lang="en-IN" sz="1100"/>
          </a:p>
        </p:txBody>
      </p:sp>
      <p:cxnSp>
        <p:nvCxnSpPr>
          <p:cNvPr id="25" name="Straight Connector 24">
            <a:extLst>
              <a:ext uri="{FF2B5EF4-FFF2-40B4-BE49-F238E27FC236}">
                <a16:creationId xmlns:a16="http://schemas.microsoft.com/office/drawing/2014/main" id="{2F94CA9A-A4FD-E0B3-8604-00494C007A3D}"/>
              </a:ext>
            </a:extLst>
          </p:cNvPr>
          <p:cNvCxnSpPr/>
          <p:nvPr/>
        </p:nvCxnSpPr>
        <p:spPr>
          <a:xfrm>
            <a:off x="10457509" y="493754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45781FA4-CA87-1661-D26B-0F5FF17FDFC7}"/>
              </a:ext>
            </a:extLst>
          </p:cNvPr>
          <p:cNvSpPr/>
          <p:nvPr/>
        </p:nvSpPr>
        <p:spPr>
          <a:xfrm>
            <a:off x="10789571" y="4870689"/>
            <a:ext cx="180000" cy="14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8" name="Rectangle: Rounded Corners 27">
            <a:extLst>
              <a:ext uri="{FF2B5EF4-FFF2-40B4-BE49-F238E27FC236}">
                <a16:creationId xmlns:a16="http://schemas.microsoft.com/office/drawing/2014/main" id="{4184DC1F-BB26-97CA-AD82-420F6702E27E}"/>
              </a:ext>
            </a:extLst>
          </p:cNvPr>
          <p:cNvSpPr/>
          <p:nvPr/>
        </p:nvSpPr>
        <p:spPr>
          <a:xfrm>
            <a:off x="10786022" y="5401285"/>
            <a:ext cx="180000" cy="14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9" name="TextBox 28">
            <a:extLst>
              <a:ext uri="{FF2B5EF4-FFF2-40B4-BE49-F238E27FC236}">
                <a16:creationId xmlns:a16="http://schemas.microsoft.com/office/drawing/2014/main" id="{31C6933D-5532-C831-CE3E-9F5342B1C11C}"/>
              </a:ext>
            </a:extLst>
          </p:cNvPr>
          <p:cNvSpPr txBox="1"/>
          <p:nvPr/>
        </p:nvSpPr>
        <p:spPr>
          <a:xfrm>
            <a:off x="10446767" y="5114042"/>
            <a:ext cx="1060276" cy="226475"/>
          </a:xfrm>
          <a:prstGeom prst="rect">
            <a:avLst/>
          </a:prstGeom>
        </p:spPr>
        <p:txBody>
          <a:bodyPr vert="horz" wrap="square" lIns="0" tIns="0" rIns="0" bIns="0" rtlCol="0">
            <a:noAutofit/>
          </a:bodyPr>
          <a:lstStyle/>
          <a:p>
            <a:pPr algn="l"/>
            <a:r>
              <a:rPr lang="en-US" sz="1100"/>
              <a:t>Efficiency</a:t>
            </a:r>
            <a:endParaRPr lang="en-IN" sz="1100"/>
          </a:p>
        </p:txBody>
      </p:sp>
      <p:sp>
        <p:nvSpPr>
          <p:cNvPr id="32" name="Oval 31">
            <a:extLst>
              <a:ext uri="{FF2B5EF4-FFF2-40B4-BE49-F238E27FC236}">
                <a16:creationId xmlns:a16="http://schemas.microsoft.com/office/drawing/2014/main" id="{C0B0D111-71C5-F2C5-4320-3E32A348AFB1}"/>
              </a:ext>
            </a:extLst>
          </p:cNvPr>
          <p:cNvSpPr>
            <a:spLocks/>
          </p:cNvSpPr>
          <p:nvPr/>
        </p:nvSpPr>
        <p:spPr>
          <a:xfrm>
            <a:off x="7125263" y="1959555"/>
            <a:ext cx="360000" cy="360000"/>
          </a:xfrm>
          <a:prstGeom prst="ellips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33" name="Oval 32">
            <a:extLst>
              <a:ext uri="{FF2B5EF4-FFF2-40B4-BE49-F238E27FC236}">
                <a16:creationId xmlns:a16="http://schemas.microsoft.com/office/drawing/2014/main" id="{81CA2D1E-0981-5FC2-F4D1-57B63A6AF585}"/>
              </a:ext>
            </a:extLst>
          </p:cNvPr>
          <p:cNvSpPr>
            <a:spLocks/>
          </p:cNvSpPr>
          <p:nvPr/>
        </p:nvSpPr>
        <p:spPr>
          <a:xfrm>
            <a:off x="7182413" y="195955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34" name="Oval 33">
            <a:extLst>
              <a:ext uri="{FF2B5EF4-FFF2-40B4-BE49-F238E27FC236}">
                <a16:creationId xmlns:a16="http://schemas.microsoft.com/office/drawing/2014/main" id="{71A92A4D-A3AA-A83F-7FFB-4E57FD7FDFF2}"/>
              </a:ext>
            </a:extLst>
          </p:cNvPr>
          <p:cNvSpPr>
            <a:spLocks/>
          </p:cNvSpPr>
          <p:nvPr/>
        </p:nvSpPr>
        <p:spPr>
          <a:xfrm>
            <a:off x="7239563" y="1959555"/>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rgbClr val="FFFFFF"/>
              </a:solidFill>
              <a:latin typeface="Arial"/>
            </a:endParaRPr>
          </a:p>
        </p:txBody>
      </p:sp>
      <p:sp>
        <p:nvSpPr>
          <p:cNvPr id="35" name="Rectangle: Rounded Corners 34">
            <a:extLst>
              <a:ext uri="{FF2B5EF4-FFF2-40B4-BE49-F238E27FC236}">
                <a16:creationId xmlns:a16="http://schemas.microsoft.com/office/drawing/2014/main" id="{761A59EC-691B-FCD2-0C31-A361EA8781AA}"/>
              </a:ext>
            </a:extLst>
          </p:cNvPr>
          <p:cNvSpPr>
            <a:spLocks/>
          </p:cNvSpPr>
          <p:nvPr/>
        </p:nvSpPr>
        <p:spPr>
          <a:xfrm>
            <a:off x="7239563" y="1952711"/>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06</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36" name="Speech Bubble: Rectangle with Corners Rounded 35">
            <a:extLst>
              <a:ext uri="{FF2B5EF4-FFF2-40B4-BE49-F238E27FC236}">
                <a16:creationId xmlns:a16="http://schemas.microsoft.com/office/drawing/2014/main" id="{1B0A8615-96CE-BE5E-1AF8-693C3AB5F1B7}"/>
              </a:ext>
            </a:extLst>
          </p:cNvPr>
          <p:cNvSpPr/>
          <p:nvPr/>
        </p:nvSpPr>
        <p:spPr>
          <a:xfrm>
            <a:off x="7562798" y="1641917"/>
            <a:ext cx="936425" cy="337739"/>
          </a:xfrm>
          <a:prstGeom prst="wedgeRoundRectCallout">
            <a:avLst>
              <a:gd name="adj1" fmla="val -45300"/>
              <a:gd name="adj2" fmla="val 8882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Splunk Alerting</a:t>
            </a:r>
            <a:endParaRPr lang="en-IN" sz="800">
              <a:solidFill>
                <a:schemeClr val="tx1"/>
              </a:solidFill>
            </a:endParaRPr>
          </a:p>
        </p:txBody>
      </p:sp>
      <p:sp>
        <p:nvSpPr>
          <p:cNvPr id="37" name="Rectangle: Rounded Corners 36">
            <a:extLst>
              <a:ext uri="{FF2B5EF4-FFF2-40B4-BE49-F238E27FC236}">
                <a16:creationId xmlns:a16="http://schemas.microsoft.com/office/drawing/2014/main" id="{4E5A5955-AAFF-D4B0-8EE5-705D8C378C58}"/>
              </a:ext>
            </a:extLst>
          </p:cNvPr>
          <p:cNvSpPr/>
          <p:nvPr/>
        </p:nvSpPr>
        <p:spPr>
          <a:xfrm>
            <a:off x="8521301" y="158347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38" name="Rectangle: Rounded Corners 37">
            <a:extLst>
              <a:ext uri="{FF2B5EF4-FFF2-40B4-BE49-F238E27FC236}">
                <a16:creationId xmlns:a16="http://schemas.microsoft.com/office/drawing/2014/main" id="{054372E8-54B7-1D61-CAC1-78BD4639F76B}"/>
              </a:ext>
            </a:extLst>
          </p:cNvPr>
          <p:cNvSpPr/>
          <p:nvPr/>
        </p:nvSpPr>
        <p:spPr>
          <a:xfrm>
            <a:off x="8521301" y="165886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39" name="Rectangle: Rounded Corners 38">
            <a:extLst>
              <a:ext uri="{FF2B5EF4-FFF2-40B4-BE49-F238E27FC236}">
                <a16:creationId xmlns:a16="http://schemas.microsoft.com/office/drawing/2014/main" id="{DAD16538-5402-1996-95FD-2DEEF79D53C6}"/>
              </a:ext>
            </a:extLst>
          </p:cNvPr>
          <p:cNvSpPr/>
          <p:nvPr/>
        </p:nvSpPr>
        <p:spPr>
          <a:xfrm>
            <a:off x="8521301" y="1734257"/>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73" name="Rectangle: Rounded Corners 72">
            <a:extLst>
              <a:ext uri="{FF2B5EF4-FFF2-40B4-BE49-F238E27FC236}">
                <a16:creationId xmlns:a16="http://schemas.microsoft.com/office/drawing/2014/main" id="{58BC095C-7C62-9D56-2892-6DFA32CD1CE1}"/>
              </a:ext>
            </a:extLst>
          </p:cNvPr>
          <p:cNvSpPr/>
          <p:nvPr/>
        </p:nvSpPr>
        <p:spPr>
          <a:xfrm>
            <a:off x="8521301" y="1809648"/>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nvGrpSpPr>
          <p:cNvPr id="74" name="Group 73">
            <a:extLst>
              <a:ext uri="{FF2B5EF4-FFF2-40B4-BE49-F238E27FC236}">
                <a16:creationId xmlns:a16="http://schemas.microsoft.com/office/drawing/2014/main" id="{9E7E828E-75C0-7BB0-FCA7-2AC5EFF04834}"/>
              </a:ext>
            </a:extLst>
          </p:cNvPr>
          <p:cNvGrpSpPr/>
          <p:nvPr/>
        </p:nvGrpSpPr>
        <p:grpSpPr>
          <a:xfrm>
            <a:off x="5854929" y="3495905"/>
            <a:ext cx="551140" cy="376645"/>
            <a:chOff x="5854929" y="3495905"/>
            <a:chExt cx="551140" cy="376645"/>
          </a:xfrm>
        </p:grpSpPr>
        <p:sp>
          <p:nvSpPr>
            <p:cNvPr id="75" name="Oval 74">
              <a:extLst>
                <a:ext uri="{FF2B5EF4-FFF2-40B4-BE49-F238E27FC236}">
                  <a16:creationId xmlns:a16="http://schemas.microsoft.com/office/drawing/2014/main" id="{ABF40C06-50AF-BE21-CAB6-373797B2CEC4}"/>
                </a:ext>
              </a:extLst>
            </p:cNvPr>
            <p:cNvSpPr>
              <a:spLocks/>
            </p:cNvSpPr>
            <p:nvPr/>
          </p:nvSpPr>
          <p:spPr>
            <a:xfrm>
              <a:off x="5854929" y="3512550"/>
              <a:ext cx="360000" cy="360000"/>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76" name="Oval 75">
              <a:extLst>
                <a:ext uri="{FF2B5EF4-FFF2-40B4-BE49-F238E27FC236}">
                  <a16:creationId xmlns:a16="http://schemas.microsoft.com/office/drawing/2014/main" id="{DC8BB2EA-0D9B-6B50-15C0-9FC36B8B42BE}"/>
                </a:ext>
              </a:extLst>
            </p:cNvPr>
            <p:cNvSpPr>
              <a:spLocks/>
            </p:cNvSpPr>
            <p:nvPr/>
          </p:nvSpPr>
          <p:spPr>
            <a:xfrm>
              <a:off x="5912079" y="3512550"/>
              <a:ext cx="360000" cy="360000"/>
            </a:xfrm>
            <a:prstGeom prst="ellips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80" name="Oval 79">
              <a:extLst>
                <a:ext uri="{FF2B5EF4-FFF2-40B4-BE49-F238E27FC236}">
                  <a16:creationId xmlns:a16="http://schemas.microsoft.com/office/drawing/2014/main" id="{204D8F69-DA62-453F-00C9-0AAF21C240B1}"/>
                </a:ext>
              </a:extLst>
            </p:cNvPr>
            <p:cNvSpPr>
              <a:spLocks/>
            </p:cNvSpPr>
            <p:nvPr/>
          </p:nvSpPr>
          <p:spPr>
            <a:xfrm>
              <a:off x="5969229" y="3512550"/>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82" name="Oval 81">
              <a:extLst>
                <a:ext uri="{FF2B5EF4-FFF2-40B4-BE49-F238E27FC236}">
                  <a16:creationId xmlns:a16="http://schemas.microsoft.com/office/drawing/2014/main" id="{CEBD5D51-1716-8F31-BF32-4F2ED143D018}"/>
                </a:ext>
              </a:extLst>
            </p:cNvPr>
            <p:cNvSpPr>
              <a:spLocks/>
            </p:cNvSpPr>
            <p:nvPr/>
          </p:nvSpPr>
          <p:spPr>
            <a:xfrm>
              <a:off x="6046069" y="3495905"/>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83" name="Rectangle: Rounded Corners 82">
              <a:extLst>
                <a:ext uri="{FF2B5EF4-FFF2-40B4-BE49-F238E27FC236}">
                  <a16:creationId xmlns:a16="http://schemas.microsoft.com/office/drawing/2014/main" id="{B4A633F6-110D-CD45-F9D3-A9E7FB44C0E3}"/>
                </a:ext>
              </a:extLst>
            </p:cNvPr>
            <p:cNvSpPr>
              <a:spLocks/>
            </p:cNvSpPr>
            <p:nvPr/>
          </p:nvSpPr>
          <p:spPr>
            <a:xfrm>
              <a:off x="6026379" y="349733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09</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84" name="Speech Bubble: Rectangle with Corners Rounded 83">
            <a:extLst>
              <a:ext uri="{FF2B5EF4-FFF2-40B4-BE49-F238E27FC236}">
                <a16:creationId xmlns:a16="http://schemas.microsoft.com/office/drawing/2014/main" id="{223A186C-A7E1-9D9C-8CA9-48D5695779AF}"/>
              </a:ext>
            </a:extLst>
          </p:cNvPr>
          <p:cNvSpPr/>
          <p:nvPr/>
        </p:nvSpPr>
        <p:spPr>
          <a:xfrm>
            <a:off x="5258019" y="2941839"/>
            <a:ext cx="744486" cy="417969"/>
          </a:xfrm>
          <a:prstGeom prst="wedgeRoundRectCallout">
            <a:avLst>
              <a:gd name="adj1" fmla="val 51414"/>
              <a:gd name="adj2" fmla="val 101832"/>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Service Catalogue</a:t>
            </a:r>
          </a:p>
        </p:txBody>
      </p:sp>
      <p:grpSp>
        <p:nvGrpSpPr>
          <p:cNvPr id="85" name="Group 84">
            <a:extLst>
              <a:ext uri="{FF2B5EF4-FFF2-40B4-BE49-F238E27FC236}">
                <a16:creationId xmlns:a16="http://schemas.microsoft.com/office/drawing/2014/main" id="{7CBB98C6-67F4-C3C8-3CE8-704BDA96FF3E}"/>
              </a:ext>
            </a:extLst>
          </p:cNvPr>
          <p:cNvGrpSpPr/>
          <p:nvPr/>
        </p:nvGrpSpPr>
        <p:grpSpPr>
          <a:xfrm>
            <a:off x="5076862" y="2885175"/>
            <a:ext cx="144000" cy="280173"/>
            <a:chOff x="10421427" y="1610371"/>
            <a:chExt cx="144000" cy="280173"/>
          </a:xfrm>
        </p:grpSpPr>
        <p:sp>
          <p:nvSpPr>
            <p:cNvPr id="86" name="Rectangle: Rounded Corners 85">
              <a:extLst>
                <a:ext uri="{FF2B5EF4-FFF2-40B4-BE49-F238E27FC236}">
                  <a16:creationId xmlns:a16="http://schemas.microsoft.com/office/drawing/2014/main" id="{008BE92A-D51C-3514-35F1-BA3ABE6D038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7" name="Rectangle: Rounded Corners 86">
              <a:extLst>
                <a:ext uri="{FF2B5EF4-FFF2-40B4-BE49-F238E27FC236}">
                  <a16:creationId xmlns:a16="http://schemas.microsoft.com/office/drawing/2014/main" id="{12D42BE5-739C-3678-66C9-48343796AE29}"/>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8" name="Rectangle: Rounded Corners 87">
              <a:extLst>
                <a:ext uri="{FF2B5EF4-FFF2-40B4-BE49-F238E27FC236}">
                  <a16:creationId xmlns:a16="http://schemas.microsoft.com/office/drawing/2014/main" id="{F2EA2C11-6A45-BB99-A79B-2AAE01FCC4FB}"/>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9" name="Rectangle: Rounded Corners 88">
              <a:extLst>
                <a:ext uri="{FF2B5EF4-FFF2-40B4-BE49-F238E27FC236}">
                  <a16:creationId xmlns:a16="http://schemas.microsoft.com/office/drawing/2014/main" id="{167B3AE0-DF37-EA97-CB4D-7AB3C7636CD1}"/>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sp>
        <p:nvSpPr>
          <p:cNvPr id="96" name="Speech Bubble: Rectangle with Corners Rounded 95">
            <a:extLst>
              <a:ext uri="{FF2B5EF4-FFF2-40B4-BE49-F238E27FC236}">
                <a16:creationId xmlns:a16="http://schemas.microsoft.com/office/drawing/2014/main" id="{81ABF496-B057-1EB5-C6AB-F04F178302B2}"/>
              </a:ext>
            </a:extLst>
          </p:cNvPr>
          <p:cNvSpPr/>
          <p:nvPr/>
        </p:nvSpPr>
        <p:spPr>
          <a:xfrm>
            <a:off x="8840177" y="5105165"/>
            <a:ext cx="1038164" cy="337739"/>
          </a:xfrm>
          <a:prstGeom prst="wedgeRoundRectCallout">
            <a:avLst>
              <a:gd name="adj1" fmla="val 12808"/>
              <a:gd name="adj2" fmla="val -10295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Define Baseline Metrics for SRE</a:t>
            </a:r>
            <a:endParaRPr lang="en-IN" sz="800">
              <a:solidFill>
                <a:schemeClr val="tx1"/>
              </a:solidFill>
            </a:endParaRPr>
          </a:p>
        </p:txBody>
      </p:sp>
      <p:grpSp>
        <p:nvGrpSpPr>
          <p:cNvPr id="97" name="Group 96">
            <a:extLst>
              <a:ext uri="{FF2B5EF4-FFF2-40B4-BE49-F238E27FC236}">
                <a16:creationId xmlns:a16="http://schemas.microsoft.com/office/drawing/2014/main" id="{8061813A-485E-D9F7-1431-99203626DECA}"/>
              </a:ext>
            </a:extLst>
          </p:cNvPr>
          <p:cNvGrpSpPr/>
          <p:nvPr/>
        </p:nvGrpSpPr>
        <p:grpSpPr>
          <a:xfrm>
            <a:off x="9938154" y="4980555"/>
            <a:ext cx="144000" cy="280173"/>
            <a:chOff x="10421427" y="1610371"/>
            <a:chExt cx="144000" cy="280173"/>
          </a:xfrm>
        </p:grpSpPr>
        <p:sp>
          <p:nvSpPr>
            <p:cNvPr id="98" name="Rectangle: Rounded Corners 97">
              <a:extLst>
                <a:ext uri="{FF2B5EF4-FFF2-40B4-BE49-F238E27FC236}">
                  <a16:creationId xmlns:a16="http://schemas.microsoft.com/office/drawing/2014/main" id="{BB54ACF8-E3D5-1348-A90B-53AD5C14AAA7}"/>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9" name="Rectangle: Rounded Corners 98">
              <a:extLst>
                <a:ext uri="{FF2B5EF4-FFF2-40B4-BE49-F238E27FC236}">
                  <a16:creationId xmlns:a16="http://schemas.microsoft.com/office/drawing/2014/main" id="{A626146B-B77C-CA97-1B4F-4B787852C719}"/>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0" name="Rectangle: Rounded Corners 99">
              <a:extLst>
                <a:ext uri="{FF2B5EF4-FFF2-40B4-BE49-F238E27FC236}">
                  <a16:creationId xmlns:a16="http://schemas.microsoft.com/office/drawing/2014/main" id="{6F7F721F-D410-C558-32F8-2EAAE2F433B6}"/>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1" name="Rectangle: Rounded Corners 100">
              <a:extLst>
                <a:ext uri="{FF2B5EF4-FFF2-40B4-BE49-F238E27FC236}">
                  <a16:creationId xmlns:a16="http://schemas.microsoft.com/office/drawing/2014/main" id="{F9621B9D-9D36-66F8-05B9-E6489CEFF3A3}"/>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102" name="Group 101">
            <a:extLst>
              <a:ext uri="{FF2B5EF4-FFF2-40B4-BE49-F238E27FC236}">
                <a16:creationId xmlns:a16="http://schemas.microsoft.com/office/drawing/2014/main" id="{5733A6FC-51C9-CDB7-DE63-B7CFDE9A2FAE}"/>
              </a:ext>
            </a:extLst>
          </p:cNvPr>
          <p:cNvGrpSpPr/>
          <p:nvPr/>
        </p:nvGrpSpPr>
        <p:grpSpPr>
          <a:xfrm>
            <a:off x="8330856" y="3943569"/>
            <a:ext cx="417150" cy="373515"/>
            <a:chOff x="8330856" y="3943569"/>
            <a:chExt cx="417150" cy="373515"/>
          </a:xfrm>
        </p:grpSpPr>
        <p:sp>
          <p:nvSpPr>
            <p:cNvPr id="103" name="Oval 102">
              <a:extLst>
                <a:ext uri="{FF2B5EF4-FFF2-40B4-BE49-F238E27FC236}">
                  <a16:creationId xmlns:a16="http://schemas.microsoft.com/office/drawing/2014/main" id="{800D42F0-EB25-C0DA-BABF-21DF3E312A33}"/>
                </a:ext>
              </a:extLst>
            </p:cNvPr>
            <p:cNvSpPr>
              <a:spLocks/>
            </p:cNvSpPr>
            <p:nvPr/>
          </p:nvSpPr>
          <p:spPr>
            <a:xfrm>
              <a:off x="8330856" y="3957084"/>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nvGrpSpPr>
            <p:cNvPr id="104" name="Group 103">
              <a:extLst>
                <a:ext uri="{FF2B5EF4-FFF2-40B4-BE49-F238E27FC236}">
                  <a16:creationId xmlns:a16="http://schemas.microsoft.com/office/drawing/2014/main" id="{8E5C913F-E04C-0C89-63B6-9D009433F92D}"/>
                </a:ext>
              </a:extLst>
            </p:cNvPr>
            <p:cNvGrpSpPr/>
            <p:nvPr/>
          </p:nvGrpSpPr>
          <p:grpSpPr>
            <a:xfrm>
              <a:off x="8388006" y="3943569"/>
              <a:ext cx="360000" cy="373515"/>
              <a:chOff x="8388006" y="3943569"/>
              <a:chExt cx="360000" cy="373515"/>
            </a:xfrm>
          </p:grpSpPr>
          <p:sp>
            <p:nvSpPr>
              <p:cNvPr id="105" name="Oval 104">
                <a:extLst>
                  <a:ext uri="{FF2B5EF4-FFF2-40B4-BE49-F238E27FC236}">
                    <a16:creationId xmlns:a16="http://schemas.microsoft.com/office/drawing/2014/main" id="{3D7F6406-ED8B-6F03-AF8B-1A5FB474632A}"/>
                  </a:ext>
                </a:extLst>
              </p:cNvPr>
              <p:cNvSpPr>
                <a:spLocks/>
              </p:cNvSpPr>
              <p:nvPr/>
            </p:nvSpPr>
            <p:spPr>
              <a:xfrm>
                <a:off x="8388006" y="3957084"/>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106" name="Rectangle: Rounded Corners 105">
                <a:extLst>
                  <a:ext uri="{FF2B5EF4-FFF2-40B4-BE49-F238E27FC236}">
                    <a16:creationId xmlns:a16="http://schemas.microsoft.com/office/drawing/2014/main" id="{02EE214A-95A7-A500-E16B-7DFF06AA648D}"/>
                  </a:ext>
                </a:extLst>
              </p:cNvPr>
              <p:cNvSpPr>
                <a:spLocks/>
              </p:cNvSpPr>
              <p:nvPr/>
            </p:nvSpPr>
            <p:spPr>
              <a:xfrm>
                <a:off x="8388006" y="394356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07</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sp>
        <p:nvSpPr>
          <p:cNvPr id="107" name="Speech Bubble: Rectangle with Corners Rounded 106">
            <a:extLst>
              <a:ext uri="{FF2B5EF4-FFF2-40B4-BE49-F238E27FC236}">
                <a16:creationId xmlns:a16="http://schemas.microsoft.com/office/drawing/2014/main" id="{7A6E471C-B362-380F-93B0-33A73A1ED659}"/>
              </a:ext>
            </a:extLst>
          </p:cNvPr>
          <p:cNvSpPr/>
          <p:nvPr/>
        </p:nvSpPr>
        <p:spPr>
          <a:xfrm>
            <a:off x="8786996" y="3679036"/>
            <a:ext cx="736618" cy="457093"/>
          </a:xfrm>
          <a:prstGeom prst="wedgeRoundRectCallout">
            <a:avLst>
              <a:gd name="adj1" fmla="val -66597"/>
              <a:gd name="adj2" fmla="val 1730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App Dynamics Uplifting</a:t>
            </a:r>
            <a:endParaRPr lang="en-IN" sz="800" err="1">
              <a:solidFill>
                <a:schemeClr val="tx1"/>
              </a:solidFill>
            </a:endParaRPr>
          </a:p>
        </p:txBody>
      </p:sp>
      <p:grpSp>
        <p:nvGrpSpPr>
          <p:cNvPr id="108" name="Group 107">
            <a:extLst>
              <a:ext uri="{FF2B5EF4-FFF2-40B4-BE49-F238E27FC236}">
                <a16:creationId xmlns:a16="http://schemas.microsoft.com/office/drawing/2014/main" id="{DAB8064C-97C8-D23C-34B4-826990AD7C9C}"/>
              </a:ext>
            </a:extLst>
          </p:cNvPr>
          <p:cNvGrpSpPr/>
          <p:nvPr/>
        </p:nvGrpSpPr>
        <p:grpSpPr>
          <a:xfrm>
            <a:off x="9592233" y="3652120"/>
            <a:ext cx="144000" cy="280173"/>
            <a:chOff x="10421427" y="1610371"/>
            <a:chExt cx="144000" cy="280173"/>
          </a:xfrm>
        </p:grpSpPr>
        <p:sp>
          <p:nvSpPr>
            <p:cNvPr id="109" name="Rectangle: Rounded Corners 108">
              <a:extLst>
                <a:ext uri="{FF2B5EF4-FFF2-40B4-BE49-F238E27FC236}">
                  <a16:creationId xmlns:a16="http://schemas.microsoft.com/office/drawing/2014/main" id="{E6584E5D-3C36-F92E-6C28-4629C05E3502}"/>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110" name="Rectangle: Rounded Corners 109">
              <a:extLst>
                <a:ext uri="{FF2B5EF4-FFF2-40B4-BE49-F238E27FC236}">
                  <a16:creationId xmlns:a16="http://schemas.microsoft.com/office/drawing/2014/main" id="{1C457759-DBB9-C285-850E-1F3788EAA9D9}"/>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11" name="Rectangle: Rounded Corners 110">
              <a:extLst>
                <a:ext uri="{FF2B5EF4-FFF2-40B4-BE49-F238E27FC236}">
                  <a16:creationId xmlns:a16="http://schemas.microsoft.com/office/drawing/2014/main" id="{01B15640-6B10-877B-2242-F0AB1DA4A7B7}"/>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12" name="Rectangle: Rounded Corners 111">
              <a:extLst>
                <a:ext uri="{FF2B5EF4-FFF2-40B4-BE49-F238E27FC236}">
                  <a16:creationId xmlns:a16="http://schemas.microsoft.com/office/drawing/2014/main" id="{CE910CCE-B355-362C-9F86-09A007973A5D}"/>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113" name="Group 112">
            <a:extLst>
              <a:ext uri="{FF2B5EF4-FFF2-40B4-BE49-F238E27FC236}">
                <a16:creationId xmlns:a16="http://schemas.microsoft.com/office/drawing/2014/main" id="{CD3CA580-0899-4061-59EB-A896651283C8}"/>
              </a:ext>
            </a:extLst>
          </p:cNvPr>
          <p:cNvGrpSpPr/>
          <p:nvPr/>
        </p:nvGrpSpPr>
        <p:grpSpPr>
          <a:xfrm>
            <a:off x="6436222" y="3100089"/>
            <a:ext cx="417150" cy="373515"/>
            <a:chOff x="6436222" y="3100089"/>
            <a:chExt cx="417150" cy="373515"/>
          </a:xfrm>
        </p:grpSpPr>
        <p:sp>
          <p:nvSpPr>
            <p:cNvPr id="114" name="Oval 113">
              <a:extLst>
                <a:ext uri="{FF2B5EF4-FFF2-40B4-BE49-F238E27FC236}">
                  <a16:creationId xmlns:a16="http://schemas.microsoft.com/office/drawing/2014/main" id="{14DFBF28-FAE2-3D7C-81D8-3A2270D5AB78}"/>
                </a:ext>
              </a:extLst>
            </p:cNvPr>
            <p:cNvSpPr>
              <a:spLocks/>
            </p:cNvSpPr>
            <p:nvPr/>
          </p:nvSpPr>
          <p:spPr>
            <a:xfrm>
              <a:off x="6436222" y="3113604"/>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nvGrpSpPr>
            <p:cNvPr id="115" name="Group 114">
              <a:extLst>
                <a:ext uri="{FF2B5EF4-FFF2-40B4-BE49-F238E27FC236}">
                  <a16:creationId xmlns:a16="http://schemas.microsoft.com/office/drawing/2014/main" id="{FE653EEB-B244-9463-5FAE-A9595E3C2BB3}"/>
                </a:ext>
              </a:extLst>
            </p:cNvPr>
            <p:cNvGrpSpPr/>
            <p:nvPr/>
          </p:nvGrpSpPr>
          <p:grpSpPr>
            <a:xfrm>
              <a:off x="6493372" y="3100089"/>
              <a:ext cx="360000" cy="373515"/>
              <a:chOff x="6493372" y="3100089"/>
              <a:chExt cx="360000" cy="373515"/>
            </a:xfrm>
          </p:grpSpPr>
          <p:sp>
            <p:nvSpPr>
              <p:cNvPr id="116" name="Oval 115">
                <a:extLst>
                  <a:ext uri="{FF2B5EF4-FFF2-40B4-BE49-F238E27FC236}">
                    <a16:creationId xmlns:a16="http://schemas.microsoft.com/office/drawing/2014/main" id="{0B8F17C4-6208-D26B-3B99-64C38A2DCE26}"/>
                  </a:ext>
                </a:extLst>
              </p:cNvPr>
              <p:cNvSpPr>
                <a:spLocks/>
              </p:cNvSpPr>
              <p:nvPr/>
            </p:nvSpPr>
            <p:spPr>
              <a:xfrm>
                <a:off x="6493372" y="3113604"/>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118" name="Rectangle: Rounded Corners 117">
                <a:extLst>
                  <a:ext uri="{FF2B5EF4-FFF2-40B4-BE49-F238E27FC236}">
                    <a16:creationId xmlns:a16="http://schemas.microsoft.com/office/drawing/2014/main" id="{DD26BD3C-36DD-C094-E330-5406CA543B2A}"/>
                  </a:ext>
                </a:extLst>
              </p:cNvPr>
              <p:cNvSpPr>
                <a:spLocks/>
              </p:cNvSpPr>
              <p:nvPr/>
            </p:nvSpPr>
            <p:spPr>
              <a:xfrm>
                <a:off x="6493372" y="310008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11</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sp>
        <p:nvSpPr>
          <p:cNvPr id="119" name="Speech Bubble: Rectangle with Corners Rounded 118">
            <a:extLst>
              <a:ext uri="{FF2B5EF4-FFF2-40B4-BE49-F238E27FC236}">
                <a16:creationId xmlns:a16="http://schemas.microsoft.com/office/drawing/2014/main" id="{90B442A8-4DB5-F0F4-BC89-233347A9A61A}"/>
              </a:ext>
            </a:extLst>
          </p:cNvPr>
          <p:cNvSpPr/>
          <p:nvPr/>
        </p:nvSpPr>
        <p:spPr>
          <a:xfrm>
            <a:off x="7085586" y="3058161"/>
            <a:ext cx="703451" cy="337739"/>
          </a:xfrm>
          <a:prstGeom prst="wedgeRoundRectCallout">
            <a:avLst>
              <a:gd name="adj1" fmla="val -83213"/>
              <a:gd name="adj2" fmla="val 13616"/>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Operating Model</a:t>
            </a:r>
            <a:endParaRPr lang="en-IN" sz="800" err="1">
              <a:solidFill>
                <a:schemeClr val="tx1"/>
              </a:solidFill>
            </a:endParaRPr>
          </a:p>
        </p:txBody>
      </p:sp>
      <p:grpSp>
        <p:nvGrpSpPr>
          <p:cNvPr id="120" name="Group 119">
            <a:extLst>
              <a:ext uri="{FF2B5EF4-FFF2-40B4-BE49-F238E27FC236}">
                <a16:creationId xmlns:a16="http://schemas.microsoft.com/office/drawing/2014/main" id="{EC287FE3-CB49-7FA5-E770-E21CB60A48D4}"/>
              </a:ext>
            </a:extLst>
          </p:cNvPr>
          <p:cNvGrpSpPr/>
          <p:nvPr/>
        </p:nvGrpSpPr>
        <p:grpSpPr>
          <a:xfrm>
            <a:off x="7632710" y="2870821"/>
            <a:ext cx="144000" cy="280173"/>
            <a:chOff x="10421427" y="1610371"/>
            <a:chExt cx="144000" cy="280173"/>
          </a:xfrm>
        </p:grpSpPr>
        <p:sp>
          <p:nvSpPr>
            <p:cNvPr id="121" name="Rectangle: Rounded Corners 120">
              <a:extLst>
                <a:ext uri="{FF2B5EF4-FFF2-40B4-BE49-F238E27FC236}">
                  <a16:creationId xmlns:a16="http://schemas.microsoft.com/office/drawing/2014/main" id="{9BF14E2F-02D8-7BD7-AE66-65BFDAEA8106}"/>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22" name="Rectangle: Rounded Corners 121">
              <a:extLst>
                <a:ext uri="{FF2B5EF4-FFF2-40B4-BE49-F238E27FC236}">
                  <a16:creationId xmlns:a16="http://schemas.microsoft.com/office/drawing/2014/main" id="{D674B48D-4A4A-7477-0A66-CFF0E14FF4EC}"/>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23" name="Rectangle: Rounded Corners 122">
              <a:extLst>
                <a:ext uri="{FF2B5EF4-FFF2-40B4-BE49-F238E27FC236}">
                  <a16:creationId xmlns:a16="http://schemas.microsoft.com/office/drawing/2014/main" id="{EEAFAB78-7BFA-D799-F19A-BBA56EF2C6CB}"/>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124" name="Rectangle: Rounded Corners 123">
              <a:extLst>
                <a:ext uri="{FF2B5EF4-FFF2-40B4-BE49-F238E27FC236}">
                  <a16:creationId xmlns:a16="http://schemas.microsoft.com/office/drawing/2014/main" id="{9232627A-77BD-0B6B-81BA-8388A6B3623D}"/>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15" name="Group 14">
            <a:extLst>
              <a:ext uri="{FF2B5EF4-FFF2-40B4-BE49-F238E27FC236}">
                <a16:creationId xmlns:a16="http://schemas.microsoft.com/office/drawing/2014/main" id="{CFA13002-EEBB-2B65-F52F-34A24AE0F68D}"/>
              </a:ext>
            </a:extLst>
          </p:cNvPr>
          <p:cNvGrpSpPr/>
          <p:nvPr/>
        </p:nvGrpSpPr>
        <p:grpSpPr>
          <a:xfrm>
            <a:off x="9083689" y="4544605"/>
            <a:ext cx="551140" cy="376645"/>
            <a:chOff x="5854929" y="3495905"/>
            <a:chExt cx="551140" cy="376645"/>
          </a:xfrm>
        </p:grpSpPr>
        <p:sp>
          <p:nvSpPr>
            <p:cNvPr id="30" name="Oval 29">
              <a:extLst>
                <a:ext uri="{FF2B5EF4-FFF2-40B4-BE49-F238E27FC236}">
                  <a16:creationId xmlns:a16="http://schemas.microsoft.com/office/drawing/2014/main" id="{9B0B0CC8-1911-C9A7-C0A7-ED232018D4E2}"/>
                </a:ext>
              </a:extLst>
            </p:cNvPr>
            <p:cNvSpPr>
              <a:spLocks/>
            </p:cNvSpPr>
            <p:nvPr/>
          </p:nvSpPr>
          <p:spPr>
            <a:xfrm>
              <a:off x="5854929" y="3512550"/>
              <a:ext cx="360000" cy="360000"/>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31" name="Oval 30">
              <a:extLst>
                <a:ext uri="{FF2B5EF4-FFF2-40B4-BE49-F238E27FC236}">
                  <a16:creationId xmlns:a16="http://schemas.microsoft.com/office/drawing/2014/main" id="{55C8DF91-C917-2B8D-62A0-9C2C15F93DA7}"/>
                </a:ext>
              </a:extLst>
            </p:cNvPr>
            <p:cNvSpPr>
              <a:spLocks/>
            </p:cNvSpPr>
            <p:nvPr/>
          </p:nvSpPr>
          <p:spPr>
            <a:xfrm>
              <a:off x="5912079" y="3512550"/>
              <a:ext cx="360000" cy="360000"/>
            </a:xfrm>
            <a:prstGeom prst="ellips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0" name="Oval 39">
              <a:extLst>
                <a:ext uri="{FF2B5EF4-FFF2-40B4-BE49-F238E27FC236}">
                  <a16:creationId xmlns:a16="http://schemas.microsoft.com/office/drawing/2014/main" id="{5E0810F9-5424-414F-91E3-BDCB047719B5}"/>
                </a:ext>
              </a:extLst>
            </p:cNvPr>
            <p:cNvSpPr>
              <a:spLocks/>
            </p:cNvSpPr>
            <p:nvPr/>
          </p:nvSpPr>
          <p:spPr>
            <a:xfrm>
              <a:off x="5969229" y="3512550"/>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1" name="Oval 40">
              <a:extLst>
                <a:ext uri="{FF2B5EF4-FFF2-40B4-BE49-F238E27FC236}">
                  <a16:creationId xmlns:a16="http://schemas.microsoft.com/office/drawing/2014/main" id="{CA20DBC8-921F-8259-C65D-6A6AB3964E45}"/>
                </a:ext>
              </a:extLst>
            </p:cNvPr>
            <p:cNvSpPr>
              <a:spLocks/>
            </p:cNvSpPr>
            <p:nvPr/>
          </p:nvSpPr>
          <p:spPr>
            <a:xfrm>
              <a:off x="6046069" y="3495905"/>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2" name="Rectangle: Rounded Corners 41">
              <a:extLst>
                <a:ext uri="{FF2B5EF4-FFF2-40B4-BE49-F238E27FC236}">
                  <a16:creationId xmlns:a16="http://schemas.microsoft.com/office/drawing/2014/main" id="{6D6D7F69-2D4B-AF59-E980-E3BDD894AA78}"/>
                </a:ext>
              </a:extLst>
            </p:cNvPr>
            <p:cNvSpPr>
              <a:spLocks/>
            </p:cNvSpPr>
            <p:nvPr/>
          </p:nvSpPr>
          <p:spPr>
            <a:xfrm>
              <a:off x="6026379" y="349733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1200" b="1">
                  <a:solidFill>
                    <a:srgbClr val="FFFFFF">
                      <a:lumMod val="95000"/>
                    </a:srgbClr>
                  </a:solidFill>
                  <a:latin typeface="Arial"/>
                </a:rPr>
                <a:t>10</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45" name="Group 44">
            <a:extLst>
              <a:ext uri="{FF2B5EF4-FFF2-40B4-BE49-F238E27FC236}">
                <a16:creationId xmlns:a16="http://schemas.microsoft.com/office/drawing/2014/main" id="{580E540A-53DE-F14B-EE6B-48E3A0A83E9A}"/>
              </a:ext>
            </a:extLst>
          </p:cNvPr>
          <p:cNvGrpSpPr/>
          <p:nvPr/>
        </p:nvGrpSpPr>
        <p:grpSpPr>
          <a:xfrm>
            <a:off x="3888425" y="3624386"/>
            <a:ext cx="4415384" cy="1636193"/>
            <a:chOff x="3888425" y="3624386"/>
            <a:chExt cx="4415384" cy="1636193"/>
          </a:xfrm>
        </p:grpSpPr>
        <p:grpSp>
          <p:nvGrpSpPr>
            <p:cNvPr id="46" name="Group 45">
              <a:extLst>
                <a:ext uri="{FF2B5EF4-FFF2-40B4-BE49-F238E27FC236}">
                  <a16:creationId xmlns:a16="http://schemas.microsoft.com/office/drawing/2014/main" id="{3A8310DE-FF01-AD38-4165-1A2E25DB8840}"/>
                </a:ext>
              </a:extLst>
            </p:cNvPr>
            <p:cNvGrpSpPr/>
            <p:nvPr/>
          </p:nvGrpSpPr>
          <p:grpSpPr>
            <a:xfrm>
              <a:off x="4683732" y="4157008"/>
              <a:ext cx="368250" cy="364945"/>
              <a:chOff x="4683732" y="4157008"/>
              <a:chExt cx="368250" cy="364945"/>
            </a:xfrm>
          </p:grpSpPr>
          <p:sp>
            <p:nvSpPr>
              <p:cNvPr id="62" name="Oval 61">
                <a:extLst>
                  <a:ext uri="{FF2B5EF4-FFF2-40B4-BE49-F238E27FC236}">
                    <a16:creationId xmlns:a16="http://schemas.microsoft.com/office/drawing/2014/main" id="{48EECDC2-6696-E38F-09F0-F17BEBCA8CB7}"/>
                  </a:ext>
                </a:extLst>
              </p:cNvPr>
              <p:cNvSpPr>
                <a:spLocks/>
              </p:cNvSpPr>
              <p:nvPr/>
            </p:nvSpPr>
            <p:spPr>
              <a:xfrm>
                <a:off x="4691982" y="4157008"/>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63" name="Rectangle: Rounded Corners 62">
                <a:extLst>
                  <a:ext uri="{FF2B5EF4-FFF2-40B4-BE49-F238E27FC236}">
                    <a16:creationId xmlns:a16="http://schemas.microsoft.com/office/drawing/2014/main" id="{E5C684D2-1769-664E-512E-B8953D82C6D8}"/>
                  </a:ext>
                </a:extLst>
              </p:cNvPr>
              <p:cNvSpPr>
                <a:spLocks/>
              </p:cNvSpPr>
              <p:nvPr/>
            </p:nvSpPr>
            <p:spPr>
              <a:xfrm>
                <a:off x="4683732" y="4161953"/>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05</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grpSp>
          <p:nvGrpSpPr>
            <p:cNvPr id="47" name="Group 46">
              <a:extLst>
                <a:ext uri="{FF2B5EF4-FFF2-40B4-BE49-F238E27FC236}">
                  <a16:creationId xmlns:a16="http://schemas.microsoft.com/office/drawing/2014/main" id="{B806A3FF-8541-F839-0B6C-35F12A0D38E3}"/>
                </a:ext>
              </a:extLst>
            </p:cNvPr>
            <p:cNvGrpSpPr/>
            <p:nvPr/>
          </p:nvGrpSpPr>
          <p:grpSpPr>
            <a:xfrm>
              <a:off x="7498708" y="4175064"/>
              <a:ext cx="360145" cy="368537"/>
              <a:chOff x="7498708" y="4175064"/>
              <a:chExt cx="360145" cy="368537"/>
            </a:xfrm>
          </p:grpSpPr>
          <p:sp>
            <p:nvSpPr>
              <p:cNvPr id="60" name="Oval 59">
                <a:extLst>
                  <a:ext uri="{FF2B5EF4-FFF2-40B4-BE49-F238E27FC236}">
                    <a16:creationId xmlns:a16="http://schemas.microsoft.com/office/drawing/2014/main" id="{B84B9DB8-DA8D-5FC4-12C5-BE3D9C88DEA5}"/>
                  </a:ext>
                </a:extLst>
              </p:cNvPr>
              <p:cNvSpPr>
                <a:spLocks/>
              </p:cNvSpPr>
              <p:nvPr/>
            </p:nvSpPr>
            <p:spPr>
              <a:xfrm>
                <a:off x="7498853" y="4183601"/>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1" name="Rectangle: Rounded Corners 60">
                <a:extLst>
                  <a:ext uri="{FF2B5EF4-FFF2-40B4-BE49-F238E27FC236}">
                    <a16:creationId xmlns:a16="http://schemas.microsoft.com/office/drawing/2014/main" id="{984D0A41-0E16-9819-1A0E-100C6E4FFE87}"/>
                  </a:ext>
                </a:extLst>
              </p:cNvPr>
              <p:cNvSpPr>
                <a:spLocks/>
              </p:cNvSpPr>
              <p:nvPr/>
            </p:nvSpPr>
            <p:spPr>
              <a:xfrm>
                <a:off x="7498708" y="417506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03</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sp>
          <p:nvSpPr>
            <p:cNvPr id="48" name="Speech Bubble: Rectangle with Corners Rounded 47">
              <a:extLst>
                <a:ext uri="{FF2B5EF4-FFF2-40B4-BE49-F238E27FC236}">
                  <a16:creationId xmlns:a16="http://schemas.microsoft.com/office/drawing/2014/main" id="{9E8662C0-1CA6-8728-8D13-527630ECDFA5}"/>
                </a:ext>
              </a:extLst>
            </p:cNvPr>
            <p:cNvSpPr/>
            <p:nvPr/>
          </p:nvSpPr>
          <p:spPr>
            <a:xfrm>
              <a:off x="7441419" y="3717489"/>
              <a:ext cx="862390" cy="336281"/>
            </a:xfrm>
            <a:prstGeom prst="wedgeRoundRectCallout">
              <a:avLst>
                <a:gd name="adj1" fmla="val -23955"/>
                <a:gd name="adj2" fmla="val 8694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Problem Management</a:t>
              </a:r>
              <a:endParaRPr lang="en-IN" sz="800" err="1">
                <a:solidFill>
                  <a:schemeClr val="tx1"/>
                </a:solidFill>
              </a:endParaRPr>
            </a:p>
          </p:txBody>
        </p:sp>
        <p:sp>
          <p:nvSpPr>
            <p:cNvPr id="49" name="Speech Bubble: Rectangle with Corners Rounded 48">
              <a:extLst>
                <a:ext uri="{FF2B5EF4-FFF2-40B4-BE49-F238E27FC236}">
                  <a16:creationId xmlns:a16="http://schemas.microsoft.com/office/drawing/2014/main" id="{6A82F597-970C-36D2-A5DA-8D0110735EF0}"/>
                </a:ext>
              </a:extLst>
            </p:cNvPr>
            <p:cNvSpPr/>
            <p:nvPr/>
          </p:nvSpPr>
          <p:spPr>
            <a:xfrm>
              <a:off x="4060546" y="4780057"/>
              <a:ext cx="715349" cy="480522"/>
            </a:xfrm>
            <a:prstGeom prst="wedgeRoundRectCallout">
              <a:avLst>
                <a:gd name="adj1" fmla="val 56986"/>
                <a:gd name="adj2" fmla="val -10583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Impact Assessment Matrix creation</a:t>
              </a:r>
              <a:endParaRPr lang="en-IN" sz="800">
                <a:solidFill>
                  <a:schemeClr val="tx1"/>
                </a:solidFill>
              </a:endParaRPr>
            </a:p>
          </p:txBody>
        </p:sp>
        <p:grpSp>
          <p:nvGrpSpPr>
            <p:cNvPr id="50" name="Group 49">
              <a:extLst>
                <a:ext uri="{FF2B5EF4-FFF2-40B4-BE49-F238E27FC236}">
                  <a16:creationId xmlns:a16="http://schemas.microsoft.com/office/drawing/2014/main" id="{7114D731-FEC1-73F4-463A-F9D4155CB72A}"/>
                </a:ext>
              </a:extLst>
            </p:cNvPr>
            <p:cNvGrpSpPr/>
            <p:nvPr/>
          </p:nvGrpSpPr>
          <p:grpSpPr>
            <a:xfrm>
              <a:off x="3888425" y="4665166"/>
              <a:ext cx="144000" cy="280173"/>
              <a:chOff x="10421427" y="1610371"/>
              <a:chExt cx="144000" cy="280173"/>
            </a:xfrm>
          </p:grpSpPr>
          <p:sp>
            <p:nvSpPr>
              <p:cNvPr id="56" name="Rectangle: Rounded Corners 55">
                <a:extLst>
                  <a:ext uri="{FF2B5EF4-FFF2-40B4-BE49-F238E27FC236}">
                    <a16:creationId xmlns:a16="http://schemas.microsoft.com/office/drawing/2014/main" id="{B92CF70F-4E60-CC97-B8DB-5C74663428A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7" name="Rectangle: Rounded Corners 56">
                <a:extLst>
                  <a:ext uri="{FF2B5EF4-FFF2-40B4-BE49-F238E27FC236}">
                    <a16:creationId xmlns:a16="http://schemas.microsoft.com/office/drawing/2014/main" id="{51D496D4-F2C1-437B-F018-47976DE8E7B6}"/>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8" name="Rectangle: Rounded Corners 57">
                <a:extLst>
                  <a:ext uri="{FF2B5EF4-FFF2-40B4-BE49-F238E27FC236}">
                    <a16:creationId xmlns:a16="http://schemas.microsoft.com/office/drawing/2014/main" id="{A46DE19F-3076-A656-05CD-5347E3D94DB1}"/>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9" name="Rectangle: Rounded Corners 58">
                <a:extLst>
                  <a:ext uri="{FF2B5EF4-FFF2-40B4-BE49-F238E27FC236}">
                    <a16:creationId xmlns:a16="http://schemas.microsoft.com/office/drawing/2014/main" id="{A4959F21-AED2-74E9-272C-8C7130C0C2B0}"/>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1" name="Group 50">
              <a:extLst>
                <a:ext uri="{FF2B5EF4-FFF2-40B4-BE49-F238E27FC236}">
                  <a16:creationId xmlns:a16="http://schemas.microsoft.com/office/drawing/2014/main" id="{1150AE72-567D-7AFF-62B0-DD22244E1F6F}"/>
                </a:ext>
              </a:extLst>
            </p:cNvPr>
            <p:cNvGrpSpPr/>
            <p:nvPr/>
          </p:nvGrpSpPr>
          <p:grpSpPr>
            <a:xfrm>
              <a:off x="7390679" y="3624386"/>
              <a:ext cx="144000" cy="280173"/>
              <a:chOff x="10421427" y="1610371"/>
              <a:chExt cx="144000" cy="280173"/>
            </a:xfrm>
          </p:grpSpPr>
          <p:sp>
            <p:nvSpPr>
              <p:cNvPr id="52" name="Rectangle: Rounded Corners 51">
                <a:extLst>
                  <a:ext uri="{FF2B5EF4-FFF2-40B4-BE49-F238E27FC236}">
                    <a16:creationId xmlns:a16="http://schemas.microsoft.com/office/drawing/2014/main" id="{9FCCCE79-EACE-7E0E-331B-637DA37002E5}"/>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3" name="Rectangle: Rounded Corners 52">
                <a:extLst>
                  <a:ext uri="{FF2B5EF4-FFF2-40B4-BE49-F238E27FC236}">
                    <a16:creationId xmlns:a16="http://schemas.microsoft.com/office/drawing/2014/main" id="{7D7270CC-F497-174B-3416-BFE3BA751D71}"/>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4" name="Rectangle: Rounded Corners 53">
                <a:extLst>
                  <a:ext uri="{FF2B5EF4-FFF2-40B4-BE49-F238E27FC236}">
                    <a16:creationId xmlns:a16="http://schemas.microsoft.com/office/drawing/2014/main" id="{7B5034BF-F000-CFE0-7460-7104A2DB52D6}"/>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5" name="Rectangle: Rounded Corners 54">
                <a:extLst>
                  <a:ext uri="{FF2B5EF4-FFF2-40B4-BE49-F238E27FC236}">
                    <a16:creationId xmlns:a16="http://schemas.microsoft.com/office/drawing/2014/main" id="{6063447F-33D8-F6A8-98AF-51CEC991D806}"/>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graphicFrame>
        <p:nvGraphicFramePr>
          <p:cNvPr id="916" name="Table 915">
            <a:extLst>
              <a:ext uri="{FF2B5EF4-FFF2-40B4-BE49-F238E27FC236}">
                <a16:creationId xmlns:a16="http://schemas.microsoft.com/office/drawing/2014/main" id="{220DDDDE-5740-C487-E931-0B70FCAAC3BB}"/>
              </a:ext>
            </a:extLst>
          </p:cNvPr>
          <p:cNvGraphicFramePr>
            <a:graphicFrameLocks noGrp="1"/>
          </p:cNvGraphicFramePr>
          <p:nvPr>
            <p:extLst>
              <p:ext uri="{D42A27DB-BD31-4B8C-83A1-F6EECF244321}">
                <p14:modId xmlns:p14="http://schemas.microsoft.com/office/powerpoint/2010/main" val="2589905682"/>
              </p:ext>
            </p:extLst>
          </p:nvPr>
        </p:nvGraphicFramePr>
        <p:xfrm>
          <a:off x="899510" y="1040800"/>
          <a:ext cx="1924543" cy="1846549"/>
        </p:xfrm>
        <a:graphic>
          <a:graphicData uri="http://schemas.openxmlformats.org/drawingml/2006/table">
            <a:tbl>
              <a:tblPr firstRow="1" bandRow="1">
                <a:tableStyleId>{F5AB1C69-6EDB-4FF4-983F-18BD219EF322}</a:tableStyleId>
              </a:tblPr>
              <a:tblGrid>
                <a:gridCol w="1620000">
                  <a:extLst>
                    <a:ext uri="{9D8B030D-6E8A-4147-A177-3AD203B41FA5}">
                      <a16:colId xmlns:a16="http://schemas.microsoft.com/office/drawing/2014/main" val="97482136"/>
                    </a:ext>
                  </a:extLst>
                </a:gridCol>
                <a:gridCol w="304543">
                  <a:extLst>
                    <a:ext uri="{9D8B030D-6E8A-4147-A177-3AD203B41FA5}">
                      <a16:colId xmlns:a16="http://schemas.microsoft.com/office/drawing/2014/main" val="3596147672"/>
                    </a:ext>
                  </a:extLst>
                </a:gridCol>
              </a:tblGrid>
              <a:tr h="262173">
                <a:tc>
                  <a:txBody>
                    <a:bodyPr/>
                    <a:lstStyle/>
                    <a:p>
                      <a:pPr algn="l"/>
                      <a:r>
                        <a:rPr lang="en-GB" sz="900">
                          <a:solidFill>
                            <a:sysClr val="windowText" lastClr="000000"/>
                          </a:solidFill>
                        </a:rPr>
                        <a:t>Milestones per quarter</a:t>
                      </a:r>
                    </a:p>
                  </a:txBody>
                  <a:tcPr marL="45720" marR="0" marT="0" marB="0" anchor="ctr">
                    <a:solidFill>
                      <a:schemeClr val="accent6">
                        <a:lumMod val="20000"/>
                        <a:lumOff val="80000"/>
                      </a:schemeClr>
                    </a:solidFill>
                  </a:tcPr>
                </a:tc>
                <a:tc>
                  <a:txBody>
                    <a:bodyPr/>
                    <a:lstStyle/>
                    <a:p>
                      <a:pPr algn="ctr"/>
                      <a:r>
                        <a:rPr lang="en-US" sz="600" b="1">
                          <a:solidFill>
                            <a:schemeClr val="bg1"/>
                          </a:solidFill>
                        </a:rPr>
                        <a:t>Q1</a:t>
                      </a:r>
                      <a:endParaRPr lang="en-GB" sz="600">
                        <a:solidFill>
                          <a:schemeClr val="bg1"/>
                        </a:solidFill>
                      </a:endParaRPr>
                    </a:p>
                  </a:txBody>
                  <a:tcPr marL="45720" marR="45720" marT="0" marB="0" anchor="ctr">
                    <a:solidFill>
                      <a:schemeClr val="accent5">
                        <a:lumMod val="75000"/>
                      </a:schemeClr>
                    </a:solidFill>
                  </a:tcPr>
                </a:tc>
                <a:extLst>
                  <a:ext uri="{0D108BD9-81ED-4DB2-BD59-A6C34878D82A}">
                    <a16:rowId xmlns:a16="http://schemas.microsoft.com/office/drawing/2014/main" val="913234851"/>
                  </a:ext>
                </a:extLst>
              </a:tr>
              <a:tr h="198047">
                <a:tc rowSpan="2">
                  <a:txBody>
                    <a:bodyPr/>
                    <a:lstStyle/>
                    <a:p>
                      <a:r>
                        <a:rPr lang="en-GB" sz="800">
                          <a:solidFill>
                            <a:sysClr val="windowText" lastClr="000000"/>
                          </a:solidFill>
                        </a:rPr>
                        <a:t>Splunk Technical Alerting Framework &amp; Implementation</a:t>
                      </a:r>
                    </a:p>
                  </a:txBody>
                  <a:tcPr marL="45720" marR="0" marT="0" marB="0" anchor="ctr">
                    <a:solidFill>
                      <a:schemeClr val="accent6">
                        <a:lumMod val="20000"/>
                        <a:lumOff val="80000"/>
                      </a:schemeClr>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500" b="0" kern="1200">
                          <a:solidFill>
                            <a:schemeClr val="dk1"/>
                          </a:solidFill>
                          <a:latin typeface="+mn-lt"/>
                          <a:ea typeface="+mn-ea"/>
                          <a:cs typeface="+mn-cs"/>
                        </a:rPr>
                        <a:t>Framework</a:t>
                      </a:r>
                      <a:endParaRPr lang="en-GB" sz="800" b="0" kern="1200">
                        <a:solidFill>
                          <a:schemeClr val="dk1"/>
                        </a:solidFill>
                        <a:latin typeface="+mn-lt"/>
                        <a:ea typeface="+mn-ea"/>
                        <a:cs typeface="+mn-cs"/>
                      </a:endParaRPr>
                    </a:p>
                  </a:txBody>
                  <a:tcPr marL="45720" marR="45720" marT="0" marB="0" anchor="ctr"/>
                </a:tc>
                <a:extLst>
                  <a:ext uri="{0D108BD9-81ED-4DB2-BD59-A6C34878D82A}">
                    <a16:rowId xmlns:a16="http://schemas.microsoft.com/office/drawing/2014/main" val="2533941968"/>
                  </a:ext>
                </a:extLst>
              </a:tr>
              <a:tr h="198047">
                <a:tc vMerge="1">
                  <a:txBody>
                    <a:bodyPr/>
                    <a:lstStyle/>
                    <a:p>
                      <a:endParaRPr lang="en-GB" sz="1400"/>
                    </a:p>
                  </a:txBody>
                  <a:tcPr anchor="ctr"/>
                </a:tc>
                <a:tc>
                  <a:txBody>
                    <a:bodyPr/>
                    <a:lstStyle/>
                    <a:p>
                      <a:pPr algn="ctr"/>
                      <a:r>
                        <a:rPr lang="en-GB" sz="800"/>
                        <a:t>4</a:t>
                      </a:r>
                    </a:p>
                  </a:txBody>
                  <a:tcPr marL="45720" marR="45720" marT="0" marB="0" anchor="ctr">
                    <a:solidFill>
                      <a:schemeClr val="accent3">
                        <a:lumMod val="20000"/>
                        <a:lumOff val="80000"/>
                      </a:schemeClr>
                    </a:solidFill>
                  </a:tcPr>
                </a:tc>
                <a:extLst>
                  <a:ext uri="{0D108BD9-81ED-4DB2-BD59-A6C34878D82A}">
                    <a16:rowId xmlns:a16="http://schemas.microsoft.com/office/drawing/2014/main" val="3305297208"/>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AppD Monitoring Framework &amp; standardisation</a:t>
                      </a:r>
                    </a:p>
                  </a:txBody>
                  <a:tcPr marL="45720" marR="0" marT="0" marB="0" anchor="ctr">
                    <a:solidFill>
                      <a:schemeClr val="accent6">
                        <a:lumMod val="20000"/>
                        <a:lumOff val="80000"/>
                      </a:schemeClr>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500" b="0" kern="1200">
                          <a:solidFill>
                            <a:schemeClr val="dk1"/>
                          </a:solidFill>
                          <a:latin typeface="+mn-lt"/>
                          <a:ea typeface="+mn-ea"/>
                          <a:cs typeface="+mn-cs"/>
                        </a:rPr>
                        <a:t>Framework</a:t>
                      </a:r>
                      <a:endParaRPr lang="en-GB" sz="800" b="0" kern="1200">
                        <a:solidFill>
                          <a:schemeClr val="dk1"/>
                        </a:solidFill>
                        <a:latin typeface="+mn-lt"/>
                        <a:ea typeface="+mn-ea"/>
                        <a:cs typeface="+mn-cs"/>
                      </a:endParaRPr>
                    </a:p>
                  </a:txBody>
                  <a:tcPr marL="45720" marR="45720" marT="0" marB="0" anchor="ctr"/>
                </a:tc>
                <a:extLst>
                  <a:ext uri="{0D108BD9-81ED-4DB2-BD59-A6C34878D82A}">
                    <a16:rowId xmlns:a16="http://schemas.microsoft.com/office/drawing/2014/main" val="284752852"/>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22</a:t>
                      </a:r>
                      <a:endParaRPr lang="en-GB" sz="800" b="0" kern="1200">
                        <a:solidFill>
                          <a:schemeClr val="dk1"/>
                        </a:solidFill>
                        <a:latin typeface="+mn-lt"/>
                        <a:ea typeface="+mn-ea"/>
                        <a:cs typeface="+mn-cs"/>
                      </a:endParaRPr>
                    </a:p>
                  </a:txBody>
                  <a:tcPr marL="45720" marR="45720" marT="0" marB="0" anchor="ctr">
                    <a:solidFill>
                      <a:schemeClr val="accent3">
                        <a:lumMod val="20000"/>
                        <a:lumOff val="80000"/>
                      </a:schemeClr>
                    </a:solidFill>
                  </a:tcPr>
                </a:tc>
                <a:extLst>
                  <a:ext uri="{0D108BD9-81ED-4DB2-BD59-A6C34878D82A}">
                    <a16:rowId xmlns:a16="http://schemas.microsoft.com/office/drawing/2014/main" val="2535298296"/>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Defined Service catalogue, key metrics &amp; E2E real-time view</a:t>
                      </a:r>
                    </a:p>
                  </a:txBody>
                  <a:tcPr marL="45720" marR="0" marT="0" marB="0" anchor="ctr">
                    <a:solidFill>
                      <a:schemeClr val="accent6">
                        <a:lumMod val="20000"/>
                        <a:lumOff val="80000"/>
                      </a:schemeClr>
                    </a:solidFill>
                  </a:tcP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45720" marT="0" marB="0" anchor="ctr"/>
                </a:tc>
                <a:extLst>
                  <a:ext uri="{0D108BD9-81ED-4DB2-BD59-A6C34878D82A}">
                    <a16:rowId xmlns:a16="http://schemas.microsoft.com/office/drawing/2014/main" val="1235802899"/>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45720" marT="0" marB="0" anchor="ctr">
                    <a:solidFill>
                      <a:schemeClr val="accent3">
                        <a:lumMod val="20000"/>
                        <a:lumOff val="80000"/>
                      </a:schemeClr>
                    </a:solidFill>
                  </a:tcPr>
                </a:tc>
                <a:extLst>
                  <a:ext uri="{0D108BD9-81ED-4DB2-BD59-A6C34878D82A}">
                    <a16:rowId xmlns:a16="http://schemas.microsoft.com/office/drawing/2014/main" val="2773757984"/>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Automation use cases  implemented</a:t>
                      </a:r>
                    </a:p>
                  </a:txBody>
                  <a:tcPr marL="45720" marR="0" marT="0" marB="0" anchor="ctr">
                    <a:solidFill>
                      <a:schemeClr val="accent6">
                        <a:lumMod val="20000"/>
                        <a:lumOff val="80000"/>
                      </a:schemeClr>
                    </a:solidFill>
                  </a:tcPr>
                </a:tc>
                <a:tc>
                  <a:txBody>
                    <a:bodyPr/>
                    <a:lstStyle/>
                    <a:p>
                      <a:pPr algn="ctr"/>
                      <a:r>
                        <a:rPr lang="en-GB" sz="800"/>
                        <a:t>2</a:t>
                      </a:r>
                    </a:p>
                  </a:txBody>
                  <a:tcPr marL="45720" marR="45720" marT="0" marB="0" anchor="ctr"/>
                </a:tc>
                <a:extLst>
                  <a:ext uri="{0D108BD9-81ED-4DB2-BD59-A6C34878D82A}">
                    <a16:rowId xmlns:a16="http://schemas.microsoft.com/office/drawing/2014/main" val="4159824428"/>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algn="ctr"/>
                      <a:r>
                        <a:rPr lang="en-GB" sz="800"/>
                        <a:t>4</a:t>
                      </a:r>
                    </a:p>
                  </a:txBody>
                  <a:tcPr marL="45720" marR="45720" marT="0" marB="0" anchor="ctr">
                    <a:solidFill>
                      <a:schemeClr val="accent3">
                        <a:lumMod val="20000"/>
                        <a:lumOff val="80000"/>
                      </a:schemeClr>
                    </a:solidFill>
                  </a:tcPr>
                </a:tc>
                <a:extLst>
                  <a:ext uri="{0D108BD9-81ED-4DB2-BD59-A6C34878D82A}">
                    <a16:rowId xmlns:a16="http://schemas.microsoft.com/office/drawing/2014/main" val="331874915"/>
                  </a:ext>
                </a:extLst>
              </a:tr>
            </a:tbl>
          </a:graphicData>
        </a:graphic>
      </p:graphicFrame>
      <p:grpSp>
        <p:nvGrpSpPr>
          <p:cNvPr id="917" name="Group 916">
            <a:extLst>
              <a:ext uri="{FF2B5EF4-FFF2-40B4-BE49-F238E27FC236}">
                <a16:creationId xmlns:a16="http://schemas.microsoft.com/office/drawing/2014/main" id="{2ADB5DAA-2FAA-FCEE-C749-A69A28342C59}"/>
              </a:ext>
            </a:extLst>
          </p:cNvPr>
          <p:cNvGrpSpPr/>
          <p:nvPr/>
        </p:nvGrpSpPr>
        <p:grpSpPr>
          <a:xfrm>
            <a:off x="2368066" y="1324437"/>
            <a:ext cx="142152" cy="1557693"/>
            <a:chOff x="1939149" y="1152524"/>
            <a:chExt cx="142152" cy="1557693"/>
          </a:xfrm>
        </p:grpSpPr>
        <p:sp>
          <p:nvSpPr>
            <p:cNvPr id="922" name="Rectangle 921">
              <a:extLst>
                <a:ext uri="{FF2B5EF4-FFF2-40B4-BE49-F238E27FC236}">
                  <a16:creationId xmlns:a16="http://schemas.microsoft.com/office/drawing/2014/main" id="{65E6811B-83D9-16C8-D6B4-E5BCC5DFF6B7}"/>
                </a:ext>
              </a:extLst>
            </p:cNvPr>
            <p:cNvSpPr/>
            <p:nvPr/>
          </p:nvSpPr>
          <p:spPr>
            <a:xfrm rot="16200000">
              <a:off x="1430128" y="1661546"/>
              <a:ext cx="1160195" cy="142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600"/>
                <a:t>Number of Tier 0 Services</a:t>
              </a:r>
              <a:endParaRPr lang="en-IN" sz="600"/>
            </a:p>
          </p:txBody>
        </p:sp>
        <p:sp>
          <p:nvSpPr>
            <p:cNvPr id="923" name="Rectangle 922">
              <a:extLst>
                <a:ext uri="{FF2B5EF4-FFF2-40B4-BE49-F238E27FC236}">
                  <a16:creationId xmlns:a16="http://schemas.microsoft.com/office/drawing/2014/main" id="{1C9291A0-1806-7D0F-9309-11D9D9BBFE1B}"/>
                </a:ext>
              </a:extLst>
            </p:cNvPr>
            <p:cNvSpPr/>
            <p:nvPr/>
          </p:nvSpPr>
          <p:spPr>
            <a:xfrm rot="16200000">
              <a:off x="1818201" y="2447117"/>
              <a:ext cx="384048" cy="142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r>
                <a:rPr lang="en-US" sz="600"/>
                <a:t>Use Cases</a:t>
              </a:r>
              <a:endParaRPr lang="en-IN" sz="600"/>
            </a:p>
          </p:txBody>
        </p:sp>
      </p:grpSp>
      <p:graphicFrame>
        <p:nvGraphicFramePr>
          <p:cNvPr id="928" name="Table 927">
            <a:extLst>
              <a:ext uri="{FF2B5EF4-FFF2-40B4-BE49-F238E27FC236}">
                <a16:creationId xmlns:a16="http://schemas.microsoft.com/office/drawing/2014/main" id="{A7469EF3-C438-FB16-7650-8FB173EDA10F}"/>
              </a:ext>
            </a:extLst>
          </p:cNvPr>
          <p:cNvGraphicFramePr>
            <a:graphicFrameLocks noGrp="1"/>
          </p:cNvGraphicFramePr>
          <p:nvPr>
            <p:extLst>
              <p:ext uri="{D42A27DB-BD31-4B8C-83A1-F6EECF244321}">
                <p14:modId xmlns:p14="http://schemas.microsoft.com/office/powerpoint/2010/main" val="2758538205"/>
              </p:ext>
            </p:extLst>
          </p:nvPr>
        </p:nvGraphicFramePr>
        <p:xfrm>
          <a:off x="2812028" y="1040800"/>
          <a:ext cx="304543" cy="1846549"/>
        </p:xfrm>
        <a:graphic>
          <a:graphicData uri="http://schemas.openxmlformats.org/drawingml/2006/table">
            <a:tbl>
              <a:tblPr firstRow="1" bandRow="1">
                <a:tableStyleId>{F5AB1C69-6EDB-4FF4-983F-18BD219EF322}</a:tableStyleId>
              </a:tblPr>
              <a:tblGrid>
                <a:gridCol w="304543">
                  <a:extLst>
                    <a:ext uri="{9D8B030D-6E8A-4147-A177-3AD203B41FA5}">
                      <a16:colId xmlns:a16="http://schemas.microsoft.com/office/drawing/2014/main" val="3459096266"/>
                    </a:ext>
                  </a:extLst>
                </a:gridCol>
              </a:tblGrid>
              <a:tr h="262173">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600" b="1">
                          <a:solidFill>
                            <a:schemeClr val="bg1"/>
                          </a:solidFill>
                        </a:rPr>
                        <a:t>Q2</a:t>
                      </a:r>
                      <a:endParaRPr lang="en-GB" sz="600">
                        <a:solidFill>
                          <a:schemeClr val="bg1"/>
                        </a:solidFill>
                      </a:endParaRPr>
                    </a:p>
                  </a:txBody>
                  <a:tcPr marL="45720" marR="0" marT="0" marB="0" anchor="ctr">
                    <a:solidFill>
                      <a:schemeClr val="accent3">
                        <a:lumMod val="75000"/>
                      </a:schemeClr>
                    </a:solidFill>
                  </a:tcPr>
                </a:tc>
                <a:extLst>
                  <a:ext uri="{0D108BD9-81ED-4DB2-BD59-A6C34878D82A}">
                    <a16:rowId xmlns:a16="http://schemas.microsoft.com/office/drawing/2014/main" val="940468995"/>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10</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606497483"/>
                  </a:ext>
                </a:extLst>
              </a:tr>
              <a:tr h="198047">
                <a:tc>
                  <a:txBody>
                    <a:bodyPr/>
                    <a:lstStyle/>
                    <a:p>
                      <a:pPr algn="ctr"/>
                      <a:r>
                        <a:rPr lang="en-GB" sz="800"/>
                        <a:t>14</a:t>
                      </a:r>
                    </a:p>
                  </a:txBody>
                  <a:tcPr marL="45720" marR="0" marT="0" marB="0" anchor="ctr">
                    <a:solidFill>
                      <a:schemeClr val="accent3">
                        <a:lumMod val="20000"/>
                        <a:lumOff val="80000"/>
                      </a:schemeClr>
                    </a:solidFill>
                  </a:tcPr>
                </a:tc>
                <a:extLst>
                  <a:ext uri="{0D108BD9-81ED-4DB2-BD59-A6C34878D82A}">
                    <a16:rowId xmlns:a16="http://schemas.microsoft.com/office/drawing/2014/main" val="2143121472"/>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22</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22570995"/>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15</a:t>
                      </a:r>
                      <a:endParaRPr lang="en-GB" sz="800" b="0" kern="1200">
                        <a:solidFill>
                          <a:schemeClr val="dk1"/>
                        </a:solidFill>
                        <a:latin typeface="+mn-lt"/>
                        <a:ea typeface="+mn-ea"/>
                        <a:cs typeface="+mn-cs"/>
                      </a:endParaRPr>
                    </a:p>
                  </a:txBody>
                  <a:tcPr marL="45720" marR="0" marT="0" marB="0" anchor="ctr">
                    <a:solidFill>
                      <a:schemeClr val="accent3">
                        <a:lumMod val="20000"/>
                        <a:lumOff val="80000"/>
                      </a:schemeClr>
                    </a:solidFill>
                  </a:tcPr>
                </a:tc>
                <a:extLst>
                  <a:ext uri="{0D108BD9-81ED-4DB2-BD59-A6C34878D82A}">
                    <a16:rowId xmlns:a16="http://schemas.microsoft.com/office/drawing/2014/main" val="2033728618"/>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10</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069566940"/>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4</a:t>
                      </a:r>
                      <a:endParaRPr lang="en-GB" sz="800" b="0" kern="1200">
                        <a:solidFill>
                          <a:schemeClr val="dk1"/>
                        </a:solidFill>
                        <a:latin typeface="+mn-lt"/>
                        <a:ea typeface="+mn-ea"/>
                        <a:cs typeface="+mn-cs"/>
                      </a:endParaRPr>
                    </a:p>
                  </a:txBody>
                  <a:tcPr marL="45720" marR="0" marT="0" marB="0" anchor="ctr">
                    <a:solidFill>
                      <a:schemeClr val="accent3">
                        <a:lumMod val="20000"/>
                        <a:lumOff val="80000"/>
                      </a:schemeClr>
                    </a:solidFill>
                  </a:tcPr>
                </a:tc>
                <a:extLst>
                  <a:ext uri="{0D108BD9-81ED-4DB2-BD59-A6C34878D82A}">
                    <a16:rowId xmlns:a16="http://schemas.microsoft.com/office/drawing/2014/main" val="3712069673"/>
                  </a:ext>
                </a:extLst>
              </a:tr>
              <a:tr h="198047">
                <a:tc>
                  <a:txBody>
                    <a:bodyPr/>
                    <a:lstStyle/>
                    <a:p>
                      <a:pPr algn="ctr"/>
                      <a:r>
                        <a:rPr lang="en-GB" sz="800"/>
                        <a:t>2</a:t>
                      </a:r>
                    </a:p>
                  </a:txBody>
                  <a:tcPr marL="45720" marR="0" marT="0" marB="0" anchor="ctr"/>
                </a:tc>
                <a:extLst>
                  <a:ext uri="{0D108BD9-81ED-4DB2-BD59-A6C34878D82A}">
                    <a16:rowId xmlns:a16="http://schemas.microsoft.com/office/drawing/2014/main" val="1496574815"/>
                  </a:ext>
                </a:extLst>
              </a:tr>
              <a:tr h="198047">
                <a:tc>
                  <a:txBody>
                    <a:bodyPr/>
                    <a:lstStyle/>
                    <a:p>
                      <a:pPr algn="ctr"/>
                      <a:r>
                        <a:rPr lang="en-GB" sz="800"/>
                        <a:t>4</a:t>
                      </a:r>
                    </a:p>
                  </a:txBody>
                  <a:tcPr marL="45720" marR="0" marT="0" marB="0" anchor="ctr">
                    <a:solidFill>
                      <a:schemeClr val="accent3">
                        <a:lumMod val="20000"/>
                        <a:lumOff val="80000"/>
                      </a:schemeClr>
                    </a:solidFill>
                  </a:tcPr>
                </a:tc>
                <a:extLst>
                  <a:ext uri="{0D108BD9-81ED-4DB2-BD59-A6C34878D82A}">
                    <a16:rowId xmlns:a16="http://schemas.microsoft.com/office/drawing/2014/main" val="2382844032"/>
                  </a:ext>
                </a:extLst>
              </a:tr>
            </a:tbl>
          </a:graphicData>
        </a:graphic>
      </p:graphicFrame>
      <p:sp>
        <p:nvSpPr>
          <p:cNvPr id="935" name="Oval 934">
            <a:extLst>
              <a:ext uri="{FF2B5EF4-FFF2-40B4-BE49-F238E27FC236}">
                <a16:creationId xmlns:a16="http://schemas.microsoft.com/office/drawing/2014/main" id="{7508A4D6-717D-969B-5674-28C5C5AA7386}"/>
              </a:ext>
            </a:extLst>
          </p:cNvPr>
          <p:cNvSpPr/>
          <p:nvPr/>
        </p:nvSpPr>
        <p:spPr>
          <a:xfrm>
            <a:off x="10168298" y="161364"/>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Updated</a:t>
            </a:r>
          </a:p>
        </p:txBody>
      </p:sp>
      <p:sp>
        <p:nvSpPr>
          <p:cNvPr id="948" name="Rectangle 947">
            <a:extLst>
              <a:ext uri="{FF2B5EF4-FFF2-40B4-BE49-F238E27FC236}">
                <a16:creationId xmlns:a16="http://schemas.microsoft.com/office/drawing/2014/main" id="{AA2567C1-E713-22A5-4DA4-C4C5F9F57765}"/>
              </a:ext>
            </a:extLst>
          </p:cNvPr>
          <p:cNvSpPr/>
          <p:nvPr/>
        </p:nvSpPr>
        <p:spPr>
          <a:xfrm>
            <a:off x="10419567" y="2938583"/>
            <a:ext cx="1608356" cy="37303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t>Progressive Benefit Realization </a:t>
            </a:r>
          </a:p>
        </p:txBody>
      </p:sp>
      <p:sp>
        <p:nvSpPr>
          <p:cNvPr id="949" name="Rectangle 948">
            <a:extLst>
              <a:ext uri="{FF2B5EF4-FFF2-40B4-BE49-F238E27FC236}">
                <a16:creationId xmlns:a16="http://schemas.microsoft.com/office/drawing/2014/main" id="{1004CEDB-0A1C-C04C-A68D-BC8574D2F759}"/>
              </a:ext>
            </a:extLst>
          </p:cNvPr>
          <p:cNvSpPr/>
          <p:nvPr/>
        </p:nvSpPr>
        <p:spPr>
          <a:xfrm>
            <a:off x="7812324" y="6304964"/>
            <a:ext cx="2215711" cy="467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nSpc>
                <a:spcPct val="110000"/>
              </a:lnSpc>
              <a:spcBef>
                <a:spcPts val="600"/>
              </a:spcBef>
            </a:pPr>
            <a:r>
              <a:rPr lang="en-US" sz="800">
                <a:solidFill>
                  <a:schemeClr val="tx1"/>
                </a:solidFill>
              </a:rPr>
              <a:t>Initiatives outside of this program to be addressed by HSBC GPS team in parallel</a:t>
            </a:r>
          </a:p>
        </p:txBody>
      </p:sp>
      <p:sp>
        <p:nvSpPr>
          <p:cNvPr id="950" name="Oval 949">
            <a:extLst>
              <a:ext uri="{FF2B5EF4-FFF2-40B4-BE49-F238E27FC236}">
                <a16:creationId xmlns:a16="http://schemas.microsoft.com/office/drawing/2014/main" id="{3E7D66E8-BEEC-6A3C-4D98-57798BAF3C57}"/>
              </a:ext>
            </a:extLst>
          </p:cNvPr>
          <p:cNvSpPr>
            <a:spLocks/>
          </p:cNvSpPr>
          <p:nvPr/>
        </p:nvSpPr>
        <p:spPr>
          <a:xfrm>
            <a:off x="7534679" y="6381961"/>
            <a:ext cx="304800" cy="316062"/>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B35591"/>
              </a:solidFill>
              <a:effectLst/>
              <a:uLnTx/>
              <a:uFillTx/>
              <a:latin typeface="Arial"/>
              <a:ea typeface="+mn-ea"/>
              <a:cs typeface="+mn-cs"/>
            </a:endParaRPr>
          </a:p>
        </p:txBody>
      </p:sp>
      <p:sp>
        <p:nvSpPr>
          <p:cNvPr id="929" name="Oval 928">
            <a:extLst>
              <a:ext uri="{FF2B5EF4-FFF2-40B4-BE49-F238E27FC236}">
                <a16:creationId xmlns:a16="http://schemas.microsoft.com/office/drawing/2014/main" id="{87B8B6BD-BA49-663B-332A-D63A06BF2449}"/>
              </a:ext>
            </a:extLst>
          </p:cNvPr>
          <p:cNvSpPr/>
          <p:nvPr/>
        </p:nvSpPr>
        <p:spPr>
          <a:xfrm>
            <a:off x="6698274" y="284933"/>
            <a:ext cx="323147" cy="31792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934" name="TextBox 933">
            <a:extLst>
              <a:ext uri="{FF2B5EF4-FFF2-40B4-BE49-F238E27FC236}">
                <a16:creationId xmlns:a16="http://schemas.microsoft.com/office/drawing/2014/main" id="{47B7D3A1-CF8B-B4E3-27B1-6E8DF17F5006}"/>
              </a:ext>
            </a:extLst>
          </p:cNvPr>
          <p:cNvSpPr txBox="1"/>
          <p:nvPr/>
        </p:nvSpPr>
        <p:spPr>
          <a:xfrm>
            <a:off x="6747799" y="355630"/>
            <a:ext cx="245258" cy="209434"/>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mn-ea"/>
                <a:cs typeface="+mn-cs"/>
              </a:rPr>
              <a:t>Q2</a:t>
            </a:r>
            <a:endParaRPr kumimoji="0" lang="en-IN" sz="1200" b="0" i="0" u="none" strike="noStrike" kern="1200" cap="none" spc="0" normalizeH="0" baseline="0" noProof="0">
              <a:ln>
                <a:noFill/>
              </a:ln>
              <a:solidFill>
                <a:schemeClr val="bg1"/>
              </a:solidFill>
              <a:effectLst/>
              <a:uLnTx/>
              <a:uFillTx/>
              <a:latin typeface="Arial"/>
              <a:ea typeface="+mn-ea"/>
              <a:cs typeface="+mn-cs"/>
            </a:endParaRPr>
          </a:p>
        </p:txBody>
      </p:sp>
      <p:sp>
        <p:nvSpPr>
          <p:cNvPr id="944" name="Rectangle: Rounded Corners 943">
            <a:extLst>
              <a:ext uri="{FF2B5EF4-FFF2-40B4-BE49-F238E27FC236}">
                <a16:creationId xmlns:a16="http://schemas.microsoft.com/office/drawing/2014/main" id="{8B78CFF0-431E-E50F-0E55-6F35A87686D2}"/>
              </a:ext>
            </a:extLst>
          </p:cNvPr>
          <p:cNvSpPr/>
          <p:nvPr/>
        </p:nvSpPr>
        <p:spPr>
          <a:xfrm>
            <a:off x="2265254" y="2982399"/>
            <a:ext cx="180000" cy="144000"/>
          </a:xfrm>
          <a:prstGeom prst="roundRect">
            <a:avLst/>
          </a:prstGeom>
          <a:solidFill>
            <a:srgbClr val="CBD2D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400" err="1">
              <a:solidFill>
                <a:schemeClr val="tx1"/>
              </a:solidFill>
            </a:endParaRPr>
          </a:p>
        </p:txBody>
      </p:sp>
      <p:sp>
        <p:nvSpPr>
          <p:cNvPr id="945" name="Rectangle: Rounded Corners 944">
            <a:extLst>
              <a:ext uri="{FF2B5EF4-FFF2-40B4-BE49-F238E27FC236}">
                <a16:creationId xmlns:a16="http://schemas.microsoft.com/office/drawing/2014/main" id="{48C135D6-1CBB-0BB5-5D05-02E48CA3FAEE}"/>
              </a:ext>
            </a:extLst>
          </p:cNvPr>
          <p:cNvSpPr/>
          <p:nvPr/>
        </p:nvSpPr>
        <p:spPr>
          <a:xfrm>
            <a:off x="2265254" y="3170476"/>
            <a:ext cx="180000" cy="144000"/>
          </a:xfrm>
          <a:prstGeom prst="round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400" err="1">
              <a:solidFill>
                <a:schemeClr val="tx1"/>
              </a:solidFill>
            </a:endParaRPr>
          </a:p>
        </p:txBody>
      </p:sp>
      <p:sp>
        <p:nvSpPr>
          <p:cNvPr id="946" name="TextBox 945">
            <a:extLst>
              <a:ext uri="{FF2B5EF4-FFF2-40B4-BE49-F238E27FC236}">
                <a16:creationId xmlns:a16="http://schemas.microsoft.com/office/drawing/2014/main" id="{56306337-FAAA-1010-51DF-B15F8EE3FFD7}"/>
              </a:ext>
            </a:extLst>
          </p:cNvPr>
          <p:cNvSpPr txBox="1"/>
          <p:nvPr/>
        </p:nvSpPr>
        <p:spPr>
          <a:xfrm>
            <a:off x="1469376" y="2981469"/>
            <a:ext cx="1060276" cy="226475"/>
          </a:xfrm>
          <a:prstGeom prst="rect">
            <a:avLst/>
          </a:prstGeom>
        </p:spPr>
        <p:txBody>
          <a:bodyPr vert="horz" wrap="square" lIns="0" tIns="0" rIns="0" bIns="0" rtlCol="0">
            <a:noAutofit/>
          </a:bodyPr>
          <a:lstStyle/>
          <a:p>
            <a:pPr algn="l"/>
            <a:r>
              <a:rPr lang="en-US" sz="900"/>
              <a:t>Current Team</a:t>
            </a:r>
            <a:endParaRPr lang="en-IN" sz="900"/>
          </a:p>
        </p:txBody>
      </p:sp>
      <p:sp>
        <p:nvSpPr>
          <p:cNvPr id="947" name="TextBox 946">
            <a:extLst>
              <a:ext uri="{FF2B5EF4-FFF2-40B4-BE49-F238E27FC236}">
                <a16:creationId xmlns:a16="http://schemas.microsoft.com/office/drawing/2014/main" id="{F9DB2363-DF3E-7A50-85CC-99F66619467D}"/>
              </a:ext>
            </a:extLst>
          </p:cNvPr>
          <p:cNvSpPr txBox="1"/>
          <p:nvPr/>
        </p:nvSpPr>
        <p:spPr>
          <a:xfrm>
            <a:off x="1337177" y="3173278"/>
            <a:ext cx="1060276" cy="226475"/>
          </a:xfrm>
          <a:prstGeom prst="rect">
            <a:avLst/>
          </a:prstGeom>
        </p:spPr>
        <p:txBody>
          <a:bodyPr vert="horz" wrap="square" lIns="0" tIns="0" rIns="0" bIns="0" rtlCol="0">
            <a:noAutofit/>
          </a:bodyPr>
          <a:lstStyle/>
          <a:p>
            <a:pPr algn="l"/>
            <a:r>
              <a:rPr lang="en-US" sz="900"/>
              <a:t>Expanded Team</a:t>
            </a:r>
            <a:endParaRPr lang="en-IN" sz="900"/>
          </a:p>
        </p:txBody>
      </p:sp>
    </p:spTree>
    <p:extLst>
      <p:ext uri="{BB962C8B-B14F-4D97-AF65-F5344CB8AC3E}">
        <p14:creationId xmlns:p14="http://schemas.microsoft.com/office/powerpoint/2010/main" val="2354709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0" name="Straight Connector 849">
            <a:extLst>
              <a:ext uri="{FF2B5EF4-FFF2-40B4-BE49-F238E27FC236}">
                <a16:creationId xmlns:a16="http://schemas.microsoft.com/office/drawing/2014/main" id="{3C7E825D-0C67-9F4C-CBE0-E93E120D4797}"/>
              </a:ext>
            </a:extLst>
          </p:cNvPr>
          <p:cNvCxnSpPr>
            <a:cxnSpLocks/>
          </p:cNvCxnSpPr>
          <p:nvPr/>
        </p:nvCxnSpPr>
        <p:spPr>
          <a:xfrm flipH="1">
            <a:off x="751727" y="3445902"/>
            <a:ext cx="91864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9" name="Straight Connector 848">
            <a:extLst>
              <a:ext uri="{FF2B5EF4-FFF2-40B4-BE49-F238E27FC236}">
                <a16:creationId xmlns:a16="http://schemas.microsoft.com/office/drawing/2014/main" id="{4A1794F9-350D-3047-0128-4A651C722656}"/>
              </a:ext>
            </a:extLst>
          </p:cNvPr>
          <p:cNvCxnSpPr>
            <a:cxnSpLocks/>
          </p:cNvCxnSpPr>
          <p:nvPr/>
        </p:nvCxnSpPr>
        <p:spPr>
          <a:xfrm flipH="1">
            <a:off x="5344500" y="1467107"/>
            <a:ext cx="9487" cy="4075848"/>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3D20891-A802-CC92-6061-E514A217794F}"/>
              </a:ext>
            </a:extLst>
          </p:cNvPr>
          <p:cNvSpPr>
            <a:spLocks noGrp="1"/>
          </p:cNvSpPr>
          <p:nvPr>
            <p:ph type="title"/>
          </p:nvPr>
        </p:nvSpPr>
        <p:spPr>
          <a:xfrm>
            <a:off x="381748" y="282005"/>
            <a:ext cx="7150789" cy="440752"/>
          </a:xfrm>
        </p:spPr>
        <p:txBody>
          <a:bodyPr/>
          <a:lstStyle/>
          <a:p>
            <a:r>
              <a:rPr lang="en-IN"/>
              <a:t>Risk Impact Ranking with Benefit(s) Mapping</a:t>
            </a:r>
          </a:p>
        </p:txBody>
      </p:sp>
      <p:sp>
        <p:nvSpPr>
          <p:cNvPr id="5" name="Slide Number Placeholder 4">
            <a:extLst>
              <a:ext uri="{FF2B5EF4-FFF2-40B4-BE49-F238E27FC236}">
                <a16:creationId xmlns:a16="http://schemas.microsoft.com/office/drawing/2014/main" id="{E5836E85-575F-7E9B-560C-FD1DAC3E92F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ECF6A7F3-9E0C-0F84-C664-113F81414B21}"/>
              </a:ext>
            </a:extLst>
          </p:cNvPr>
          <p:cNvSpPr/>
          <p:nvPr/>
        </p:nvSpPr>
        <p:spPr>
          <a:xfrm>
            <a:off x="697324" y="5964532"/>
            <a:ext cx="9362128" cy="276956"/>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tx1"/>
                </a:solidFill>
              </a:rPr>
              <a:t>Impact</a:t>
            </a:r>
          </a:p>
        </p:txBody>
      </p:sp>
      <p:sp>
        <p:nvSpPr>
          <p:cNvPr id="27" name="Rectangle 26">
            <a:extLst>
              <a:ext uri="{FF2B5EF4-FFF2-40B4-BE49-F238E27FC236}">
                <a16:creationId xmlns:a16="http://schemas.microsoft.com/office/drawing/2014/main" id="{258C16F7-0764-EB8A-EB0B-53115E8B582D}"/>
              </a:ext>
            </a:extLst>
          </p:cNvPr>
          <p:cNvSpPr/>
          <p:nvPr/>
        </p:nvSpPr>
        <p:spPr>
          <a:xfrm rot="16200000">
            <a:off x="-1805145" y="3548463"/>
            <a:ext cx="4654421" cy="350513"/>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b="1">
                <a:solidFill>
                  <a:schemeClr val="tx1"/>
                </a:solidFill>
              </a:rPr>
              <a:t>Risk</a:t>
            </a:r>
            <a:endParaRPr lang="en-US" sz="1600" b="1">
              <a:solidFill>
                <a:schemeClr val="tx1"/>
              </a:solidFill>
            </a:endParaRPr>
          </a:p>
        </p:txBody>
      </p:sp>
      <p:sp>
        <p:nvSpPr>
          <p:cNvPr id="11" name="TextBox 10">
            <a:extLst>
              <a:ext uri="{FF2B5EF4-FFF2-40B4-BE49-F238E27FC236}">
                <a16:creationId xmlns:a16="http://schemas.microsoft.com/office/drawing/2014/main" id="{786C493A-A844-F554-2A78-5CC6931E917D}"/>
              </a:ext>
            </a:extLst>
          </p:cNvPr>
          <p:cNvSpPr txBox="1"/>
          <p:nvPr/>
        </p:nvSpPr>
        <p:spPr>
          <a:xfrm>
            <a:off x="381749" y="689589"/>
            <a:ext cx="11428502" cy="396021"/>
          </a:xfrm>
          <a:prstGeom prst="rect">
            <a:avLst/>
          </a:prstGeom>
        </p:spPr>
        <p:txBody>
          <a:bodyPr vert="horz" wrap="square" lIns="0" tIns="0" rIns="0" bIns="0" rtlCol="0">
            <a:noAutofit/>
          </a:bodyPr>
          <a:lstStyle/>
          <a:p>
            <a:pPr algn="l"/>
            <a:r>
              <a:rPr lang="en-US" sz="1400"/>
              <a:t>Risk Impact matrix framework is developed by NTT to identify and prioritize implementation of initiatives in roadmap inline with required actions</a:t>
            </a:r>
          </a:p>
        </p:txBody>
      </p:sp>
      <p:sp>
        <p:nvSpPr>
          <p:cNvPr id="9" name="TextBox 8">
            <a:extLst>
              <a:ext uri="{FF2B5EF4-FFF2-40B4-BE49-F238E27FC236}">
                <a16:creationId xmlns:a16="http://schemas.microsoft.com/office/drawing/2014/main" id="{0C814E75-06D5-4145-8910-106E47C05F71}"/>
              </a:ext>
            </a:extLst>
          </p:cNvPr>
          <p:cNvSpPr txBox="1"/>
          <p:nvPr/>
        </p:nvSpPr>
        <p:spPr>
          <a:xfrm>
            <a:off x="151327" y="6021990"/>
            <a:ext cx="741476" cy="276999"/>
          </a:xfrm>
          <a:prstGeom prst="rect">
            <a:avLst/>
          </a:prstGeom>
          <a:noFill/>
        </p:spPr>
        <p:txBody>
          <a:bodyPr wrap="square" anchor="ctr">
            <a:spAutoFit/>
          </a:bodyPr>
          <a:lstStyle>
            <a:defPPr>
              <a:defRPr lang="en-US"/>
            </a:defPPr>
            <a:lvl1pPr algn="ctr">
              <a:defRPr sz="1200" b="1"/>
            </a:lvl1pPr>
          </a:lstStyle>
          <a:p>
            <a:r>
              <a:rPr lang="en-US"/>
              <a:t>Low</a:t>
            </a:r>
            <a:endParaRPr lang="en-GB"/>
          </a:p>
        </p:txBody>
      </p:sp>
      <p:sp>
        <p:nvSpPr>
          <p:cNvPr id="10" name="TextBox 9">
            <a:extLst>
              <a:ext uri="{FF2B5EF4-FFF2-40B4-BE49-F238E27FC236}">
                <a16:creationId xmlns:a16="http://schemas.microsoft.com/office/drawing/2014/main" id="{E087434C-8A71-4210-FCF2-48AAE8F57E4C}"/>
              </a:ext>
            </a:extLst>
          </p:cNvPr>
          <p:cNvSpPr txBox="1"/>
          <p:nvPr/>
        </p:nvSpPr>
        <p:spPr>
          <a:xfrm>
            <a:off x="151327" y="1105324"/>
            <a:ext cx="741476" cy="276999"/>
          </a:xfrm>
          <a:prstGeom prst="rect">
            <a:avLst/>
          </a:prstGeom>
          <a:noFill/>
        </p:spPr>
        <p:txBody>
          <a:bodyPr wrap="square" anchor="ctr">
            <a:spAutoFit/>
          </a:bodyPr>
          <a:lstStyle/>
          <a:p>
            <a:pPr algn="ctr"/>
            <a:r>
              <a:rPr lang="en-US" sz="1200" b="1"/>
              <a:t>High</a:t>
            </a:r>
            <a:endParaRPr lang="en-GB" sz="1200" b="1"/>
          </a:p>
        </p:txBody>
      </p:sp>
      <p:sp>
        <p:nvSpPr>
          <p:cNvPr id="117" name="TextBox 116">
            <a:extLst>
              <a:ext uri="{FF2B5EF4-FFF2-40B4-BE49-F238E27FC236}">
                <a16:creationId xmlns:a16="http://schemas.microsoft.com/office/drawing/2014/main" id="{F77E4A63-74C2-A8E7-8F13-94EB02ECF551}"/>
              </a:ext>
            </a:extLst>
          </p:cNvPr>
          <p:cNvSpPr txBox="1"/>
          <p:nvPr/>
        </p:nvSpPr>
        <p:spPr>
          <a:xfrm>
            <a:off x="9383914" y="5959114"/>
            <a:ext cx="741476" cy="276999"/>
          </a:xfrm>
          <a:prstGeom prst="rect">
            <a:avLst/>
          </a:prstGeom>
          <a:noFill/>
        </p:spPr>
        <p:txBody>
          <a:bodyPr wrap="square" anchor="ctr">
            <a:spAutoFit/>
          </a:bodyPr>
          <a:lstStyle>
            <a:defPPr>
              <a:defRPr lang="en-US"/>
            </a:defPPr>
            <a:lvl1pPr algn="ctr">
              <a:defRPr sz="1200" b="1"/>
            </a:lvl1pPr>
          </a:lstStyle>
          <a:p>
            <a:r>
              <a:rPr lang="en-US"/>
              <a:t>High</a:t>
            </a:r>
            <a:endParaRPr lang="en-GB"/>
          </a:p>
        </p:txBody>
      </p:sp>
      <p:sp>
        <p:nvSpPr>
          <p:cNvPr id="126" name="TextBox 125">
            <a:extLst>
              <a:ext uri="{FF2B5EF4-FFF2-40B4-BE49-F238E27FC236}">
                <a16:creationId xmlns:a16="http://schemas.microsoft.com/office/drawing/2014/main" id="{E01FA408-FBD0-49DA-4829-34BC5B89191D}"/>
              </a:ext>
            </a:extLst>
          </p:cNvPr>
          <p:cNvSpPr txBox="1"/>
          <p:nvPr/>
        </p:nvSpPr>
        <p:spPr>
          <a:xfrm>
            <a:off x="377314" y="6306546"/>
            <a:ext cx="10949624" cy="396021"/>
          </a:xfrm>
          <a:prstGeom prst="rect">
            <a:avLst/>
          </a:prstGeom>
        </p:spPr>
        <p:txBody>
          <a:bodyPr vert="horz" wrap="square" lIns="0" tIns="0" rIns="0" bIns="0" rtlCol="0">
            <a:noAutofit/>
          </a:bodyPr>
          <a:lstStyle/>
          <a:p>
            <a:pPr algn="l"/>
            <a:r>
              <a:rPr lang="en-US" sz="1400"/>
              <a:t>Detailed explanation of each number is in the back up slides </a:t>
            </a:r>
            <a:r>
              <a:rPr lang="en-US" sz="1400">
                <a:hlinkClick r:id="rId2" action="ppaction://hlinksldjump"/>
              </a:rPr>
              <a:t>here</a:t>
            </a:r>
            <a:r>
              <a:rPr lang="en-US" sz="1400"/>
              <a:t>.</a:t>
            </a:r>
          </a:p>
        </p:txBody>
      </p:sp>
      <p:grpSp>
        <p:nvGrpSpPr>
          <p:cNvPr id="948" name="Group 947">
            <a:extLst>
              <a:ext uri="{FF2B5EF4-FFF2-40B4-BE49-F238E27FC236}">
                <a16:creationId xmlns:a16="http://schemas.microsoft.com/office/drawing/2014/main" id="{659DCD9B-87E6-6A97-4635-B004A86FFEC5}"/>
              </a:ext>
            </a:extLst>
          </p:cNvPr>
          <p:cNvGrpSpPr/>
          <p:nvPr/>
        </p:nvGrpSpPr>
        <p:grpSpPr>
          <a:xfrm>
            <a:off x="4813493" y="1565522"/>
            <a:ext cx="6642689" cy="3951059"/>
            <a:chOff x="4813493" y="1565522"/>
            <a:chExt cx="6642689" cy="3951059"/>
          </a:xfrm>
        </p:grpSpPr>
        <p:sp>
          <p:nvSpPr>
            <p:cNvPr id="988" name="TextBox 987">
              <a:extLst>
                <a:ext uri="{FF2B5EF4-FFF2-40B4-BE49-F238E27FC236}">
                  <a16:creationId xmlns:a16="http://schemas.microsoft.com/office/drawing/2014/main" id="{A3F8CC01-01C7-11C4-C468-D86974EF08CE}"/>
                </a:ext>
              </a:extLst>
            </p:cNvPr>
            <p:cNvSpPr txBox="1"/>
            <p:nvPr/>
          </p:nvSpPr>
          <p:spPr>
            <a:xfrm>
              <a:off x="11221437" y="1565522"/>
              <a:ext cx="234745" cy="231438"/>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mn-ea"/>
                  <a:cs typeface="+mn-cs"/>
                </a:rPr>
                <a:t>Q3</a:t>
              </a:r>
              <a:endParaRPr kumimoji="0" lang="en-IN" sz="1200" b="0" i="0" u="none" strike="noStrike" kern="1200" cap="none" spc="0" normalizeH="0" baseline="0" noProof="0">
                <a:ln>
                  <a:noFill/>
                </a:ln>
                <a:solidFill>
                  <a:schemeClr val="bg1"/>
                </a:solidFill>
                <a:effectLst/>
                <a:uLnTx/>
                <a:uFillTx/>
                <a:latin typeface="Arial"/>
                <a:ea typeface="+mn-ea"/>
                <a:cs typeface="+mn-cs"/>
              </a:endParaRPr>
            </a:p>
          </p:txBody>
        </p:sp>
        <p:grpSp>
          <p:nvGrpSpPr>
            <p:cNvPr id="950" name="Group 949">
              <a:extLst>
                <a:ext uri="{FF2B5EF4-FFF2-40B4-BE49-F238E27FC236}">
                  <a16:creationId xmlns:a16="http://schemas.microsoft.com/office/drawing/2014/main" id="{F54E0F9C-A471-D090-C878-1AB9AA5C14A8}"/>
                </a:ext>
              </a:extLst>
            </p:cNvPr>
            <p:cNvGrpSpPr/>
            <p:nvPr/>
          </p:nvGrpSpPr>
          <p:grpSpPr>
            <a:xfrm>
              <a:off x="4813493" y="2583611"/>
              <a:ext cx="4286604" cy="2932970"/>
              <a:chOff x="4813493" y="2583611"/>
              <a:chExt cx="4286604" cy="2932970"/>
            </a:xfrm>
          </p:grpSpPr>
          <p:sp>
            <p:nvSpPr>
              <p:cNvPr id="951" name="Oval 950">
                <a:extLst>
                  <a:ext uri="{FF2B5EF4-FFF2-40B4-BE49-F238E27FC236}">
                    <a16:creationId xmlns:a16="http://schemas.microsoft.com/office/drawing/2014/main" id="{8AAB52EF-692B-8748-2035-B471B95DD8AD}"/>
                  </a:ext>
                </a:extLst>
              </p:cNvPr>
              <p:cNvSpPr>
                <a:spLocks/>
              </p:cNvSpPr>
              <p:nvPr/>
            </p:nvSpPr>
            <p:spPr>
              <a:xfrm>
                <a:off x="6190741" y="3259504"/>
                <a:ext cx="360000" cy="360000"/>
              </a:xfrm>
              <a:prstGeom prst="ellips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952" name="Rectangle: Rounded Corners 951">
                <a:extLst>
                  <a:ext uri="{FF2B5EF4-FFF2-40B4-BE49-F238E27FC236}">
                    <a16:creationId xmlns:a16="http://schemas.microsoft.com/office/drawing/2014/main" id="{B5CDBB2B-0382-5A78-63A3-1903C1AF7D84}"/>
                  </a:ext>
                </a:extLst>
              </p:cNvPr>
              <p:cNvSpPr>
                <a:spLocks/>
              </p:cNvSpPr>
              <p:nvPr/>
            </p:nvSpPr>
            <p:spPr>
              <a:xfrm>
                <a:off x="6190741" y="324598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28</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953" name="Speech Bubble: Rectangle with Corners Rounded 952">
                <a:extLst>
                  <a:ext uri="{FF2B5EF4-FFF2-40B4-BE49-F238E27FC236}">
                    <a16:creationId xmlns:a16="http://schemas.microsoft.com/office/drawing/2014/main" id="{AAD240AF-85EA-52FE-FF98-D5E5E9B4C3D0}"/>
                  </a:ext>
                </a:extLst>
              </p:cNvPr>
              <p:cNvSpPr/>
              <p:nvPr/>
            </p:nvSpPr>
            <p:spPr>
              <a:xfrm>
                <a:off x="6020112" y="2630755"/>
                <a:ext cx="849476" cy="417969"/>
              </a:xfrm>
              <a:prstGeom prst="wedgeRoundRectCallout">
                <a:avLst>
                  <a:gd name="adj1" fmla="val -15115"/>
                  <a:gd name="adj2" fmla="val 10335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Role swap</a:t>
                </a:r>
                <a:r>
                  <a:rPr lang="en-IN" sz="800">
                    <a:solidFill>
                      <a:schemeClr val="tx1"/>
                    </a:solidFill>
                  </a:rPr>
                  <a:t> / DR Automation</a:t>
                </a:r>
                <a:endParaRPr lang="en-US" sz="800">
                  <a:solidFill>
                    <a:schemeClr val="tx1"/>
                  </a:solidFill>
                </a:endParaRPr>
              </a:p>
            </p:txBody>
          </p:sp>
          <p:sp>
            <p:nvSpPr>
              <p:cNvPr id="954" name="Oval 953">
                <a:extLst>
                  <a:ext uri="{FF2B5EF4-FFF2-40B4-BE49-F238E27FC236}">
                    <a16:creationId xmlns:a16="http://schemas.microsoft.com/office/drawing/2014/main" id="{A2573CF5-6919-E3B0-B193-B67F040C11E5}"/>
                  </a:ext>
                </a:extLst>
              </p:cNvPr>
              <p:cNvSpPr>
                <a:spLocks/>
              </p:cNvSpPr>
              <p:nvPr/>
            </p:nvSpPr>
            <p:spPr>
              <a:xfrm>
                <a:off x="5795241" y="3957083"/>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955" name="Rectangle: Rounded Corners 954">
                <a:extLst>
                  <a:ext uri="{FF2B5EF4-FFF2-40B4-BE49-F238E27FC236}">
                    <a16:creationId xmlns:a16="http://schemas.microsoft.com/office/drawing/2014/main" id="{CBA014EA-C71E-53D7-6164-34467F9705F7}"/>
                  </a:ext>
                </a:extLst>
              </p:cNvPr>
              <p:cNvSpPr>
                <a:spLocks/>
              </p:cNvSpPr>
              <p:nvPr/>
            </p:nvSpPr>
            <p:spPr>
              <a:xfrm>
                <a:off x="5780976" y="394827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04</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956" name="Oval 955">
                <a:extLst>
                  <a:ext uri="{FF2B5EF4-FFF2-40B4-BE49-F238E27FC236}">
                    <a16:creationId xmlns:a16="http://schemas.microsoft.com/office/drawing/2014/main" id="{B34C1702-CAF8-B3F8-9226-C6A60FEFD120}"/>
                  </a:ext>
                </a:extLst>
              </p:cNvPr>
              <p:cNvSpPr>
                <a:spLocks/>
              </p:cNvSpPr>
              <p:nvPr/>
            </p:nvSpPr>
            <p:spPr>
              <a:xfrm>
                <a:off x="7542628" y="4528531"/>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957" name="Rectangle: Rounded Corners 956">
                <a:extLst>
                  <a:ext uri="{FF2B5EF4-FFF2-40B4-BE49-F238E27FC236}">
                    <a16:creationId xmlns:a16="http://schemas.microsoft.com/office/drawing/2014/main" id="{779846E5-7DEF-F39C-A01E-00C78991621D}"/>
                  </a:ext>
                </a:extLst>
              </p:cNvPr>
              <p:cNvSpPr>
                <a:spLocks/>
              </p:cNvSpPr>
              <p:nvPr/>
            </p:nvSpPr>
            <p:spPr>
              <a:xfrm>
                <a:off x="7545168" y="4521953"/>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25</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958" name="Oval 957">
                <a:extLst>
                  <a:ext uri="{FF2B5EF4-FFF2-40B4-BE49-F238E27FC236}">
                    <a16:creationId xmlns:a16="http://schemas.microsoft.com/office/drawing/2014/main" id="{FECA5868-8B57-4709-1E39-56221C22CB52}"/>
                  </a:ext>
                </a:extLst>
              </p:cNvPr>
              <p:cNvSpPr>
                <a:spLocks/>
              </p:cNvSpPr>
              <p:nvPr/>
            </p:nvSpPr>
            <p:spPr>
              <a:xfrm>
                <a:off x="7176887" y="4432886"/>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959" name="Rectangle: Rounded Corners 958">
                <a:extLst>
                  <a:ext uri="{FF2B5EF4-FFF2-40B4-BE49-F238E27FC236}">
                    <a16:creationId xmlns:a16="http://schemas.microsoft.com/office/drawing/2014/main" id="{CC228B3A-EA4F-1390-7E91-927A00450997}"/>
                  </a:ext>
                </a:extLst>
              </p:cNvPr>
              <p:cNvSpPr>
                <a:spLocks/>
              </p:cNvSpPr>
              <p:nvPr/>
            </p:nvSpPr>
            <p:spPr>
              <a:xfrm>
                <a:off x="7179427" y="4426308"/>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18</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960" name="Speech Bubble: Rectangle with Corners Rounded 959">
                <a:extLst>
                  <a:ext uri="{FF2B5EF4-FFF2-40B4-BE49-F238E27FC236}">
                    <a16:creationId xmlns:a16="http://schemas.microsoft.com/office/drawing/2014/main" id="{EF13E191-FF88-15D5-6AAB-2A4921FC3162}"/>
                  </a:ext>
                </a:extLst>
              </p:cNvPr>
              <p:cNvSpPr/>
              <p:nvPr/>
            </p:nvSpPr>
            <p:spPr>
              <a:xfrm>
                <a:off x="8075208" y="4502287"/>
                <a:ext cx="930249" cy="292556"/>
              </a:xfrm>
              <a:prstGeom prst="wedgeRoundRectCallout">
                <a:avLst>
                  <a:gd name="adj1" fmla="val -68610"/>
                  <a:gd name="adj2" fmla="val 7794"/>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Control-M Housekeeping</a:t>
                </a:r>
                <a:endParaRPr lang="en-IN" sz="800" err="1">
                  <a:solidFill>
                    <a:schemeClr val="tx1"/>
                  </a:solidFill>
                </a:endParaRPr>
              </a:p>
            </p:txBody>
          </p:sp>
          <p:sp>
            <p:nvSpPr>
              <p:cNvPr id="961" name="Speech Bubble: Rectangle with Corners Rounded 960">
                <a:extLst>
                  <a:ext uri="{FF2B5EF4-FFF2-40B4-BE49-F238E27FC236}">
                    <a16:creationId xmlns:a16="http://schemas.microsoft.com/office/drawing/2014/main" id="{820D933F-987F-F417-2DFC-C6AE868355B8}"/>
                  </a:ext>
                </a:extLst>
              </p:cNvPr>
              <p:cNvSpPr/>
              <p:nvPr/>
            </p:nvSpPr>
            <p:spPr>
              <a:xfrm>
                <a:off x="7532538" y="5059727"/>
                <a:ext cx="861435" cy="456854"/>
              </a:xfrm>
              <a:prstGeom prst="wedgeRoundRectCallout">
                <a:avLst>
                  <a:gd name="adj1" fmla="val -62659"/>
                  <a:gd name="adj2" fmla="val -104444"/>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KM Uplifting using Gen AI</a:t>
                </a:r>
                <a:endParaRPr lang="en-IN" sz="800" err="1">
                  <a:solidFill>
                    <a:schemeClr val="tx1"/>
                  </a:solidFill>
                </a:endParaRPr>
              </a:p>
            </p:txBody>
          </p:sp>
          <p:sp>
            <p:nvSpPr>
              <p:cNvPr id="962" name="Speech Bubble: Rectangle with Corners Rounded 961">
                <a:extLst>
                  <a:ext uri="{FF2B5EF4-FFF2-40B4-BE49-F238E27FC236}">
                    <a16:creationId xmlns:a16="http://schemas.microsoft.com/office/drawing/2014/main" id="{7382C84A-3250-38C1-24BA-51CD90DE993B}"/>
                  </a:ext>
                </a:extLst>
              </p:cNvPr>
              <p:cNvSpPr/>
              <p:nvPr/>
            </p:nvSpPr>
            <p:spPr>
              <a:xfrm>
                <a:off x="5004076" y="4537165"/>
                <a:ext cx="683879" cy="278385"/>
              </a:xfrm>
              <a:prstGeom prst="wedgeRoundRectCallout">
                <a:avLst>
                  <a:gd name="adj1" fmla="val 72344"/>
                  <a:gd name="adj2" fmla="val -145896"/>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Knowledge Management</a:t>
                </a:r>
                <a:endParaRPr lang="en-IN" sz="800">
                  <a:solidFill>
                    <a:schemeClr val="tx1"/>
                  </a:solidFill>
                </a:endParaRPr>
              </a:p>
            </p:txBody>
          </p:sp>
          <p:sp>
            <p:nvSpPr>
              <p:cNvPr id="963" name="Rectangle: Rounded Corners 962">
                <a:extLst>
                  <a:ext uri="{FF2B5EF4-FFF2-40B4-BE49-F238E27FC236}">
                    <a16:creationId xmlns:a16="http://schemas.microsoft.com/office/drawing/2014/main" id="{11BD3881-D60F-C8D4-3557-05E68663ADB0}"/>
                  </a:ext>
                </a:extLst>
              </p:cNvPr>
              <p:cNvSpPr/>
              <p:nvPr/>
            </p:nvSpPr>
            <p:spPr>
              <a:xfrm>
                <a:off x="8439753" y="5057109"/>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64" name="Rectangle: Rounded Corners 963">
                <a:extLst>
                  <a:ext uri="{FF2B5EF4-FFF2-40B4-BE49-F238E27FC236}">
                    <a16:creationId xmlns:a16="http://schemas.microsoft.com/office/drawing/2014/main" id="{BA340DC2-1A72-64C1-E489-32FFF23958C4}"/>
                  </a:ext>
                </a:extLst>
              </p:cNvPr>
              <p:cNvSpPr/>
              <p:nvPr/>
            </p:nvSpPr>
            <p:spPr>
              <a:xfrm>
                <a:off x="8439753" y="5132500"/>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65" name="Rectangle: Rounded Corners 964">
                <a:extLst>
                  <a:ext uri="{FF2B5EF4-FFF2-40B4-BE49-F238E27FC236}">
                    <a16:creationId xmlns:a16="http://schemas.microsoft.com/office/drawing/2014/main" id="{DBCFF805-6519-9A47-C397-A6DD9906FE18}"/>
                  </a:ext>
                </a:extLst>
              </p:cNvPr>
              <p:cNvSpPr/>
              <p:nvPr/>
            </p:nvSpPr>
            <p:spPr>
              <a:xfrm>
                <a:off x="8439753" y="5207891"/>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66" name="Rectangle: Rounded Corners 965">
                <a:extLst>
                  <a:ext uri="{FF2B5EF4-FFF2-40B4-BE49-F238E27FC236}">
                    <a16:creationId xmlns:a16="http://schemas.microsoft.com/office/drawing/2014/main" id="{7CDC3B8D-5141-ABEB-EFA2-50C4EB74447F}"/>
                  </a:ext>
                </a:extLst>
              </p:cNvPr>
              <p:cNvSpPr/>
              <p:nvPr/>
            </p:nvSpPr>
            <p:spPr>
              <a:xfrm>
                <a:off x="8439753" y="5283282"/>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69" name="Rectangle: Rounded Corners 968">
                <a:extLst>
                  <a:ext uri="{FF2B5EF4-FFF2-40B4-BE49-F238E27FC236}">
                    <a16:creationId xmlns:a16="http://schemas.microsoft.com/office/drawing/2014/main" id="{49247577-BC28-12F3-F546-39C7E79CC2BE}"/>
                  </a:ext>
                </a:extLst>
              </p:cNvPr>
              <p:cNvSpPr/>
              <p:nvPr/>
            </p:nvSpPr>
            <p:spPr>
              <a:xfrm>
                <a:off x="4813493" y="4564238"/>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70" name="Rectangle: Rounded Corners 969">
                <a:extLst>
                  <a:ext uri="{FF2B5EF4-FFF2-40B4-BE49-F238E27FC236}">
                    <a16:creationId xmlns:a16="http://schemas.microsoft.com/office/drawing/2014/main" id="{460312B1-86A2-4BEA-6B39-410399B33E4F}"/>
                  </a:ext>
                </a:extLst>
              </p:cNvPr>
              <p:cNvSpPr/>
              <p:nvPr/>
            </p:nvSpPr>
            <p:spPr>
              <a:xfrm>
                <a:off x="4813493" y="4639629"/>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71" name="Rectangle: Rounded Corners 970">
                <a:extLst>
                  <a:ext uri="{FF2B5EF4-FFF2-40B4-BE49-F238E27FC236}">
                    <a16:creationId xmlns:a16="http://schemas.microsoft.com/office/drawing/2014/main" id="{AE2A8E2D-0F63-2FB4-EEF7-A564BA505595}"/>
                  </a:ext>
                </a:extLst>
              </p:cNvPr>
              <p:cNvSpPr/>
              <p:nvPr/>
            </p:nvSpPr>
            <p:spPr>
              <a:xfrm>
                <a:off x="4813493" y="4715020"/>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72" name="Rectangle: Rounded Corners 971">
                <a:extLst>
                  <a:ext uri="{FF2B5EF4-FFF2-40B4-BE49-F238E27FC236}">
                    <a16:creationId xmlns:a16="http://schemas.microsoft.com/office/drawing/2014/main" id="{C81F37ED-494F-9783-4208-A6AD9F54B722}"/>
                  </a:ext>
                </a:extLst>
              </p:cNvPr>
              <p:cNvSpPr/>
              <p:nvPr/>
            </p:nvSpPr>
            <p:spPr>
              <a:xfrm>
                <a:off x="4813493" y="4790411"/>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975" name="Rectangle: Rounded Corners 974">
                <a:extLst>
                  <a:ext uri="{FF2B5EF4-FFF2-40B4-BE49-F238E27FC236}">
                    <a16:creationId xmlns:a16="http://schemas.microsoft.com/office/drawing/2014/main" id="{35A065FC-6931-C3F6-CE5F-389442AFFFD4}"/>
                  </a:ext>
                </a:extLst>
              </p:cNvPr>
              <p:cNvSpPr/>
              <p:nvPr/>
            </p:nvSpPr>
            <p:spPr>
              <a:xfrm>
                <a:off x="8956097" y="434871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76" name="Rectangle: Rounded Corners 975">
                <a:extLst>
                  <a:ext uri="{FF2B5EF4-FFF2-40B4-BE49-F238E27FC236}">
                    <a16:creationId xmlns:a16="http://schemas.microsoft.com/office/drawing/2014/main" id="{902532AA-DF2E-ADA3-B523-BE595EAAEA49}"/>
                  </a:ext>
                </a:extLst>
              </p:cNvPr>
              <p:cNvSpPr/>
              <p:nvPr/>
            </p:nvSpPr>
            <p:spPr>
              <a:xfrm>
                <a:off x="8956097" y="4424107"/>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77" name="Rectangle: Rounded Corners 976">
                <a:extLst>
                  <a:ext uri="{FF2B5EF4-FFF2-40B4-BE49-F238E27FC236}">
                    <a16:creationId xmlns:a16="http://schemas.microsoft.com/office/drawing/2014/main" id="{C655DCE4-D480-8297-0EFC-3AE2F61AFCAC}"/>
                  </a:ext>
                </a:extLst>
              </p:cNvPr>
              <p:cNvSpPr/>
              <p:nvPr/>
            </p:nvSpPr>
            <p:spPr>
              <a:xfrm>
                <a:off x="8956097" y="4499498"/>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78" name="Rectangle: Rounded Corners 977">
                <a:extLst>
                  <a:ext uri="{FF2B5EF4-FFF2-40B4-BE49-F238E27FC236}">
                    <a16:creationId xmlns:a16="http://schemas.microsoft.com/office/drawing/2014/main" id="{1FE46538-957C-9D17-7C5F-88AFD92B4BE2}"/>
                  </a:ext>
                </a:extLst>
              </p:cNvPr>
              <p:cNvSpPr/>
              <p:nvPr/>
            </p:nvSpPr>
            <p:spPr>
              <a:xfrm>
                <a:off x="8956097" y="4574889"/>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81" name="Rectangle: Rounded Corners 980">
                <a:extLst>
                  <a:ext uri="{FF2B5EF4-FFF2-40B4-BE49-F238E27FC236}">
                    <a16:creationId xmlns:a16="http://schemas.microsoft.com/office/drawing/2014/main" id="{9F2C11F5-5B35-4AEA-0577-FC493DDA8912}"/>
                  </a:ext>
                </a:extLst>
              </p:cNvPr>
              <p:cNvSpPr/>
              <p:nvPr/>
            </p:nvSpPr>
            <p:spPr>
              <a:xfrm>
                <a:off x="6905323" y="258361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82" name="Rectangle: Rounded Corners 981">
                <a:extLst>
                  <a:ext uri="{FF2B5EF4-FFF2-40B4-BE49-F238E27FC236}">
                    <a16:creationId xmlns:a16="http://schemas.microsoft.com/office/drawing/2014/main" id="{0B6A7A5B-D631-AF6D-C8BA-D9B0FF8589F2}"/>
                  </a:ext>
                </a:extLst>
              </p:cNvPr>
              <p:cNvSpPr/>
              <p:nvPr/>
            </p:nvSpPr>
            <p:spPr>
              <a:xfrm>
                <a:off x="6905323" y="265900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83" name="Rectangle: Rounded Corners 982">
                <a:extLst>
                  <a:ext uri="{FF2B5EF4-FFF2-40B4-BE49-F238E27FC236}">
                    <a16:creationId xmlns:a16="http://schemas.microsoft.com/office/drawing/2014/main" id="{C5171039-AD93-037C-3867-2B1814154B76}"/>
                  </a:ext>
                </a:extLst>
              </p:cNvPr>
              <p:cNvSpPr/>
              <p:nvPr/>
            </p:nvSpPr>
            <p:spPr>
              <a:xfrm>
                <a:off x="6905323" y="273439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84" name="Rectangle: Rounded Corners 983">
                <a:extLst>
                  <a:ext uri="{FF2B5EF4-FFF2-40B4-BE49-F238E27FC236}">
                    <a16:creationId xmlns:a16="http://schemas.microsoft.com/office/drawing/2014/main" id="{7D8C5276-D96B-C5CE-987F-93D17AB3F9D1}"/>
                  </a:ext>
                </a:extLst>
              </p:cNvPr>
              <p:cNvSpPr/>
              <p:nvPr/>
            </p:nvSpPr>
            <p:spPr>
              <a:xfrm>
                <a:off x="6905323" y="280978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cxnSp>
        <p:nvCxnSpPr>
          <p:cNvPr id="14" name="Straight Connector 13">
            <a:extLst>
              <a:ext uri="{FF2B5EF4-FFF2-40B4-BE49-F238E27FC236}">
                <a16:creationId xmlns:a16="http://schemas.microsoft.com/office/drawing/2014/main" id="{8379959F-473A-D8FD-0090-6CE89C15AE6C}"/>
              </a:ext>
            </a:extLst>
          </p:cNvPr>
          <p:cNvCxnSpPr/>
          <p:nvPr/>
        </p:nvCxnSpPr>
        <p:spPr>
          <a:xfrm>
            <a:off x="10452138" y="547328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32C19F-775E-2703-FD90-370F1F789C2A}"/>
              </a:ext>
            </a:extLst>
          </p:cNvPr>
          <p:cNvSpPr txBox="1"/>
          <p:nvPr/>
        </p:nvSpPr>
        <p:spPr>
          <a:xfrm>
            <a:off x="10408803" y="3466538"/>
            <a:ext cx="1060276" cy="226475"/>
          </a:xfrm>
          <a:prstGeom prst="rect">
            <a:avLst/>
          </a:prstGeom>
        </p:spPr>
        <p:txBody>
          <a:bodyPr vert="horz" wrap="square" lIns="0" tIns="0" rIns="0" bIns="0" rtlCol="0">
            <a:noAutofit/>
          </a:bodyPr>
          <a:lstStyle/>
          <a:p>
            <a:pPr algn="l"/>
            <a:r>
              <a:rPr lang="en-US" sz="1100"/>
              <a:t>Speed of Work</a:t>
            </a:r>
            <a:endParaRPr lang="en-IN" sz="1100"/>
          </a:p>
        </p:txBody>
      </p:sp>
      <p:cxnSp>
        <p:nvCxnSpPr>
          <p:cNvPr id="17" name="Straight Connector 16">
            <a:extLst>
              <a:ext uri="{FF2B5EF4-FFF2-40B4-BE49-F238E27FC236}">
                <a16:creationId xmlns:a16="http://schemas.microsoft.com/office/drawing/2014/main" id="{BDC36248-8E16-D2A6-952D-A9E82D4F3F26}"/>
              </a:ext>
            </a:extLst>
          </p:cNvPr>
          <p:cNvCxnSpPr/>
          <p:nvPr/>
        </p:nvCxnSpPr>
        <p:spPr>
          <a:xfrm>
            <a:off x="10414174" y="3825781"/>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72E4A86-9BA1-1D0F-60D8-3EC40E4AE80D}"/>
              </a:ext>
            </a:extLst>
          </p:cNvPr>
          <p:cNvSpPr/>
          <p:nvPr/>
        </p:nvSpPr>
        <p:spPr>
          <a:xfrm>
            <a:off x="11105469" y="3787174"/>
            <a:ext cx="180000" cy="14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19" name="TextBox 18">
            <a:extLst>
              <a:ext uri="{FF2B5EF4-FFF2-40B4-BE49-F238E27FC236}">
                <a16:creationId xmlns:a16="http://schemas.microsoft.com/office/drawing/2014/main" id="{C3351BB4-9743-3F5C-D392-93252D5387F7}"/>
              </a:ext>
            </a:extLst>
          </p:cNvPr>
          <p:cNvSpPr txBox="1"/>
          <p:nvPr/>
        </p:nvSpPr>
        <p:spPr>
          <a:xfrm>
            <a:off x="10414196" y="4026312"/>
            <a:ext cx="1060276" cy="226475"/>
          </a:xfrm>
          <a:prstGeom prst="rect">
            <a:avLst/>
          </a:prstGeom>
        </p:spPr>
        <p:txBody>
          <a:bodyPr vert="horz" wrap="square" lIns="0" tIns="0" rIns="0" bIns="0" rtlCol="0">
            <a:noAutofit/>
          </a:bodyPr>
          <a:lstStyle/>
          <a:p>
            <a:pPr algn="l"/>
            <a:r>
              <a:rPr lang="en-US" sz="1100"/>
              <a:t>Scale</a:t>
            </a:r>
            <a:endParaRPr lang="en-IN" sz="1100"/>
          </a:p>
        </p:txBody>
      </p:sp>
      <p:cxnSp>
        <p:nvCxnSpPr>
          <p:cNvPr id="20" name="Straight Connector 19">
            <a:extLst>
              <a:ext uri="{FF2B5EF4-FFF2-40B4-BE49-F238E27FC236}">
                <a16:creationId xmlns:a16="http://schemas.microsoft.com/office/drawing/2014/main" id="{D06BA76A-C2C4-AC11-86DC-20F890E7860C}"/>
              </a:ext>
            </a:extLst>
          </p:cNvPr>
          <p:cNvCxnSpPr/>
          <p:nvPr/>
        </p:nvCxnSpPr>
        <p:spPr>
          <a:xfrm>
            <a:off x="10419567" y="438555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FCA3653-BAA9-BFD3-3A2A-1C73790B4B12}"/>
              </a:ext>
            </a:extLst>
          </p:cNvPr>
          <p:cNvSpPr/>
          <p:nvPr/>
        </p:nvSpPr>
        <p:spPr>
          <a:xfrm>
            <a:off x="11111227" y="4299063"/>
            <a:ext cx="180000" cy="14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2" name="TextBox 21">
            <a:extLst>
              <a:ext uri="{FF2B5EF4-FFF2-40B4-BE49-F238E27FC236}">
                <a16:creationId xmlns:a16="http://schemas.microsoft.com/office/drawing/2014/main" id="{AF71680B-41AE-BC34-F3F9-252242044FA2}"/>
              </a:ext>
            </a:extLst>
          </p:cNvPr>
          <p:cNvSpPr txBox="1"/>
          <p:nvPr/>
        </p:nvSpPr>
        <p:spPr>
          <a:xfrm>
            <a:off x="10452138" y="4578302"/>
            <a:ext cx="1060276" cy="226475"/>
          </a:xfrm>
          <a:prstGeom prst="rect">
            <a:avLst/>
          </a:prstGeom>
        </p:spPr>
        <p:txBody>
          <a:bodyPr vert="horz" wrap="square" lIns="0" tIns="0" rIns="0" bIns="0" rtlCol="0">
            <a:noAutofit/>
          </a:bodyPr>
          <a:lstStyle/>
          <a:p>
            <a:pPr algn="l"/>
            <a:r>
              <a:rPr lang="en-US" sz="1100"/>
              <a:t>Resilience</a:t>
            </a:r>
            <a:endParaRPr lang="en-IN" sz="1100"/>
          </a:p>
        </p:txBody>
      </p:sp>
      <p:cxnSp>
        <p:nvCxnSpPr>
          <p:cNvPr id="24" name="Straight Connector 23">
            <a:extLst>
              <a:ext uri="{FF2B5EF4-FFF2-40B4-BE49-F238E27FC236}">
                <a16:creationId xmlns:a16="http://schemas.microsoft.com/office/drawing/2014/main" id="{FBABB38F-05A1-7CBD-8CA1-6581DE46E657}"/>
              </a:ext>
            </a:extLst>
          </p:cNvPr>
          <p:cNvCxnSpPr/>
          <p:nvPr/>
        </p:nvCxnSpPr>
        <p:spPr>
          <a:xfrm>
            <a:off x="10457509" y="493754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CC2D95B-67E3-69A8-F04B-F94E555E6544}"/>
              </a:ext>
            </a:extLst>
          </p:cNvPr>
          <p:cNvSpPr/>
          <p:nvPr/>
        </p:nvSpPr>
        <p:spPr>
          <a:xfrm>
            <a:off x="11146938" y="4858836"/>
            <a:ext cx="180000" cy="14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6" name="Rectangle: Rounded Corners 25">
            <a:extLst>
              <a:ext uri="{FF2B5EF4-FFF2-40B4-BE49-F238E27FC236}">
                <a16:creationId xmlns:a16="http://schemas.microsoft.com/office/drawing/2014/main" id="{DB04711B-30FB-ACD4-8EC4-B933F1D1A8F6}"/>
              </a:ext>
            </a:extLst>
          </p:cNvPr>
          <p:cNvSpPr/>
          <p:nvPr/>
        </p:nvSpPr>
        <p:spPr>
          <a:xfrm>
            <a:off x="11146938" y="5412115"/>
            <a:ext cx="180000" cy="14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8" name="TextBox 27">
            <a:extLst>
              <a:ext uri="{FF2B5EF4-FFF2-40B4-BE49-F238E27FC236}">
                <a16:creationId xmlns:a16="http://schemas.microsoft.com/office/drawing/2014/main" id="{19DB9FC8-9D50-2374-EB3D-2B977C922917}"/>
              </a:ext>
            </a:extLst>
          </p:cNvPr>
          <p:cNvSpPr txBox="1"/>
          <p:nvPr/>
        </p:nvSpPr>
        <p:spPr>
          <a:xfrm>
            <a:off x="10446767" y="5114042"/>
            <a:ext cx="1060276" cy="226475"/>
          </a:xfrm>
          <a:prstGeom prst="rect">
            <a:avLst/>
          </a:prstGeom>
        </p:spPr>
        <p:txBody>
          <a:bodyPr vert="horz" wrap="square" lIns="0" tIns="0" rIns="0" bIns="0" rtlCol="0">
            <a:noAutofit/>
          </a:bodyPr>
          <a:lstStyle/>
          <a:p>
            <a:pPr algn="l"/>
            <a:r>
              <a:rPr lang="en-US" sz="1100"/>
              <a:t>Efficiency</a:t>
            </a:r>
            <a:endParaRPr lang="en-IN" sz="1100"/>
          </a:p>
        </p:txBody>
      </p:sp>
      <p:grpSp>
        <p:nvGrpSpPr>
          <p:cNvPr id="31" name="Group 30">
            <a:extLst>
              <a:ext uri="{FF2B5EF4-FFF2-40B4-BE49-F238E27FC236}">
                <a16:creationId xmlns:a16="http://schemas.microsoft.com/office/drawing/2014/main" id="{3E1A2D99-A732-1049-1C5A-BF211242C906}"/>
              </a:ext>
            </a:extLst>
          </p:cNvPr>
          <p:cNvGrpSpPr/>
          <p:nvPr/>
        </p:nvGrpSpPr>
        <p:grpSpPr>
          <a:xfrm>
            <a:off x="7125263" y="1583475"/>
            <a:ext cx="1540038" cy="736080"/>
            <a:chOff x="7125263" y="1583475"/>
            <a:chExt cx="1540038" cy="736080"/>
          </a:xfrm>
        </p:grpSpPr>
        <p:sp>
          <p:nvSpPr>
            <p:cNvPr id="32" name="Oval 31">
              <a:extLst>
                <a:ext uri="{FF2B5EF4-FFF2-40B4-BE49-F238E27FC236}">
                  <a16:creationId xmlns:a16="http://schemas.microsoft.com/office/drawing/2014/main" id="{01DE5C5D-E1E7-278E-E1CB-A73168BBD010}"/>
                </a:ext>
              </a:extLst>
            </p:cNvPr>
            <p:cNvSpPr>
              <a:spLocks/>
            </p:cNvSpPr>
            <p:nvPr/>
          </p:nvSpPr>
          <p:spPr>
            <a:xfrm>
              <a:off x="7125263" y="1959555"/>
              <a:ext cx="360000" cy="36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33" name="Oval 32">
              <a:extLst>
                <a:ext uri="{FF2B5EF4-FFF2-40B4-BE49-F238E27FC236}">
                  <a16:creationId xmlns:a16="http://schemas.microsoft.com/office/drawing/2014/main" id="{3472C840-0AFE-392C-A89D-3981CD24EDF6}"/>
                </a:ext>
              </a:extLst>
            </p:cNvPr>
            <p:cNvSpPr>
              <a:spLocks/>
            </p:cNvSpPr>
            <p:nvPr/>
          </p:nvSpPr>
          <p:spPr>
            <a:xfrm>
              <a:off x="7182413" y="1959555"/>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34" name="Oval 33">
              <a:extLst>
                <a:ext uri="{FF2B5EF4-FFF2-40B4-BE49-F238E27FC236}">
                  <a16:creationId xmlns:a16="http://schemas.microsoft.com/office/drawing/2014/main" id="{651C49EA-FF11-D8EA-7933-42869D4D45A2}"/>
                </a:ext>
              </a:extLst>
            </p:cNvPr>
            <p:cNvSpPr>
              <a:spLocks/>
            </p:cNvSpPr>
            <p:nvPr/>
          </p:nvSpPr>
          <p:spPr>
            <a:xfrm>
              <a:off x="7239563" y="1959555"/>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35" name="Rectangle: Rounded Corners 34">
              <a:extLst>
                <a:ext uri="{FF2B5EF4-FFF2-40B4-BE49-F238E27FC236}">
                  <a16:creationId xmlns:a16="http://schemas.microsoft.com/office/drawing/2014/main" id="{F1797405-07AB-2A90-3506-821F6E0870A3}"/>
                </a:ext>
              </a:extLst>
            </p:cNvPr>
            <p:cNvSpPr>
              <a:spLocks/>
            </p:cNvSpPr>
            <p:nvPr/>
          </p:nvSpPr>
          <p:spPr>
            <a:xfrm>
              <a:off x="7239563" y="1952711"/>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06</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36" name="Speech Bubble: Rectangle with Corners Rounded 35">
              <a:extLst>
                <a:ext uri="{FF2B5EF4-FFF2-40B4-BE49-F238E27FC236}">
                  <a16:creationId xmlns:a16="http://schemas.microsoft.com/office/drawing/2014/main" id="{DB2CB7C2-38BF-DFB7-4F07-B97025D2481B}"/>
                </a:ext>
              </a:extLst>
            </p:cNvPr>
            <p:cNvSpPr/>
            <p:nvPr/>
          </p:nvSpPr>
          <p:spPr>
            <a:xfrm>
              <a:off x="7562798" y="1641917"/>
              <a:ext cx="936425" cy="337739"/>
            </a:xfrm>
            <a:prstGeom prst="wedgeRoundRectCallout">
              <a:avLst>
                <a:gd name="adj1" fmla="val -45300"/>
                <a:gd name="adj2" fmla="val 8882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Splunk Alerting</a:t>
              </a:r>
              <a:endParaRPr lang="en-IN" sz="800">
                <a:solidFill>
                  <a:schemeClr val="tx1"/>
                </a:solidFill>
              </a:endParaRPr>
            </a:p>
          </p:txBody>
        </p:sp>
        <p:sp>
          <p:nvSpPr>
            <p:cNvPr id="37" name="Rectangle: Rounded Corners 36">
              <a:extLst>
                <a:ext uri="{FF2B5EF4-FFF2-40B4-BE49-F238E27FC236}">
                  <a16:creationId xmlns:a16="http://schemas.microsoft.com/office/drawing/2014/main" id="{EF008864-A862-5BD1-69E6-44F34263E087}"/>
                </a:ext>
              </a:extLst>
            </p:cNvPr>
            <p:cNvSpPr/>
            <p:nvPr/>
          </p:nvSpPr>
          <p:spPr>
            <a:xfrm>
              <a:off x="8521301" y="158347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38" name="Rectangle: Rounded Corners 37">
              <a:extLst>
                <a:ext uri="{FF2B5EF4-FFF2-40B4-BE49-F238E27FC236}">
                  <a16:creationId xmlns:a16="http://schemas.microsoft.com/office/drawing/2014/main" id="{9539E137-A5F9-EDCC-8274-381C47832AB9}"/>
                </a:ext>
              </a:extLst>
            </p:cNvPr>
            <p:cNvSpPr/>
            <p:nvPr/>
          </p:nvSpPr>
          <p:spPr>
            <a:xfrm>
              <a:off x="8521301" y="165886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39" name="Rectangle: Rounded Corners 38">
              <a:extLst>
                <a:ext uri="{FF2B5EF4-FFF2-40B4-BE49-F238E27FC236}">
                  <a16:creationId xmlns:a16="http://schemas.microsoft.com/office/drawing/2014/main" id="{F23A0DFD-A1E3-A0AF-3E0B-00738C4B1CAA}"/>
                </a:ext>
              </a:extLst>
            </p:cNvPr>
            <p:cNvSpPr/>
            <p:nvPr/>
          </p:nvSpPr>
          <p:spPr>
            <a:xfrm>
              <a:off x="8521301" y="1734257"/>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0" name="Rectangle: Rounded Corners 39">
              <a:extLst>
                <a:ext uri="{FF2B5EF4-FFF2-40B4-BE49-F238E27FC236}">
                  <a16:creationId xmlns:a16="http://schemas.microsoft.com/office/drawing/2014/main" id="{4B461733-60CA-13C6-AD71-DA3CE77969B5}"/>
                </a:ext>
              </a:extLst>
            </p:cNvPr>
            <p:cNvSpPr/>
            <p:nvPr/>
          </p:nvSpPr>
          <p:spPr>
            <a:xfrm>
              <a:off x="8521301" y="1809648"/>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41" name="Group 40">
            <a:extLst>
              <a:ext uri="{FF2B5EF4-FFF2-40B4-BE49-F238E27FC236}">
                <a16:creationId xmlns:a16="http://schemas.microsoft.com/office/drawing/2014/main" id="{70F5C1DE-35CB-5F8C-840C-67DED9F7BEEF}"/>
              </a:ext>
            </a:extLst>
          </p:cNvPr>
          <p:cNvGrpSpPr/>
          <p:nvPr/>
        </p:nvGrpSpPr>
        <p:grpSpPr>
          <a:xfrm>
            <a:off x="5854929" y="3497339"/>
            <a:ext cx="531450" cy="375211"/>
            <a:chOff x="5854929" y="3497339"/>
            <a:chExt cx="531450" cy="375211"/>
          </a:xfrm>
        </p:grpSpPr>
        <p:sp>
          <p:nvSpPr>
            <p:cNvPr id="42" name="Oval 41">
              <a:extLst>
                <a:ext uri="{FF2B5EF4-FFF2-40B4-BE49-F238E27FC236}">
                  <a16:creationId xmlns:a16="http://schemas.microsoft.com/office/drawing/2014/main" id="{FD01DAEA-E0DE-AC3E-EE91-4A4E5D57DABF}"/>
                </a:ext>
              </a:extLst>
            </p:cNvPr>
            <p:cNvSpPr>
              <a:spLocks/>
            </p:cNvSpPr>
            <p:nvPr/>
          </p:nvSpPr>
          <p:spPr>
            <a:xfrm>
              <a:off x="5854929" y="3512550"/>
              <a:ext cx="360000" cy="360000"/>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3" name="Oval 42">
              <a:extLst>
                <a:ext uri="{FF2B5EF4-FFF2-40B4-BE49-F238E27FC236}">
                  <a16:creationId xmlns:a16="http://schemas.microsoft.com/office/drawing/2014/main" id="{D73A89C3-90E7-89FA-241E-5B2A9AC1CA5B}"/>
                </a:ext>
              </a:extLst>
            </p:cNvPr>
            <p:cNvSpPr>
              <a:spLocks/>
            </p:cNvSpPr>
            <p:nvPr/>
          </p:nvSpPr>
          <p:spPr>
            <a:xfrm>
              <a:off x="5912079" y="3512550"/>
              <a:ext cx="360000" cy="36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4" name="Oval 43">
              <a:extLst>
                <a:ext uri="{FF2B5EF4-FFF2-40B4-BE49-F238E27FC236}">
                  <a16:creationId xmlns:a16="http://schemas.microsoft.com/office/drawing/2014/main" id="{47A98AA8-FCF1-34E3-AF22-09A3A12CC045}"/>
                </a:ext>
              </a:extLst>
            </p:cNvPr>
            <p:cNvSpPr>
              <a:spLocks/>
            </p:cNvSpPr>
            <p:nvPr/>
          </p:nvSpPr>
          <p:spPr>
            <a:xfrm>
              <a:off x="5969229" y="3512550"/>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5" name="Oval 44">
              <a:extLst>
                <a:ext uri="{FF2B5EF4-FFF2-40B4-BE49-F238E27FC236}">
                  <a16:creationId xmlns:a16="http://schemas.microsoft.com/office/drawing/2014/main" id="{3EE80087-E06D-FEC2-4499-8FF30F0E9E77}"/>
                </a:ext>
              </a:extLst>
            </p:cNvPr>
            <p:cNvSpPr>
              <a:spLocks/>
            </p:cNvSpPr>
            <p:nvPr/>
          </p:nvSpPr>
          <p:spPr>
            <a:xfrm>
              <a:off x="6018215" y="3512550"/>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6" name="Rectangle: Rounded Corners 45">
              <a:extLst>
                <a:ext uri="{FF2B5EF4-FFF2-40B4-BE49-F238E27FC236}">
                  <a16:creationId xmlns:a16="http://schemas.microsoft.com/office/drawing/2014/main" id="{8D22A2AF-694C-396B-0B9D-5DF749D13F40}"/>
                </a:ext>
              </a:extLst>
            </p:cNvPr>
            <p:cNvSpPr>
              <a:spLocks/>
            </p:cNvSpPr>
            <p:nvPr/>
          </p:nvSpPr>
          <p:spPr>
            <a:xfrm>
              <a:off x="6026379" y="349733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09</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47" name="Speech Bubble: Rectangle with Corners Rounded 46">
            <a:extLst>
              <a:ext uri="{FF2B5EF4-FFF2-40B4-BE49-F238E27FC236}">
                <a16:creationId xmlns:a16="http://schemas.microsoft.com/office/drawing/2014/main" id="{763998E6-7F0F-EF32-D367-1E347ED34B51}"/>
              </a:ext>
            </a:extLst>
          </p:cNvPr>
          <p:cNvSpPr/>
          <p:nvPr/>
        </p:nvSpPr>
        <p:spPr>
          <a:xfrm>
            <a:off x="5258019" y="2941839"/>
            <a:ext cx="744486" cy="417969"/>
          </a:xfrm>
          <a:prstGeom prst="wedgeRoundRectCallout">
            <a:avLst>
              <a:gd name="adj1" fmla="val 51414"/>
              <a:gd name="adj2" fmla="val 101832"/>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Service Catalogue</a:t>
            </a:r>
          </a:p>
        </p:txBody>
      </p:sp>
      <p:grpSp>
        <p:nvGrpSpPr>
          <p:cNvPr id="48" name="Group 47">
            <a:extLst>
              <a:ext uri="{FF2B5EF4-FFF2-40B4-BE49-F238E27FC236}">
                <a16:creationId xmlns:a16="http://schemas.microsoft.com/office/drawing/2014/main" id="{CB3EB10B-BD1A-79A3-50FC-492D32E7C072}"/>
              </a:ext>
            </a:extLst>
          </p:cNvPr>
          <p:cNvGrpSpPr/>
          <p:nvPr/>
        </p:nvGrpSpPr>
        <p:grpSpPr>
          <a:xfrm>
            <a:off x="5076862" y="2885175"/>
            <a:ext cx="144000" cy="280173"/>
            <a:chOff x="10421427" y="1610371"/>
            <a:chExt cx="144000" cy="280173"/>
          </a:xfrm>
        </p:grpSpPr>
        <p:sp>
          <p:nvSpPr>
            <p:cNvPr id="49" name="Rectangle: Rounded Corners 48">
              <a:extLst>
                <a:ext uri="{FF2B5EF4-FFF2-40B4-BE49-F238E27FC236}">
                  <a16:creationId xmlns:a16="http://schemas.microsoft.com/office/drawing/2014/main" id="{FEFF54A8-35F7-73A7-310C-9B6A45AC64EA}"/>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0" name="Rectangle: Rounded Corners 49">
              <a:extLst>
                <a:ext uri="{FF2B5EF4-FFF2-40B4-BE49-F238E27FC236}">
                  <a16:creationId xmlns:a16="http://schemas.microsoft.com/office/drawing/2014/main" id="{03954E8D-C17F-4238-3F7F-4874C17F68C0}"/>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1" name="Rectangle: Rounded Corners 50">
              <a:extLst>
                <a:ext uri="{FF2B5EF4-FFF2-40B4-BE49-F238E27FC236}">
                  <a16:creationId xmlns:a16="http://schemas.microsoft.com/office/drawing/2014/main" id="{E630FA2C-1DAD-9876-BE68-B4C6C425CAB8}"/>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2" name="Rectangle: Rounded Corners 51">
              <a:extLst>
                <a:ext uri="{FF2B5EF4-FFF2-40B4-BE49-F238E27FC236}">
                  <a16:creationId xmlns:a16="http://schemas.microsoft.com/office/drawing/2014/main" id="{87A28F2D-BD40-EA4D-178F-5069F80F91B2}"/>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3" name="Group 52">
            <a:extLst>
              <a:ext uri="{FF2B5EF4-FFF2-40B4-BE49-F238E27FC236}">
                <a16:creationId xmlns:a16="http://schemas.microsoft.com/office/drawing/2014/main" id="{DB5C821B-1778-5187-07CD-BA1402C0EA4A}"/>
              </a:ext>
            </a:extLst>
          </p:cNvPr>
          <p:cNvGrpSpPr/>
          <p:nvPr/>
        </p:nvGrpSpPr>
        <p:grpSpPr>
          <a:xfrm>
            <a:off x="9106463" y="4563944"/>
            <a:ext cx="523286" cy="365461"/>
            <a:chOff x="9106463" y="4563944"/>
            <a:chExt cx="523286" cy="365461"/>
          </a:xfrm>
        </p:grpSpPr>
        <p:sp>
          <p:nvSpPr>
            <p:cNvPr id="54" name="Oval 53">
              <a:extLst>
                <a:ext uri="{FF2B5EF4-FFF2-40B4-BE49-F238E27FC236}">
                  <a16:creationId xmlns:a16="http://schemas.microsoft.com/office/drawing/2014/main" id="{1C8C4E56-5D38-1895-64BC-77AB875FBA27}"/>
                </a:ext>
              </a:extLst>
            </p:cNvPr>
            <p:cNvSpPr>
              <a:spLocks/>
            </p:cNvSpPr>
            <p:nvPr/>
          </p:nvSpPr>
          <p:spPr>
            <a:xfrm>
              <a:off x="9106463" y="4569405"/>
              <a:ext cx="360000" cy="360000"/>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5" name="Oval 54">
              <a:extLst>
                <a:ext uri="{FF2B5EF4-FFF2-40B4-BE49-F238E27FC236}">
                  <a16:creationId xmlns:a16="http://schemas.microsoft.com/office/drawing/2014/main" id="{79766D26-1374-3CF8-1420-540F05F29C57}"/>
                </a:ext>
              </a:extLst>
            </p:cNvPr>
            <p:cNvSpPr>
              <a:spLocks/>
            </p:cNvSpPr>
            <p:nvPr/>
          </p:nvSpPr>
          <p:spPr>
            <a:xfrm>
              <a:off x="9163613" y="4569405"/>
              <a:ext cx="360000" cy="36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6" name="Oval 55">
              <a:extLst>
                <a:ext uri="{FF2B5EF4-FFF2-40B4-BE49-F238E27FC236}">
                  <a16:creationId xmlns:a16="http://schemas.microsoft.com/office/drawing/2014/main" id="{61E10BAB-9FC0-9BF1-F668-78A59CFE3653}"/>
                </a:ext>
              </a:extLst>
            </p:cNvPr>
            <p:cNvSpPr>
              <a:spLocks/>
            </p:cNvSpPr>
            <p:nvPr/>
          </p:nvSpPr>
          <p:spPr>
            <a:xfrm>
              <a:off x="9220763" y="4569405"/>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7" name="Oval 56">
              <a:extLst>
                <a:ext uri="{FF2B5EF4-FFF2-40B4-BE49-F238E27FC236}">
                  <a16:creationId xmlns:a16="http://schemas.microsoft.com/office/drawing/2014/main" id="{6786662F-E1DB-27B6-9A2C-C04053C211C5}"/>
                </a:ext>
              </a:extLst>
            </p:cNvPr>
            <p:cNvSpPr>
              <a:spLocks/>
            </p:cNvSpPr>
            <p:nvPr/>
          </p:nvSpPr>
          <p:spPr>
            <a:xfrm>
              <a:off x="9269749" y="4569405"/>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8" name="Rectangle: Rounded Corners 57">
              <a:extLst>
                <a:ext uri="{FF2B5EF4-FFF2-40B4-BE49-F238E27FC236}">
                  <a16:creationId xmlns:a16="http://schemas.microsoft.com/office/drawing/2014/main" id="{9FE22CFA-B691-767D-B7DC-B36D2770E6EB}"/>
                </a:ext>
              </a:extLst>
            </p:cNvPr>
            <p:cNvSpPr>
              <a:spLocks/>
            </p:cNvSpPr>
            <p:nvPr/>
          </p:nvSpPr>
          <p:spPr>
            <a:xfrm>
              <a:off x="9261625" y="456394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10</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59" name="Speech Bubble: Rectangle with Corners Rounded 58">
            <a:extLst>
              <a:ext uri="{FF2B5EF4-FFF2-40B4-BE49-F238E27FC236}">
                <a16:creationId xmlns:a16="http://schemas.microsoft.com/office/drawing/2014/main" id="{0BFB79A9-87C7-904E-6B96-BCB7370E20DA}"/>
              </a:ext>
            </a:extLst>
          </p:cNvPr>
          <p:cNvSpPr/>
          <p:nvPr/>
        </p:nvSpPr>
        <p:spPr>
          <a:xfrm>
            <a:off x="8840177" y="5105165"/>
            <a:ext cx="1038164" cy="337739"/>
          </a:xfrm>
          <a:prstGeom prst="wedgeRoundRectCallout">
            <a:avLst>
              <a:gd name="adj1" fmla="val 12808"/>
              <a:gd name="adj2" fmla="val -10295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Define Baseline Metrics for SRE</a:t>
            </a:r>
            <a:endParaRPr lang="en-IN" sz="800">
              <a:solidFill>
                <a:schemeClr val="tx1"/>
              </a:solidFill>
            </a:endParaRPr>
          </a:p>
        </p:txBody>
      </p:sp>
      <p:grpSp>
        <p:nvGrpSpPr>
          <p:cNvPr id="60" name="Group 59">
            <a:extLst>
              <a:ext uri="{FF2B5EF4-FFF2-40B4-BE49-F238E27FC236}">
                <a16:creationId xmlns:a16="http://schemas.microsoft.com/office/drawing/2014/main" id="{E86C8639-C070-4A33-1510-8421E699E18A}"/>
              </a:ext>
            </a:extLst>
          </p:cNvPr>
          <p:cNvGrpSpPr/>
          <p:nvPr/>
        </p:nvGrpSpPr>
        <p:grpSpPr>
          <a:xfrm>
            <a:off x="9938154" y="4980555"/>
            <a:ext cx="144000" cy="280173"/>
            <a:chOff x="10421427" y="1610371"/>
            <a:chExt cx="144000" cy="280173"/>
          </a:xfrm>
        </p:grpSpPr>
        <p:sp>
          <p:nvSpPr>
            <p:cNvPr id="61" name="Rectangle: Rounded Corners 60">
              <a:extLst>
                <a:ext uri="{FF2B5EF4-FFF2-40B4-BE49-F238E27FC236}">
                  <a16:creationId xmlns:a16="http://schemas.microsoft.com/office/drawing/2014/main" id="{A4F96376-3733-611C-4B31-E3C16C82899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2" name="Rectangle: Rounded Corners 61">
              <a:extLst>
                <a:ext uri="{FF2B5EF4-FFF2-40B4-BE49-F238E27FC236}">
                  <a16:creationId xmlns:a16="http://schemas.microsoft.com/office/drawing/2014/main" id="{E4175516-6CA5-CAA0-3819-C9C7DAB1EA01}"/>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3" name="Rectangle: Rounded Corners 62">
              <a:extLst>
                <a:ext uri="{FF2B5EF4-FFF2-40B4-BE49-F238E27FC236}">
                  <a16:creationId xmlns:a16="http://schemas.microsoft.com/office/drawing/2014/main" id="{A55DF933-5430-3549-9119-21E33B1A2C29}"/>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96" name="Rectangle: Rounded Corners 895">
              <a:extLst>
                <a:ext uri="{FF2B5EF4-FFF2-40B4-BE49-F238E27FC236}">
                  <a16:creationId xmlns:a16="http://schemas.microsoft.com/office/drawing/2014/main" id="{4F1407B9-4D9A-5841-6E9F-A6AE01F50E76}"/>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899" name="Group 898">
            <a:extLst>
              <a:ext uri="{FF2B5EF4-FFF2-40B4-BE49-F238E27FC236}">
                <a16:creationId xmlns:a16="http://schemas.microsoft.com/office/drawing/2014/main" id="{E028651D-747E-5929-0D54-9C159E5C09EC}"/>
              </a:ext>
            </a:extLst>
          </p:cNvPr>
          <p:cNvGrpSpPr/>
          <p:nvPr/>
        </p:nvGrpSpPr>
        <p:grpSpPr>
          <a:xfrm>
            <a:off x="3888425" y="3624386"/>
            <a:ext cx="4415384" cy="1636193"/>
            <a:chOff x="3888425" y="3624386"/>
            <a:chExt cx="4415384" cy="1636193"/>
          </a:xfrm>
        </p:grpSpPr>
        <p:grpSp>
          <p:nvGrpSpPr>
            <p:cNvPr id="900" name="Group 899">
              <a:extLst>
                <a:ext uri="{FF2B5EF4-FFF2-40B4-BE49-F238E27FC236}">
                  <a16:creationId xmlns:a16="http://schemas.microsoft.com/office/drawing/2014/main" id="{DA23BCF7-2C54-526E-A5B6-DE89C8B31B93}"/>
                </a:ext>
              </a:extLst>
            </p:cNvPr>
            <p:cNvGrpSpPr/>
            <p:nvPr/>
          </p:nvGrpSpPr>
          <p:grpSpPr>
            <a:xfrm>
              <a:off x="4683732" y="4157008"/>
              <a:ext cx="368250" cy="364945"/>
              <a:chOff x="4683732" y="4157008"/>
              <a:chExt cx="368250" cy="364945"/>
            </a:xfrm>
          </p:grpSpPr>
          <p:sp>
            <p:nvSpPr>
              <p:cNvPr id="916" name="Oval 915">
                <a:extLst>
                  <a:ext uri="{FF2B5EF4-FFF2-40B4-BE49-F238E27FC236}">
                    <a16:creationId xmlns:a16="http://schemas.microsoft.com/office/drawing/2014/main" id="{6B9E6DFB-8935-743F-F106-89A973593A26}"/>
                  </a:ext>
                </a:extLst>
              </p:cNvPr>
              <p:cNvSpPr>
                <a:spLocks/>
              </p:cNvSpPr>
              <p:nvPr/>
            </p:nvSpPr>
            <p:spPr>
              <a:xfrm>
                <a:off x="4691982" y="4157008"/>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917" name="Rectangle: Rounded Corners 916">
                <a:extLst>
                  <a:ext uri="{FF2B5EF4-FFF2-40B4-BE49-F238E27FC236}">
                    <a16:creationId xmlns:a16="http://schemas.microsoft.com/office/drawing/2014/main" id="{08AA999B-454D-728C-B8A6-4448E50A4988}"/>
                  </a:ext>
                </a:extLst>
              </p:cNvPr>
              <p:cNvSpPr>
                <a:spLocks/>
              </p:cNvSpPr>
              <p:nvPr/>
            </p:nvSpPr>
            <p:spPr>
              <a:xfrm>
                <a:off x="4683732" y="4161953"/>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05</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grpSp>
          <p:nvGrpSpPr>
            <p:cNvPr id="901" name="Group 900">
              <a:extLst>
                <a:ext uri="{FF2B5EF4-FFF2-40B4-BE49-F238E27FC236}">
                  <a16:creationId xmlns:a16="http://schemas.microsoft.com/office/drawing/2014/main" id="{54455008-3A5A-868F-4026-BB53EAA137DA}"/>
                </a:ext>
              </a:extLst>
            </p:cNvPr>
            <p:cNvGrpSpPr/>
            <p:nvPr/>
          </p:nvGrpSpPr>
          <p:grpSpPr>
            <a:xfrm>
              <a:off x="7498708" y="4175064"/>
              <a:ext cx="360145" cy="368537"/>
              <a:chOff x="7498708" y="4175064"/>
              <a:chExt cx="360145" cy="368537"/>
            </a:xfrm>
          </p:grpSpPr>
          <p:sp>
            <p:nvSpPr>
              <p:cNvPr id="914" name="Oval 913">
                <a:extLst>
                  <a:ext uri="{FF2B5EF4-FFF2-40B4-BE49-F238E27FC236}">
                    <a16:creationId xmlns:a16="http://schemas.microsoft.com/office/drawing/2014/main" id="{E2F7C44A-1E85-B933-A82B-6265320081BF}"/>
                  </a:ext>
                </a:extLst>
              </p:cNvPr>
              <p:cNvSpPr>
                <a:spLocks/>
              </p:cNvSpPr>
              <p:nvPr/>
            </p:nvSpPr>
            <p:spPr>
              <a:xfrm>
                <a:off x="7498853" y="4183601"/>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915" name="Rectangle: Rounded Corners 914">
                <a:extLst>
                  <a:ext uri="{FF2B5EF4-FFF2-40B4-BE49-F238E27FC236}">
                    <a16:creationId xmlns:a16="http://schemas.microsoft.com/office/drawing/2014/main" id="{3314C951-127D-A75E-B75F-2D436EA2F75A}"/>
                  </a:ext>
                </a:extLst>
              </p:cNvPr>
              <p:cNvSpPr>
                <a:spLocks/>
              </p:cNvSpPr>
              <p:nvPr/>
            </p:nvSpPr>
            <p:spPr>
              <a:xfrm>
                <a:off x="7498708" y="417506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03</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sp>
          <p:nvSpPr>
            <p:cNvPr id="902" name="Speech Bubble: Rectangle with Corners Rounded 901">
              <a:extLst>
                <a:ext uri="{FF2B5EF4-FFF2-40B4-BE49-F238E27FC236}">
                  <a16:creationId xmlns:a16="http://schemas.microsoft.com/office/drawing/2014/main" id="{CB68693B-4982-CD5A-63CE-8BEE0D6BC391}"/>
                </a:ext>
              </a:extLst>
            </p:cNvPr>
            <p:cNvSpPr/>
            <p:nvPr/>
          </p:nvSpPr>
          <p:spPr>
            <a:xfrm>
              <a:off x="7441419" y="3717489"/>
              <a:ext cx="862390" cy="336281"/>
            </a:xfrm>
            <a:prstGeom prst="wedgeRoundRectCallout">
              <a:avLst>
                <a:gd name="adj1" fmla="val -23955"/>
                <a:gd name="adj2" fmla="val 8694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Problem Management</a:t>
              </a:r>
              <a:endParaRPr lang="en-IN" sz="800" err="1">
                <a:solidFill>
                  <a:schemeClr val="tx1"/>
                </a:solidFill>
              </a:endParaRPr>
            </a:p>
          </p:txBody>
        </p:sp>
        <p:sp>
          <p:nvSpPr>
            <p:cNvPr id="903" name="Speech Bubble: Rectangle with Corners Rounded 902">
              <a:extLst>
                <a:ext uri="{FF2B5EF4-FFF2-40B4-BE49-F238E27FC236}">
                  <a16:creationId xmlns:a16="http://schemas.microsoft.com/office/drawing/2014/main" id="{622D0A78-C204-3D8A-8E39-03680819596F}"/>
                </a:ext>
              </a:extLst>
            </p:cNvPr>
            <p:cNvSpPr/>
            <p:nvPr/>
          </p:nvSpPr>
          <p:spPr>
            <a:xfrm>
              <a:off x="4060546" y="4780057"/>
              <a:ext cx="715349" cy="480522"/>
            </a:xfrm>
            <a:prstGeom prst="wedgeRoundRectCallout">
              <a:avLst>
                <a:gd name="adj1" fmla="val 56986"/>
                <a:gd name="adj2" fmla="val -10583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Impact Assessment Matrix creation</a:t>
              </a:r>
              <a:endParaRPr lang="en-IN" sz="800">
                <a:solidFill>
                  <a:schemeClr val="tx1"/>
                </a:solidFill>
              </a:endParaRPr>
            </a:p>
          </p:txBody>
        </p:sp>
        <p:grpSp>
          <p:nvGrpSpPr>
            <p:cNvPr id="904" name="Group 903">
              <a:extLst>
                <a:ext uri="{FF2B5EF4-FFF2-40B4-BE49-F238E27FC236}">
                  <a16:creationId xmlns:a16="http://schemas.microsoft.com/office/drawing/2014/main" id="{046F2833-71C1-0C08-8749-1FC9A627B06D}"/>
                </a:ext>
              </a:extLst>
            </p:cNvPr>
            <p:cNvGrpSpPr/>
            <p:nvPr/>
          </p:nvGrpSpPr>
          <p:grpSpPr>
            <a:xfrm>
              <a:off x="3888425" y="4665166"/>
              <a:ext cx="144000" cy="280173"/>
              <a:chOff x="10421427" y="1610371"/>
              <a:chExt cx="144000" cy="280173"/>
            </a:xfrm>
          </p:grpSpPr>
          <p:sp>
            <p:nvSpPr>
              <p:cNvPr id="910" name="Rectangle: Rounded Corners 909">
                <a:extLst>
                  <a:ext uri="{FF2B5EF4-FFF2-40B4-BE49-F238E27FC236}">
                    <a16:creationId xmlns:a16="http://schemas.microsoft.com/office/drawing/2014/main" id="{11A7D65F-D608-7876-5B55-9D8CAC6CE6F5}"/>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11" name="Rectangle: Rounded Corners 910">
                <a:extLst>
                  <a:ext uri="{FF2B5EF4-FFF2-40B4-BE49-F238E27FC236}">
                    <a16:creationId xmlns:a16="http://schemas.microsoft.com/office/drawing/2014/main" id="{10425D67-C0D8-E00B-364D-D196129EDB20}"/>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12" name="Rectangle: Rounded Corners 911">
                <a:extLst>
                  <a:ext uri="{FF2B5EF4-FFF2-40B4-BE49-F238E27FC236}">
                    <a16:creationId xmlns:a16="http://schemas.microsoft.com/office/drawing/2014/main" id="{F2FE685F-07E7-233D-198E-E5A365CB3B84}"/>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13" name="Rectangle: Rounded Corners 912">
                <a:extLst>
                  <a:ext uri="{FF2B5EF4-FFF2-40B4-BE49-F238E27FC236}">
                    <a16:creationId xmlns:a16="http://schemas.microsoft.com/office/drawing/2014/main" id="{43D32478-E35D-4EE0-DC37-60D4AC2FE73F}"/>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905" name="Group 904">
              <a:extLst>
                <a:ext uri="{FF2B5EF4-FFF2-40B4-BE49-F238E27FC236}">
                  <a16:creationId xmlns:a16="http://schemas.microsoft.com/office/drawing/2014/main" id="{7A678364-67A9-BF99-93BC-5DA00B2AE0B1}"/>
                </a:ext>
              </a:extLst>
            </p:cNvPr>
            <p:cNvGrpSpPr/>
            <p:nvPr/>
          </p:nvGrpSpPr>
          <p:grpSpPr>
            <a:xfrm>
              <a:off x="7390679" y="3624386"/>
              <a:ext cx="144000" cy="280173"/>
              <a:chOff x="10421427" y="1610371"/>
              <a:chExt cx="144000" cy="280173"/>
            </a:xfrm>
          </p:grpSpPr>
          <p:sp>
            <p:nvSpPr>
              <p:cNvPr id="906" name="Rectangle: Rounded Corners 905">
                <a:extLst>
                  <a:ext uri="{FF2B5EF4-FFF2-40B4-BE49-F238E27FC236}">
                    <a16:creationId xmlns:a16="http://schemas.microsoft.com/office/drawing/2014/main" id="{D596DAC4-919C-58F3-7C01-B92E9423FAB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07" name="Rectangle: Rounded Corners 906">
                <a:extLst>
                  <a:ext uri="{FF2B5EF4-FFF2-40B4-BE49-F238E27FC236}">
                    <a16:creationId xmlns:a16="http://schemas.microsoft.com/office/drawing/2014/main" id="{7CBDE27E-E284-D506-E6CD-F656742D8B2A}"/>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08" name="Rectangle: Rounded Corners 907">
                <a:extLst>
                  <a:ext uri="{FF2B5EF4-FFF2-40B4-BE49-F238E27FC236}">
                    <a16:creationId xmlns:a16="http://schemas.microsoft.com/office/drawing/2014/main" id="{2ECA71E6-24FB-6138-A14A-5D46B3137B73}"/>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09" name="Rectangle: Rounded Corners 908">
                <a:extLst>
                  <a:ext uri="{FF2B5EF4-FFF2-40B4-BE49-F238E27FC236}">
                    <a16:creationId xmlns:a16="http://schemas.microsoft.com/office/drawing/2014/main" id="{8963B416-C0A1-6C76-4864-73C9713AFD68}"/>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graphicFrame>
        <p:nvGraphicFramePr>
          <p:cNvPr id="918" name="Table 917">
            <a:extLst>
              <a:ext uri="{FF2B5EF4-FFF2-40B4-BE49-F238E27FC236}">
                <a16:creationId xmlns:a16="http://schemas.microsoft.com/office/drawing/2014/main" id="{3986669F-80B0-3F8E-D8F3-B98C3DBE76F2}"/>
              </a:ext>
            </a:extLst>
          </p:cNvPr>
          <p:cNvGraphicFramePr>
            <a:graphicFrameLocks noGrp="1"/>
          </p:cNvGraphicFramePr>
          <p:nvPr>
            <p:extLst>
              <p:ext uri="{D42A27DB-BD31-4B8C-83A1-F6EECF244321}">
                <p14:modId xmlns:p14="http://schemas.microsoft.com/office/powerpoint/2010/main" val="329496434"/>
              </p:ext>
            </p:extLst>
          </p:nvPr>
        </p:nvGraphicFramePr>
        <p:xfrm>
          <a:off x="899510" y="1040800"/>
          <a:ext cx="1924543" cy="1846549"/>
        </p:xfrm>
        <a:graphic>
          <a:graphicData uri="http://schemas.openxmlformats.org/drawingml/2006/table">
            <a:tbl>
              <a:tblPr firstRow="1" bandRow="1">
                <a:tableStyleId>{F5AB1C69-6EDB-4FF4-983F-18BD219EF322}</a:tableStyleId>
              </a:tblPr>
              <a:tblGrid>
                <a:gridCol w="1620000">
                  <a:extLst>
                    <a:ext uri="{9D8B030D-6E8A-4147-A177-3AD203B41FA5}">
                      <a16:colId xmlns:a16="http://schemas.microsoft.com/office/drawing/2014/main" val="97482136"/>
                    </a:ext>
                  </a:extLst>
                </a:gridCol>
                <a:gridCol w="304543">
                  <a:extLst>
                    <a:ext uri="{9D8B030D-6E8A-4147-A177-3AD203B41FA5}">
                      <a16:colId xmlns:a16="http://schemas.microsoft.com/office/drawing/2014/main" val="3596147672"/>
                    </a:ext>
                  </a:extLst>
                </a:gridCol>
              </a:tblGrid>
              <a:tr h="262173">
                <a:tc>
                  <a:txBody>
                    <a:bodyPr/>
                    <a:lstStyle/>
                    <a:p>
                      <a:pPr algn="l"/>
                      <a:r>
                        <a:rPr lang="en-GB" sz="900">
                          <a:solidFill>
                            <a:sysClr val="windowText" lastClr="000000"/>
                          </a:solidFill>
                        </a:rPr>
                        <a:t>Milestones per quarter</a:t>
                      </a:r>
                    </a:p>
                  </a:txBody>
                  <a:tcPr marL="45720" marR="0" marT="0" marB="0" anchor="ctr">
                    <a:solidFill>
                      <a:schemeClr val="accent6">
                        <a:lumMod val="20000"/>
                        <a:lumOff val="80000"/>
                      </a:schemeClr>
                    </a:solidFill>
                  </a:tcPr>
                </a:tc>
                <a:tc>
                  <a:txBody>
                    <a:bodyPr/>
                    <a:lstStyle/>
                    <a:p>
                      <a:pPr algn="ctr"/>
                      <a:r>
                        <a:rPr lang="en-US" sz="600" b="1">
                          <a:solidFill>
                            <a:schemeClr val="bg1"/>
                          </a:solidFill>
                        </a:rPr>
                        <a:t>Q1</a:t>
                      </a:r>
                      <a:endParaRPr lang="en-GB" sz="600">
                        <a:solidFill>
                          <a:schemeClr val="bg1"/>
                        </a:solidFill>
                      </a:endParaRPr>
                    </a:p>
                  </a:txBody>
                  <a:tcPr marL="45720" marR="45720" marT="0" marB="0" anchor="ctr">
                    <a:solidFill>
                      <a:schemeClr val="accent5">
                        <a:lumMod val="75000"/>
                      </a:schemeClr>
                    </a:solidFill>
                  </a:tcPr>
                </a:tc>
                <a:extLst>
                  <a:ext uri="{0D108BD9-81ED-4DB2-BD59-A6C34878D82A}">
                    <a16:rowId xmlns:a16="http://schemas.microsoft.com/office/drawing/2014/main" val="913234851"/>
                  </a:ext>
                </a:extLst>
              </a:tr>
              <a:tr h="198047">
                <a:tc rowSpan="2">
                  <a:txBody>
                    <a:bodyPr/>
                    <a:lstStyle/>
                    <a:p>
                      <a:r>
                        <a:rPr lang="en-GB" sz="800">
                          <a:solidFill>
                            <a:sysClr val="windowText" lastClr="000000"/>
                          </a:solidFill>
                        </a:rPr>
                        <a:t>Splunk Technical Alerting Framework &amp; Implementation</a:t>
                      </a:r>
                    </a:p>
                  </a:txBody>
                  <a:tcPr marL="45720" marR="0" marT="0" marB="0" anchor="ctr">
                    <a:solidFill>
                      <a:schemeClr val="accent6">
                        <a:lumMod val="20000"/>
                        <a:lumOff val="80000"/>
                      </a:schemeClr>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500" b="0" kern="1200">
                          <a:solidFill>
                            <a:schemeClr val="dk1"/>
                          </a:solidFill>
                          <a:latin typeface="+mn-lt"/>
                          <a:ea typeface="+mn-ea"/>
                          <a:cs typeface="+mn-cs"/>
                        </a:rPr>
                        <a:t>Framework</a:t>
                      </a:r>
                      <a:endParaRPr lang="en-GB" sz="800" b="0" kern="1200">
                        <a:solidFill>
                          <a:schemeClr val="dk1"/>
                        </a:solidFill>
                        <a:latin typeface="+mn-lt"/>
                        <a:ea typeface="+mn-ea"/>
                        <a:cs typeface="+mn-cs"/>
                      </a:endParaRPr>
                    </a:p>
                  </a:txBody>
                  <a:tcPr marL="45720" marR="45720" marT="0" marB="0" anchor="ctr"/>
                </a:tc>
                <a:extLst>
                  <a:ext uri="{0D108BD9-81ED-4DB2-BD59-A6C34878D82A}">
                    <a16:rowId xmlns:a16="http://schemas.microsoft.com/office/drawing/2014/main" val="2533941968"/>
                  </a:ext>
                </a:extLst>
              </a:tr>
              <a:tr h="198047">
                <a:tc vMerge="1">
                  <a:txBody>
                    <a:bodyPr/>
                    <a:lstStyle/>
                    <a:p>
                      <a:endParaRPr lang="en-GB" sz="1400"/>
                    </a:p>
                  </a:txBody>
                  <a:tcPr anchor="ctr"/>
                </a:tc>
                <a:tc>
                  <a:txBody>
                    <a:bodyPr/>
                    <a:lstStyle/>
                    <a:p>
                      <a:pPr algn="ctr"/>
                      <a:r>
                        <a:rPr lang="en-GB" sz="800"/>
                        <a:t>4</a:t>
                      </a:r>
                    </a:p>
                  </a:txBody>
                  <a:tcPr marL="45720" marR="45720" marT="0" marB="0" anchor="ctr">
                    <a:solidFill>
                      <a:schemeClr val="accent3">
                        <a:lumMod val="20000"/>
                        <a:lumOff val="80000"/>
                      </a:schemeClr>
                    </a:solidFill>
                  </a:tcPr>
                </a:tc>
                <a:extLst>
                  <a:ext uri="{0D108BD9-81ED-4DB2-BD59-A6C34878D82A}">
                    <a16:rowId xmlns:a16="http://schemas.microsoft.com/office/drawing/2014/main" val="3305297208"/>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AppD Monitoring Framework &amp; standardisation</a:t>
                      </a:r>
                    </a:p>
                  </a:txBody>
                  <a:tcPr marL="45720" marR="0" marT="0" marB="0" anchor="ctr">
                    <a:solidFill>
                      <a:schemeClr val="accent6">
                        <a:lumMod val="20000"/>
                        <a:lumOff val="80000"/>
                      </a:schemeClr>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500" b="0" kern="1200">
                          <a:solidFill>
                            <a:schemeClr val="dk1"/>
                          </a:solidFill>
                          <a:latin typeface="+mn-lt"/>
                          <a:ea typeface="+mn-ea"/>
                          <a:cs typeface="+mn-cs"/>
                        </a:rPr>
                        <a:t>Framework</a:t>
                      </a:r>
                      <a:endParaRPr lang="en-GB" sz="800" b="0" kern="1200">
                        <a:solidFill>
                          <a:schemeClr val="dk1"/>
                        </a:solidFill>
                        <a:latin typeface="+mn-lt"/>
                        <a:ea typeface="+mn-ea"/>
                        <a:cs typeface="+mn-cs"/>
                      </a:endParaRPr>
                    </a:p>
                  </a:txBody>
                  <a:tcPr marL="45720" marR="45720" marT="0" marB="0" anchor="ctr"/>
                </a:tc>
                <a:extLst>
                  <a:ext uri="{0D108BD9-81ED-4DB2-BD59-A6C34878D82A}">
                    <a16:rowId xmlns:a16="http://schemas.microsoft.com/office/drawing/2014/main" val="284752852"/>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22</a:t>
                      </a:r>
                      <a:endParaRPr lang="en-GB" sz="800" b="0" kern="1200">
                        <a:solidFill>
                          <a:schemeClr val="dk1"/>
                        </a:solidFill>
                        <a:latin typeface="+mn-lt"/>
                        <a:ea typeface="+mn-ea"/>
                        <a:cs typeface="+mn-cs"/>
                      </a:endParaRPr>
                    </a:p>
                  </a:txBody>
                  <a:tcPr marL="45720" marR="45720" marT="0" marB="0" anchor="ctr">
                    <a:solidFill>
                      <a:schemeClr val="accent3">
                        <a:lumMod val="20000"/>
                        <a:lumOff val="80000"/>
                      </a:schemeClr>
                    </a:solidFill>
                  </a:tcPr>
                </a:tc>
                <a:extLst>
                  <a:ext uri="{0D108BD9-81ED-4DB2-BD59-A6C34878D82A}">
                    <a16:rowId xmlns:a16="http://schemas.microsoft.com/office/drawing/2014/main" val="2535298296"/>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Defined Service catalogue, key metrics &amp; E2E real-time view</a:t>
                      </a:r>
                    </a:p>
                  </a:txBody>
                  <a:tcPr marL="45720" marR="0" marT="0" marB="0" anchor="ctr">
                    <a:solidFill>
                      <a:schemeClr val="accent6">
                        <a:lumMod val="20000"/>
                        <a:lumOff val="80000"/>
                      </a:schemeClr>
                    </a:solidFill>
                  </a:tcP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45720" marT="0" marB="0" anchor="ctr"/>
                </a:tc>
                <a:extLst>
                  <a:ext uri="{0D108BD9-81ED-4DB2-BD59-A6C34878D82A}">
                    <a16:rowId xmlns:a16="http://schemas.microsoft.com/office/drawing/2014/main" val="1235802899"/>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45720" marT="0" marB="0" anchor="ctr">
                    <a:solidFill>
                      <a:schemeClr val="accent3">
                        <a:lumMod val="20000"/>
                        <a:lumOff val="80000"/>
                      </a:schemeClr>
                    </a:solidFill>
                  </a:tcPr>
                </a:tc>
                <a:extLst>
                  <a:ext uri="{0D108BD9-81ED-4DB2-BD59-A6C34878D82A}">
                    <a16:rowId xmlns:a16="http://schemas.microsoft.com/office/drawing/2014/main" val="2773757984"/>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Automation use cases  implemented</a:t>
                      </a:r>
                    </a:p>
                  </a:txBody>
                  <a:tcPr marL="45720" marR="0" marT="0" marB="0" anchor="ctr">
                    <a:solidFill>
                      <a:schemeClr val="accent6">
                        <a:lumMod val="20000"/>
                        <a:lumOff val="80000"/>
                      </a:schemeClr>
                    </a:solidFill>
                  </a:tcPr>
                </a:tc>
                <a:tc>
                  <a:txBody>
                    <a:bodyPr/>
                    <a:lstStyle/>
                    <a:p>
                      <a:pPr algn="ctr"/>
                      <a:r>
                        <a:rPr lang="en-GB" sz="800"/>
                        <a:t>2</a:t>
                      </a:r>
                    </a:p>
                  </a:txBody>
                  <a:tcPr marL="45720" marR="45720" marT="0" marB="0" anchor="ctr"/>
                </a:tc>
                <a:extLst>
                  <a:ext uri="{0D108BD9-81ED-4DB2-BD59-A6C34878D82A}">
                    <a16:rowId xmlns:a16="http://schemas.microsoft.com/office/drawing/2014/main" val="4159824428"/>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algn="ctr"/>
                      <a:r>
                        <a:rPr lang="en-GB" sz="800"/>
                        <a:t>4</a:t>
                      </a:r>
                    </a:p>
                  </a:txBody>
                  <a:tcPr marL="45720" marR="45720" marT="0" marB="0" anchor="ctr">
                    <a:solidFill>
                      <a:schemeClr val="accent3">
                        <a:lumMod val="20000"/>
                        <a:lumOff val="80000"/>
                      </a:schemeClr>
                    </a:solidFill>
                  </a:tcPr>
                </a:tc>
                <a:extLst>
                  <a:ext uri="{0D108BD9-81ED-4DB2-BD59-A6C34878D82A}">
                    <a16:rowId xmlns:a16="http://schemas.microsoft.com/office/drawing/2014/main" val="331874915"/>
                  </a:ext>
                </a:extLst>
              </a:tr>
            </a:tbl>
          </a:graphicData>
        </a:graphic>
      </p:graphicFrame>
      <p:grpSp>
        <p:nvGrpSpPr>
          <p:cNvPr id="919" name="Group 918">
            <a:extLst>
              <a:ext uri="{FF2B5EF4-FFF2-40B4-BE49-F238E27FC236}">
                <a16:creationId xmlns:a16="http://schemas.microsoft.com/office/drawing/2014/main" id="{C25B09AB-815B-852D-02B4-2E6A541E88B2}"/>
              </a:ext>
            </a:extLst>
          </p:cNvPr>
          <p:cNvGrpSpPr/>
          <p:nvPr/>
        </p:nvGrpSpPr>
        <p:grpSpPr>
          <a:xfrm>
            <a:off x="2368066" y="1324437"/>
            <a:ext cx="142152" cy="1557693"/>
            <a:chOff x="1939149" y="1152524"/>
            <a:chExt cx="142152" cy="1557693"/>
          </a:xfrm>
        </p:grpSpPr>
        <p:sp>
          <p:nvSpPr>
            <p:cNvPr id="920" name="Rectangle 919">
              <a:extLst>
                <a:ext uri="{FF2B5EF4-FFF2-40B4-BE49-F238E27FC236}">
                  <a16:creationId xmlns:a16="http://schemas.microsoft.com/office/drawing/2014/main" id="{4B41F6FC-5ED1-3017-9CD7-B2BB50A51E99}"/>
                </a:ext>
              </a:extLst>
            </p:cNvPr>
            <p:cNvSpPr/>
            <p:nvPr/>
          </p:nvSpPr>
          <p:spPr>
            <a:xfrm rot="16200000">
              <a:off x="1430128" y="1661546"/>
              <a:ext cx="1160195" cy="142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600"/>
                <a:t>Number of Tier 0 Services</a:t>
              </a:r>
              <a:endParaRPr lang="en-IN" sz="600"/>
            </a:p>
          </p:txBody>
        </p:sp>
        <p:sp>
          <p:nvSpPr>
            <p:cNvPr id="921" name="Rectangle 920">
              <a:extLst>
                <a:ext uri="{FF2B5EF4-FFF2-40B4-BE49-F238E27FC236}">
                  <a16:creationId xmlns:a16="http://schemas.microsoft.com/office/drawing/2014/main" id="{55A536D3-7EA0-262A-B1E2-518CD64EF272}"/>
                </a:ext>
              </a:extLst>
            </p:cNvPr>
            <p:cNvSpPr/>
            <p:nvPr/>
          </p:nvSpPr>
          <p:spPr>
            <a:xfrm rot="16200000">
              <a:off x="1818201" y="2447117"/>
              <a:ext cx="384048" cy="142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r>
                <a:rPr lang="en-US" sz="600"/>
                <a:t>Use Cases</a:t>
              </a:r>
              <a:endParaRPr lang="en-IN" sz="600"/>
            </a:p>
          </p:txBody>
        </p:sp>
      </p:grpSp>
      <p:graphicFrame>
        <p:nvGraphicFramePr>
          <p:cNvPr id="922" name="Table 921">
            <a:extLst>
              <a:ext uri="{FF2B5EF4-FFF2-40B4-BE49-F238E27FC236}">
                <a16:creationId xmlns:a16="http://schemas.microsoft.com/office/drawing/2014/main" id="{AFB49C30-694A-6079-C878-06E2714AC039}"/>
              </a:ext>
            </a:extLst>
          </p:cNvPr>
          <p:cNvGraphicFramePr>
            <a:graphicFrameLocks noGrp="1"/>
          </p:cNvGraphicFramePr>
          <p:nvPr>
            <p:extLst>
              <p:ext uri="{D42A27DB-BD31-4B8C-83A1-F6EECF244321}">
                <p14:modId xmlns:p14="http://schemas.microsoft.com/office/powerpoint/2010/main" val="2282014178"/>
              </p:ext>
            </p:extLst>
          </p:nvPr>
        </p:nvGraphicFramePr>
        <p:xfrm>
          <a:off x="2812028" y="1040800"/>
          <a:ext cx="304543" cy="1846549"/>
        </p:xfrm>
        <a:graphic>
          <a:graphicData uri="http://schemas.openxmlformats.org/drawingml/2006/table">
            <a:tbl>
              <a:tblPr firstRow="1" bandRow="1">
                <a:tableStyleId>{F5AB1C69-6EDB-4FF4-983F-18BD219EF322}</a:tableStyleId>
              </a:tblPr>
              <a:tblGrid>
                <a:gridCol w="304543">
                  <a:extLst>
                    <a:ext uri="{9D8B030D-6E8A-4147-A177-3AD203B41FA5}">
                      <a16:colId xmlns:a16="http://schemas.microsoft.com/office/drawing/2014/main" val="3459096266"/>
                    </a:ext>
                  </a:extLst>
                </a:gridCol>
              </a:tblGrid>
              <a:tr h="262173">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600" b="1">
                          <a:solidFill>
                            <a:schemeClr val="bg1"/>
                          </a:solidFill>
                        </a:rPr>
                        <a:t>Q2</a:t>
                      </a:r>
                      <a:endParaRPr lang="en-GB" sz="600">
                        <a:solidFill>
                          <a:schemeClr val="bg1"/>
                        </a:solidFill>
                      </a:endParaRPr>
                    </a:p>
                  </a:txBody>
                  <a:tcPr marL="45720" marR="0" marT="0" marB="0" anchor="ctr">
                    <a:solidFill>
                      <a:schemeClr val="accent3">
                        <a:lumMod val="75000"/>
                      </a:schemeClr>
                    </a:solidFill>
                  </a:tcPr>
                </a:tc>
                <a:extLst>
                  <a:ext uri="{0D108BD9-81ED-4DB2-BD59-A6C34878D82A}">
                    <a16:rowId xmlns:a16="http://schemas.microsoft.com/office/drawing/2014/main" val="940468995"/>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10</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606497483"/>
                  </a:ext>
                </a:extLst>
              </a:tr>
              <a:tr h="198047">
                <a:tc>
                  <a:txBody>
                    <a:bodyPr/>
                    <a:lstStyle/>
                    <a:p>
                      <a:pPr algn="ctr"/>
                      <a:r>
                        <a:rPr lang="en-GB" sz="800"/>
                        <a:t>14</a:t>
                      </a:r>
                    </a:p>
                  </a:txBody>
                  <a:tcPr marL="45720" marR="0" marT="0" marB="0" anchor="ctr">
                    <a:solidFill>
                      <a:schemeClr val="accent3">
                        <a:lumMod val="20000"/>
                        <a:lumOff val="80000"/>
                      </a:schemeClr>
                    </a:solidFill>
                  </a:tcPr>
                </a:tc>
                <a:extLst>
                  <a:ext uri="{0D108BD9-81ED-4DB2-BD59-A6C34878D82A}">
                    <a16:rowId xmlns:a16="http://schemas.microsoft.com/office/drawing/2014/main" val="2143121472"/>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22</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22570995"/>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15</a:t>
                      </a:r>
                      <a:endParaRPr lang="en-GB" sz="800" b="0" kern="1200">
                        <a:solidFill>
                          <a:schemeClr val="dk1"/>
                        </a:solidFill>
                        <a:latin typeface="+mn-lt"/>
                        <a:ea typeface="+mn-ea"/>
                        <a:cs typeface="+mn-cs"/>
                      </a:endParaRPr>
                    </a:p>
                  </a:txBody>
                  <a:tcPr marL="45720" marR="0" marT="0" marB="0" anchor="ctr">
                    <a:solidFill>
                      <a:schemeClr val="accent3">
                        <a:lumMod val="20000"/>
                        <a:lumOff val="80000"/>
                      </a:schemeClr>
                    </a:solidFill>
                  </a:tcPr>
                </a:tc>
                <a:extLst>
                  <a:ext uri="{0D108BD9-81ED-4DB2-BD59-A6C34878D82A}">
                    <a16:rowId xmlns:a16="http://schemas.microsoft.com/office/drawing/2014/main" val="2033728618"/>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10</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069566940"/>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4</a:t>
                      </a:r>
                      <a:endParaRPr lang="en-GB" sz="800" b="0" kern="1200">
                        <a:solidFill>
                          <a:schemeClr val="dk1"/>
                        </a:solidFill>
                        <a:latin typeface="+mn-lt"/>
                        <a:ea typeface="+mn-ea"/>
                        <a:cs typeface="+mn-cs"/>
                      </a:endParaRPr>
                    </a:p>
                  </a:txBody>
                  <a:tcPr marL="45720" marR="0" marT="0" marB="0" anchor="ctr">
                    <a:solidFill>
                      <a:schemeClr val="accent3">
                        <a:lumMod val="20000"/>
                        <a:lumOff val="80000"/>
                      </a:schemeClr>
                    </a:solidFill>
                  </a:tcPr>
                </a:tc>
                <a:extLst>
                  <a:ext uri="{0D108BD9-81ED-4DB2-BD59-A6C34878D82A}">
                    <a16:rowId xmlns:a16="http://schemas.microsoft.com/office/drawing/2014/main" val="3712069673"/>
                  </a:ext>
                </a:extLst>
              </a:tr>
              <a:tr h="198047">
                <a:tc>
                  <a:txBody>
                    <a:bodyPr/>
                    <a:lstStyle/>
                    <a:p>
                      <a:pPr algn="ctr"/>
                      <a:r>
                        <a:rPr lang="en-GB" sz="800"/>
                        <a:t>2</a:t>
                      </a:r>
                    </a:p>
                  </a:txBody>
                  <a:tcPr marL="45720" marR="0" marT="0" marB="0" anchor="ctr"/>
                </a:tc>
                <a:extLst>
                  <a:ext uri="{0D108BD9-81ED-4DB2-BD59-A6C34878D82A}">
                    <a16:rowId xmlns:a16="http://schemas.microsoft.com/office/drawing/2014/main" val="1496574815"/>
                  </a:ext>
                </a:extLst>
              </a:tr>
              <a:tr h="198047">
                <a:tc>
                  <a:txBody>
                    <a:bodyPr/>
                    <a:lstStyle/>
                    <a:p>
                      <a:pPr algn="ctr"/>
                      <a:r>
                        <a:rPr lang="en-GB" sz="800"/>
                        <a:t>4</a:t>
                      </a:r>
                    </a:p>
                  </a:txBody>
                  <a:tcPr marL="45720" marR="0" marT="0" marB="0" anchor="ctr">
                    <a:solidFill>
                      <a:schemeClr val="accent3">
                        <a:lumMod val="20000"/>
                        <a:lumOff val="80000"/>
                      </a:schemeClr>
                    </a:solidFill>
                  </a:tcPr>
                </a:tc>
                <a:extLst>
                  <a:ext uri="{0D108BD9-81ED-4DB2-BD59-A6C34878D82A}">
                    <a16:rowId xmlns:a16="http://schemas.microsoft.com/office/drawing/2014/main" val="2382844032"/>
                  </a:ext>
                </a:extLst>
              </a:tr>
            </a:tbl>
          </a:graphicData>
        </a:graphic>
      </p:graphicFrame>
      <p:graphicFrame>
        <p:nvGraphicFramePr>
          <p:cNvPr id="923" name="Table 922">
            <a:extLst>
              <a:ext uri="{FF2B5EF4-FFF2-40B4-BE49-F238E27FC236}">
                <a16:creationId xmlns:a16="http://schemas.microsoft.com/office/drawing/2014/main" id="{F6958646-D357-F04A-1658-376C6166F144}"/>
              </a:ext>
            </a:extLst>
          </p:cNvPr>
          <p:cNvGraphicFramePr>
            <a:graphicFrameLocks noGrp="1"/>
          </p:cNvGraphicFramePr>
          <p:nvPr>
            <p:extLst>
              <p:ext uri="{D42A27DB-BD31-4B8C-83A1-F6EECF244321}">
                <p14:modId xmlns:p14="http://schemas.microsoft.com/office/powerpoint/2010/main" val="4217370874"/>
              </p:ext>
            </p:extLst>
          </p:nvPr>
        </p:nvGraphicFramePr>
        <p:xfrm>
          <a:off x="3123278" y="1040800"/>
          <a:ext cx="304543" cy="1846549"/>
        </p:xfrm>
        <a:graphic>
          <a:graphicData uri="http://schemas.openxmlformats.org/drawingml/2006/table">
            <a:tbl>
              <a:tblPr firstRow="1" bandRow="1">
                <a:tableStyleId>{F5AB1C69-6EDB-4FF4-983F-18BD219EF322}</a:tableStyleId>
              </a:tblPr>
              <a:tblGrid>
                <a:gridCol w="304543">
                  <a:extLst>
                    <a:ext uri="{9D8B030D-6E8A-4147-A177-3AD203B41FA5}">
                      <a16:colId xmlns:a16="http://schemas.microsoft.com/office/drawing/2014/main" val="1524061445"/>
                    </a:ext>
                  </a:extLst>
                </a:gridCol>
              </a:tblGrid>
              <a:tr h="262173">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600" b="1">
                          <a:solidFill>
                            <a:schemeClr val="bg1"/>
                          </a:solidFill>
                        </a:rPr>
                        <a:t>Q3</a:t>
                      </a:r>
                      <a:endParaRPr lang="en-GB" sz="600">
                        <a:solidFill>
                          <a:schemeClr val="bg1"/>
                        </a:solidFill>
                      </a:endParaRPr>
                    </a:p>
                  </a:txBody>
                  <a:tcPr marL="45720" marR="0" marT="0" marB="0" anchor="ctr">
                    <a:solidFill>
                      <a:schemeClr val="accent4">
                        <a:lumMod val="75000"/>
                      </a:schemeClr>
                    </a:solidFill>
                  </a:tcPr>
                </a:tc>
                <a:extLst>
                  <a:ext uri="{0D108BD9-81ED-4DB2-BD59-A6C34878D82A}">
                    <a16:rowId xmlns:a16="http://schemas.microsoft.com/office/drawing/2014/main" val="976959323"/>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5</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084101767"/>
                  </a:ext>
                </a:extLst>
              </a:tr>
              <a:tr h="198047">
                <a:tc>
                  <a:txBody>
                    <a:bodyPr/>
                    <a:lstStyle/>
                    <a:p>
                      <a:pPr algn="ctr"/>
                      <a:r>
                        <a:rPr lang="en-GB" sz="800"/>
                        <a:t>19</a:t>
                      </a:r>
                    </a:p>
                  </a:txBody>
                  <a:tcPr marL="45720" marR="0" marT="0" marB="0" anchor="ctr">
                    <a:solidFill>
                      <a:schemeClr val="accent3">
                        <a:lumMod val="20000"/>
                        <a:lumOff val="80000"/>
                      </a:schemeClr>
                    </a:solidFill>
                  </a:tcPr>
                </a:tc>
                <a:extLst>
                  <a:ext uri="{0D108BD9-81ED-4DB2-BD59-A6C34878D82A}">
                    <a16:rowId xmlns:a16="http://schemas.microsoft.com/office/drawing/2014/main" val="1156014949"/>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15</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4233873886"/>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0" marT="0" marB="0" anchor="ctr">
                    <a:solidFill>
                      <a:schemeClr val="accent3">
                        <a:lumMod val="20000"/>
                        <a:lumOff val="80000"/>
                      </a:schemeClr>
                    </a:solidFill>
                  </a:tcPr>
                </a:tc>
                <a:extLst>
                  <a:ext uri="{0D108BD9-81ED-4DB2-BD59-A6C34878D82A}">
                    <a16:rowId xmlns:a16="http://schemas.microsoft.com/office/drawing/2014/main" val="4025099447"/>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5</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300427120"/>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14</a:t>
                      </a:r>
                      <a:endParaRPr lang="en-GB" sz="800" b="0" kern="1200">
                        <a:solidFill>
                          <a:schemeClr val="dk1"/>
                        </a:solidFill>
                        <a:latin typeface="+mn-lt"/>
                        <a:ea typeface="+mn-ea"/>
                        <a:cs typeface="+mn-cs"/>
                      </a:endParaRPr>
                    </a:p>
                  </a:txBody>
                  <a:tcPr marL="45720" marR="0" marT="0" marB="0" anchor="ctr">
                    <a:solidFill>
                      <a:schemeClr val="accent3">
                        <a:lumMod val="20000"/>
                        <a:lumOff val="80000"/>
                      </a:schemeClr>
                    </a:solidFill>
                  </a:tcPr>
                </a:tc>
                <a:extLst>
                  <a:ext uri="{0D108BD9-81ED-4DB2-BD59-A6C34878D82A}">
                    <a16:rowId xmlns:a16="http://schemas.microsoft.com/office/drawing/2014/main" val="266022910"/>
                  </a:ext>
                </a:extLst>
              </a:tr>
              <a:tr h="198047">
                <a:tc>
                  <a:txBody>
                    <a:bodyPr/>
                    <a:lstStyle/>
                    <a:p>
                      <a:pPr algn="ctr"/>
                      <a:r>
                        <a:rPr lang="en-GB" sz="800"/>
                        <a:t>2</a:t>
                      </a:r>
                    </a:p>
                  </a:txBody>
                  <a:tcPr marL="45720" marR="0" marT="0" marB="0" anchor="ctr"/>
                </a:tc>
                <a:extLst>
                  <a:ext uri="{0D108BD9-81ED-4DB2-BD59-A6C34878D82A}">
                    <a16:rowId xmlns:a16="http://schemas.microsoft.com/office/drawing/2014/main" val="1533556629"/>
                  </a:ext>
                </a:extLst>
              </a:tr>
              <a:tr h="198047">
                <a:tc>
                  <a:txBody>
                    <a:bodyPr/>
                    <a:lstStyle/>
                    <a:p>
                      <a:pPr algn="ctr"/>
                      <a:r>
                        <a:rPr lang="en-GB" sz="800"/>
                        <a:t>2</a:t>
                      </a:r>
                    </a:p>
                  </a:txBody>
                  <a:tcPr marL="45720" marR="0" marT="0" marB="0" anchor="ctr">
                    <a:solidFill>
                      <a:schemeClr val="accent3">
                        <a:lumMod val="20000"/>
                        <a:lumOff val="80000"/>
                      </a:schemeClr>
                    </a:solidFill>
                  </a:tcPr>
                </a:tc>
                <a:extLst>
                  <a:ext uri="{0D108BD9-81ED-4DB2-BD59-A6C34878D82A}">
                    <a16:rowId xmlns:a16="http://schemas.microsoft.com/office/drawing/2014/main" val="3964647305"/>
                  </a:ext>
                </a:extLst>
              </a:tr>
            </a:tbl>
          </a:graphicData>
        </a:graphic>
      </p:graphicFrame>
      <p:sp>
        <p:nvSpPr>
          <p:cNvPr id="926" name="Oval 925">
            <a:extLst>
              <a:ext uri="{FF2B5EF4-FFF2-40B4-BE49-F238E27FC236}">
                <a16:creationId xmlns:a16="http://schemas.microsoft.com/office/drawing/2014/main" id="{D956B324-EAD8-B4A7-2514-00F1A5D1CB6D}"/>
              </a:ext>
            </a:extLst>
          </p:cNvPr>
          <p:cNvSpPr/>
          <p:nvPr/>
        </p:nvSpPr>
        <p:spPr>
          <a:xfrm>
            <a:off x="10168298" y="161364"/>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Updated</a:t>
            </a:r>
          </a:p>
        </p:txBody>
      </p:sp>
      <p:sp>
        <p:nvSpPr>
          <p:cNvPr id="928" name="Oval 927">
            <a:extLst>
              <a:ext uri="{FF2B5EF4-FFF2-40B4-BE49-F238E27FC236}">
                <a16:creationId xmlns:a16="http://schemas.microsoft.com/office/drawing/2014/main" id="{FFA673AB-6263-CB62-95F3-FFEA904E1EAB}"/>
              </a:ext>
            </a:extLst>
          </p:cNvPr>
          <p:cNvSpPr/>
          <p:nvPr/>
        </p:nvSpPr>
        <p:spPr>
          <a:xfrm>
            <a:off x="6701176" y="294372"/>
            <a:ext cx="323147" cy="31792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929" name="TextBox 928">
            <a:extLst>
              <a:ext uri="{FF2B5EF4-FFF2-40B4-BE49-F238E27FC236}">
                <a16:creationId xmlns:a16="http://schemas.microsoft.com/office/drawing/2014/main" id="{AB5D525A-C1FB-2AE0-009F-04D5C43C319E}"/>
              </a:ext>
            </a:extLst>
          </p:cNvPr>
          <p:cNvSpPr txBox="1"/>
          <p:nvPr/>
        </p:nvSpPr>
        <p:spPr>
          <a:xfrm>
            <a:off x="6752215" y="359719"/>
            <a:ext cx="234745" cy="231438"/>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mn-ea"/>
                <a:cs typeface="+mn-cs"/>
              </a:rPr>
              <a:t>Q3</a:t>
            </a:r>
            <a:endParaRPr kumimoji="0" lang="en-IN" sz="1200" b="0" i="0" u="none" strike="noStrike" kern="1200" cap="none" spc="0" normalizeH="0" baseline="0" noProof="0">
              <a:ln>
                <a:noFill/>
              </a:ln>
              <a:solidFill>
                <a:schemeClr val="bg1"/>
              </a:solidFill>
              <a:effectLst/>
              <a:uLnTx/>
              <a:uFillTx/>
              <a:latin typeface="Arial"/>
              <a:ea typeface="+mn-ea"/>
              <a:cs typeface="+mn-cs"/>
            </a:endParaRPr>
          </a:p>
        </p:txBody>
      </p:sp>
      <p:sp>
        <p:nvSpPr>
          <p:cNvPr id="930" name="Rectangle 929">
            <a:extLst>
              <a:ext uri="{FF2B5EF4-FFF2-40B4-BE49-F238E27FC236}">
                <a16:creationId xmlns:a16="http://schemas.microsoft.com/office/drawing/2014/main" id="{CABCA2D2-8EAB-0A5C-EC5D-18F02FB52D0A}"/>
              </a:ext>
            </a:extLst>
          </p:cNvPr>
          <p:cNvSpPr/>
          <p:nvPr/>
        </p:nvSpPr>
        <p:spPr>
          <a:xfrm>
            <a:off x="7812324" y="6304964"/>
            <a:ext cx="2215711" cy="467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nSpc>
                <a:spcPct val="110000"/>
              </a:lnSpc>
              <a:spcBef>
                <a:spcPts val="600"/>
              </a:spcBef>
            </a:pPr>
            <a:r>
              <a:rPr lang="en-US" sz="800">
                <a:solidFill>
                  <a:schemeClr val="tx1"/>
                </a:solidFill>
              </a:rPr>
              <a:t>Initiatives outside of this program to be addressed by HSBC GPS team in parallel</a:t>
            </a:r>
          </a:p>
        </p:txBody>
      </p:sp>
      <p:sp>
        <p:nvSpPr>
          <p:cNvPr id="931" name="Oval 930">
            <a:extLst>
              <a:ext uri="{FF2B5EF4-FFF2-40B4-BE49-F238E27FC236}">
                <a16:creationId xmlns:a16="http://schemas.microsoft.com/office/drawing/2014/main" id="{99509553-0506-E5EF-2D85-05223CE3A694}"/>
              </a:ext>
            </a:extLst>
          </p:cNvPr>
          <p:cNvSpPr>
            <a:spLocks/>
          </p:cNvSpPr>
          <p:nvPr/>
        </p:nvSpPr>
        <p:spPr>
          <a:xfrm>
            <a:off x="7534679" y="6381961"/>
            <a:ext cx="304800" cy="316062"/>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B35591"/>
              </a:solidFill>
              <a:effectLst/>
              <a:uLnTx/>
              <a:uFillTx/>
              <a:latin typeface="Arial"/>
              <a:ea typeface="+mn-ea"/>
              <a:cs typeface="+mn-cs"/>
            </a:endParaRPr>
          </a:p>
        </p:txBody>
      </p:sp>
      <p:sp>
        <p:nvSpPr>
          <p:cNvPr id="932" name="Rectangle 931">
            <a:extLst>
              <a:ext uri="{FF2B5EF4-FFF2-40B4-BE49-F238E27FC236}">
                <a16:creationId xmlns:a16="http://schemas.microsoft.com/office/drawing/2014/main" id="{A93F291C-7297-9009-3AC7-D92A197348F0}"/>
              </a:ext>
            </a:extLst>
          </p:cNvPr>
          <p:cNvSpPr/>
          <p:nvPr/>
        </p:nvSpPr>
        <p:spPr>
          <a:xfrm>
            <a:off x="10419567" y="2938583"/>
            <a:ext cx="1608356" cy="37303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t>Progressive Benefit Realization </a:t>
            </a:r>
          </a:p>
        </p:txBody>
      </p:sp>
      <p:sp>
        <p:nvSpPr>
          <p:cNvPr id="933" name="Rectangle: Rounded Corners 932">
            <a:extLst>
              <a:ext uri="{FF2B5EF4-FFF2-40B4-BE49-F238E27FC236}">
                <a16:creationId xmlns:a16="http://schemas.microsoft.com/office/drawing/2014/main" id="{F7A6AB82-A679-28F6-546C-06AD051B9BCA}"/>
              </a:ext>
            </a:extLst>
          </p:cNvPr>
          <p:cNvSpPr/>
          <p:nvPr/>
        </p:nvSpPr>
        <p:spPr>
          <a:xfrm>
            <a:off x="2516006" y="2981242"/>
            <a:ext cx="180000" cy="144000"/>
          </a:xfrm>
          <a:prstGeom prst="roundRect">
            <a:avLst/>
          </a:prstGeom>
          <a:solidFill>
            <a:srgbClr val="CBD2D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400" err="1">
              <a:solidFill>
                <a:schemeClr val="tx1"/>
              </a:solidFill>
            </a:endParaRPr>
          </a:p>
        </p:txBody>
      </p:sp>
      <p:sp>
        <p:nvSpPr>
          <p:cNvPr id="934" name="Rectangle: Rounded Corners 933">
            <a:extLst>
              <a:ext uri="{FF2B5EF4-FFF2-40B4-BE49-F238E27FC236}">
                <a16:creationId xmlns:a16="http://schemas.microsoft.com/office/drawing/2014/main" id="{5960C912-89AF-44AA-2034-C4C76EC86FA6}"/>
              </a:ext>
            </a:extLst>
          </p:cNvPr>
          <p:cNvSpPr/>
          <p:nvPr/>
        </p:nvSpPr>
        <p:spPr>
          <a:xfrm>
            <a:off x="2516006" y="3169319"/>
            <a:ext cx="180000" cy="144000"/>
          </a:xfrm>
          <a:prstGeom prst="round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400" err="1">
              <a:solidFill>
                <a:schemeClr val="tx1"/>
              </a:solidFill>
            </a:endParaRPr>
          </a:p>
        </p:txBody>
      </p:sp>
      <p:sp>
        <p:nvSpPr>
          <p:cNvPr id="935" name="TextBox 934">
            <a:extLst>
              <a:ext uri="{FF2B5EF4-FFF2-40B4-BE49-F238E27FC236}">
                <a16:creationId xmlns:a16="http://schemas.microsoft.com/office/drawing/2014/main" id="{DB3471CD-42AE-CD51-6212-9BA524DB592B}"/>
              </a:ext>
            </a:extLst>
          </p:cNvPr>
          <p:cNvSpPr txBox="1"/>
          <p:nvPr/>
        </p:nvSpPr>
        <p:spPr>
          <a:xfrm>
            <a:off x="1720128" y="2980312"/>
            <a:ext cx="1060276" cy="226475"/>
          </a:xfrm>
          <a:prstGeom prst="rect">
            <a:avLst/>
          </a:prstGeom>
        </p:spPr>
        <p:txBody>
          <a:bodyPr vert="horz" wrap="square" lIns="0" tIns="0" rIns="0" bIns="0" rtlCol="0">
            <a:noAutofit/>
          </a:bodyPr>
          <a:lstStyle/>
          <a:p>
            <a:pPr algn="l"/>
            <a:r>
              <a:rPr lang="en-US" sz="900"/>
              <a:t>Current Team</a:t>
            </a:r>
            <a:endParaRPr lang="en-IN" sz="900"/>
          </a:p>
        </p:txBody>
      </p:sp>
      <p:sp>
        <p:nvSpPr>
          <p:cNvPr id="936" name="TextBox 935">
            <a:extLst>
              <a:ext uri="{FF2B5EF4-FFF2-40B4-BE49-F238E27FC236}">
                <a16:creationId xmlns:a16="http://schemas.microsoft.com/office/drawing/2014/main" id="{6E65F308-9AE4-A983-5B31-E81F08D7CDC9}"/>
              </a:ext>
            </a:extLst>
          </p:cNvPr>
          <p:cNvSpPr txBox="1"/>
          <p:nvPr/>
        </p:nvSpPr>
        <p:spPr>
          <a:xfrm>
            <a:off x="1587929" y="3172121"/>
            <a:ext cx="1060276" cy="226475"/>
          </a:xfrm>
          <a:prstGeom prst="rect">
            <a:avLst/>
          </a:prstGeom>
        </p:spPr>
        <p:txBody>
          <a:bodyPr vert="horz" wrap="square" lIns="0" tIns="0" rIns="0" bIns="0" rtlCol="0">
            <a:noAutofit/>
          </a:bodyPr>
          <a:lstStyle/>
          <a:p>
            <a:pPr algn="l"/>
            <a:r>
              <a:rPr lang="en-US" sz="900"/>
              <a:t>Expanded Team</a:t>
            </a:r>
            <a:endParaRPr lang="en-IN" sz="900"/>
          </a:p>
        </p:txBody>
      </p:sp>
    </p:spTree>
    <p:extLst>
      <p:ext uri="{BB962C8B-B14F-4D97-AF65-F5344CB8AC3E}">
        <p14:creationId xmlns:p14="http://schemas.microsoft.com/office/powerpoint/2010/main" val="3256891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0" name="Straight Connector 849">
            <a:extLst>
              <a:ext uri="{FF2B5EF4-FFF2-40B4-BE49-F238E27FC236}">
                <a16:creationId xmlns:a16="http://schemas.microsoft.com/office/drawing/2014/main" id="{3C7E825D-0C67-9F4C-CBE0-E93E120D4797}"/>
              </a:ext>
            </a:extLst>
          </p:cNvPr>
          <p:cNvCxnSpPr>
            <a:cxnSpLocks/>
          </p:cNvCxnSpPr>
          <p:nvPr/>
        </p:nvCxnSpPr>
        <p:spPr>
          <a:xfrm flipH="1">
            <a:off x="751727" y="3445902"/>
            <a:ext cx="91864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9" name="Straight Connector 848">
            <a:extLst>
              <a:ext uri="{FF2B5EF4-FFF2-40B4-BE49-F238E27FC236}">
                <a16:creationId xmlns:a16="http://schemas.microsoft.com/office/drawing/2014/main" id="{4A1794F9-350D-3047-0128-4A651C722656}"/>
              </a:ext>
            </a:extLst>
          </p:cNvPr>
          <p:cNvCxnSpPr>
            <a:cxnSpLocks/>
          </p:cNvCxnSpPr>
          <p:nvPr/>
        </p:nvCxnSpPr>
        <p:spPr>
          <a:xfrm flipH="1">
            <a:off x="5344500" y="1467107"/>
            <a:ext cx="9487" cy="4075848"/>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3D20891-A802-CC92-6061-E514A217794F}"/>
              </a:ext>
            </a:extLst>
          </p:cNvPr>
          <p:cNvSpPr>
            <a:spLocks noGrp="1"/>
          </p:cNvSpPr>
          <p:nvPr>
            <p:ph type="title"/>
          </p:nvPr>
        </p:nvSpPr>
        <p:spPr>
          <a:xfrm>
            <a:off x="381749" y="282005"/>
            <a:ext cx="8879876" cy="440752"/>
          </a:xfrm>
        </p:spPr>
        <p:txBody>
          <a:bodyPr/>
          <a:lstStyle/>
          <a:p>
            <a:r>
              <a:rPr lang="en-IN"/>
              <a:t>Risk Impact Ranking with Benefit(s) Mapping </a:t>
            </a:r>
          </a:p>
        </p:txBody>
      </p:sp>
      <p:sp>
        <p:nvSpPr>
          <p:cNvPr id="5" name="Slide Number Placeholder 4">
            <a:extLst>
              <a:ext uri="{FF2B5EF4-FFF2-40B4-BE49-F238E27FC236}">
                <a16:creationId xmlns:a16="http://schemas.microsoft.com/office/drawing/2014/main" id="{E5836E85-575F-7E9B-560C-FD1DAC3E92F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ECF6A7F3-9E0C-0F84-C664-113F81414B21}"/>
              </a:ext>
            </a:extLst>
          </p:cNvPr>
          <p:cNvSpPr/>
          <p:nvPr/>
        </p:nvSpPr>
        <p:spPr>
          <a:xfrm>
            <a:off x="697324" y="5964532"/>
            <a:ext cx="9362128" cy="276956"/>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tx1"/>
                </a:solidFill>
              </a:rPr>
              <a:t>Impact</a:t>
            </a:r>
          </a:p>
        </p:txBody>
      </p:sp>
      <p:sp>
        <p:nvSpPr>
          <p:cNvPr id="27" name="Rectangle 26">
            <a:extLst>
              <a:ext uri="{FF2B5EF4-FFF2-40B4-BE49-F238E27FC236}">
                <a16:creationId xmlns:a16="http://schemas.microsoft.com/office/drawing/2014/main" id="{258C16F7-0764-EB8A-EB0B-53115E8B582D}"/>
              </a:ext>
            </a:extLst>
          </p:cNvPr>
          <p:cNvSpPr/>
          <p:nvPr/>
        </p:nvSpPr>
        <p:spPr>
          <a:xfrm rot="16200000">
            <a:off x="-1805145" y="3548463"/>
            <a:ext cx="4654421" cy="350513"/>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b="1">
                <a:solidFill>
                  <a:schemeClr val="tx1"/>
                </a:solidFill>
              </a:rPr>
              <a:t>Risk</a:t>
            </a:r>
            <a:endParaRPr lang="en-US" sz="1600" b="1">
              <a:solidFill>
                <a:schemeClr val="tx1"/>
              </a:solidFill>
            </a:endParaRPr>
          </a:p>
        </p:txBody>
      </p:sp>
      <p:sp>
        <p:nvSpPr>
          <p:cNvPr id="11" name="TextBox 10">
            <a:extLst>
              <a:ext uri="{FF2B5EF4-FFF2-40B4-BE49-F238E27FC236}">
                <a16:creationId xmlns:a16="http://schemas.microsoft.com/office/drawing/2014/main" id="{786C493A-A844-F554-2A78-5CC6931E917D}"/>
              </a:ext>
            </a:extLst>
          </p:cNvPr>
          <p:cNvSpPr txBox="1"/>
          <p:nvPr/>
        </p:nvSpPr>
        <p:spPr>
          <a:xfrm>
            <a:off x="381749" y="689589"/>
            <a:ext cx="11428502" cy="396021"/>
          </a:xfrm>
          <a:prstGeom prst="rect">
            <a:avLst/>
          </a:prstGeom>
        </p:spPr>
        <p:txBody>
          <a:bodyPr vert="horz" wrap="square" lIns="0" tIns="0" rIns="0" bIns="0" rtlCol="0">
            <a:noAutofit/>
          </a:bodyPr>
          <a:lstStyle/>
          <a:p>
            <a:pPr algn="l"/>
            <a:r>
              <a:rPr lang="en-US" sz="1400"/>
              <a:t>Risk Impact matrix framework is developed by NTT to identify and prioritize implementation of initiatives in roadmap inline with required actions</a:t>
            </a:r>
          </a:p>
        </p:txBody>
      </p:sp>
      <p:sp>
        <p:nvSpPr>
          <p:cNvPr id="9" name="TextBox 8">
            <a:extLst>
              <a:ext uri="{FF2B5EF4-FFF2-40B4-BE49-F238E27FC236}">
                <a16:creationId xmlns:a16="http://schemas.microsoft.com/office/drawing/2014/main" id="{0C814E75-06D5-4145-8910-106E47C05F71}"/>
              </a:ext>
            </a:extLst>
          </p:cNvPr>
          <p:cNvSpPr txBox="1"/>
          <p:nvPr/>
        </p:nvSpPr>
        <p:spPr>
          <a:xfrm>
            <a:off x="151327" y="6021990"/>
            <a:ext cx="741476" cy="276999"/>
          </a:xfrm>
          <a:prstGeom prst="rect">
            <a:avLst/>
          </a:prstGeom>
          <a:noFill/>
        </p:spPr>
        <p:txBody>
          <a:bodyPr wrap="square" anchor="ctr">
            <a:spAutoFit/>
          </a:bodyPr>
          <a:lstStyle>
            <a:defPPr>
              <a:defRPr lang="en-US"/>
            </a:defPPr>
            <a:lvl1pPr algn="ctr">
              <a:defRPr sz="1200" b="1"/>
            </a:lvl1pPr>
          </a:lstStyle>
          <a:p>
            <a:r>
              <a:rPr lang="en-US"/>
              <a:t>Low</a:t>
            </a:r>
            <a:endParaRPr lang="en-GB"/>
          </a:p>
        </p:txBody>
      </p:sp>
      <p:sp>
        <p:nvSpPr>
          <p:cNvPr id="10" name="TextBox 9">
            <a:extLst>
              <a:ext uri="{FF2B5EF4-FFF2-40B4-BE49-F238E27FC236}">
                <a16:creationId xmlns:a16="http://schemas.microsoft.com/office/drawing/2014/main" id="{E087434C-8A71-4210-FCF2-48AAE8F57E4C}"/>
              </a:ext>
            </a:extLst>
          </p:cNvPr>
          <p:cNvSpPr txBox="1"/>
          <p:nvPr/>
        </p:nvSpPr>
        <p:spPr>
          <a:xfrm>
            <a:off x="151327" y="1105324"/>
            <a:ext cx="741476" cy="276999"/>
          </a:xfrm>
          <a:prstGeom prst="rect">
            <a:avLst/>
          </a:prstGeom>
          <a:noFill/>
        </p:spPr>
        <p:txBody>
          <a:bodyPr wrap="square" anchor="ctr">
            <a:spAutoFit/>
          </a:bodyPr>
          <a:lstStyle/>
          <a:p>
            <a:pPr algn="ctr"/>
            <a:r>
              <a:rPr lang="en-US" sz="1200" b="1"/>
              <a:t>High</a:t>
            </a:r>
            <a:endParaRPr lang="en-GB" sz="1200" b="1"/>
          </a:p>
        </p:txBody>
      </p:sp>
      <p:sp>
        <p:nvSpPr>
          <p:cNvPr id="117" name="TextBox 116">
            <a:extLst>
              <a:ext uri="{FF2B5EF4-FFF2-40B4-BE49-F238E27FC236}">
                <a16:creationId xmlns:a16="http://schemas.microsoft.com/office/drawing/2014/main" id="{F77E4A63-74C2-A8E7-8F13-94EB02ECF551}"/>
              </a:ext>
            </a:extLst>
          </p:cNvPr>
          <p:cNvSpPr txBox="1"/>
          <p:nvPr/>
        </p:nvSpPr>
        <p:spPr>
          <a:xfrm>
            <a:off x="9383914" y="5959114"/>
            <a:ext cx="741476" cy="276999"/>
          </a:xfrm>
          <a:prstGeom prst="rect">
            <a:avLst/>
          </a:prstGeom>
          <a:noFill/>
        </p:spPr>
        <p:txBody>
          <a:bodyPr wrap="square" anchor="ctr">
            <a:spAutoFit/>
          </a:bodyPr>
          <a:lstStyle>
            <a:defPPr>
              <a:defRPr lang="en-US"/>
            </a:defPPr>
            <a:lvl1pPr algn="ctr">
              <a:defRPr sz="1200" b="1"/>
            </a:lvl1pPr>
          </a:lstStyle>
          <a:p>
            <a:r>
              <a:rPr lang="en-US"/>
              <a:t>High</a:t>
            </a:r>
            <a:endParaRPr lang="en-GB"/>
          </a:p>
        </p:txBody>
      </p:sp>
      <p:sp>
        <p:nvSpPr>
          <p:cNvPr id="126" name="TextBox 125">
            <a:extLst>
              <a:ext uri="{FF2B5EF4-FFF2-40B4-BE49-F238E27FC236}">
                <a16:creationId xmlns:a16="http://schemas.microsoft.com/office/drawing/2014/main" id="{E01FA408-FBD0-49DA-4829-34BC5B89191D}"/>
              </a:ext>
            </a:extLst>
          </p:cNvPr>
          <p:cNvSpPr txBox="1"/>
          <p:nvPr/>
        </p:nvSpPr>
        <p:spPr>
          <a:xfrm>
            <a:off x="377314" y="6306546"/>
            <a:ext cx="10949624" cy="396021"/>
          </a:xfrm>
          <a:prstGeom prst="rect">
            <a:avLst/>
          </a:prstGeom>
        </p:spPr>
        <p:txBody>
          <a:bodyPr vert="horz" wrap="square" lIns="0" tIns="0" rIns="0" bIns="0" rtlCol="0">
            <a:noAutofit/>
          </a:bodyPr>
          <a:lstStyle/>
          <a:p>
            <a:pPr algn="l"/>
            <a:r>
              <a:rPr lang="en-US" sz="1400"/>
              <a:t>Detailed explanation of each number is in the back up slides </a:t>
            </a:r>
            <a:r>
              <a:rPr lang="en-US" sz="1400">
                <a:hlinkClick r:id="rId2" action="ppaction://hlinksldjump"/>
              </a:rPr>
              <a:t>here</a:t>
            </a:r>
            <a:r>
              <a:rPr lang="en-US" sz="1400"/>
              <a:t>.</a:t>
            </a:r>
          </a:p>
        </p:txBody>
      </p:sp>
      <p:grpSp>
        <p:nvGrpSpPr>
          <p:cNvPr id="999" name="Group 998">
            <a:extLst>
              <a:ext uri="{FF2B5EF4-FFF2-40B4-BE49-F238E27FC236}">
                <a16:creationId xmlns:a16="http://schemas.microsoft.com/office/drawing/2014/main" id="{5F94CB40-7E0C-007B-0190-708BE8E7DED0}"/>
              </a:ext>
            </a:extLst>
          </p:cNvPr>
          <p:cNvGrpSpPr/>
          <p:nvPr/>
        </p:nvGrpSpPr>
        <p:grpSpPr>
          <a:xfrm>
            <a:off x="2050736" y="1584863"/>
            <a:ext cx="8011873" cy="2958738"/>
            <a:chOff x="2050736" y="1584863"/>
            <a:chExt cx="8011873" cy="2958738"/>
          </a:xfrm>
        </p:grpSpPr>
        <p:grpSp>
          <p:nvGrpSpPr>
            <p:cNvPr id="1000" name="Group 999">
              <a:extLst>
                <a:ext uri="{FF2B5EF4-FFF2-40B4-BE49-F238E27FC236}">
                  <a16:creationId xmlns:a16="http://schemas.microsoft.com/office/drawing/2014/main" id="{D6AE5123-09E5-3190-04D8-E416CEF00C8B}"/>
                </a:ext>
              </a:extLst>
            </p:cNvPr>
            <p:cNvGrpSpPr/>
            <p:nvPr/>
          </p:nvGrpSpPr>
          <p:grpSpPr>
            <a:xfrm>
              <a:off x="8961642" y="3241486"/>
              <a:ext cx="360000" cy="360000"/>
              <a:chOff x="8961642" y="3241486"/>
              <a:chExt cx="360000" cy="360000"/>
            </a:xfrm>
          </p:grpSpPr>
          <p:sp>
            <p:nvSpPr>
              <p:cNvPr id="1031" name="Oval 1030">
                <a:extLst>
                  <a:ext uri="{FF2B5EF4-FFF2-40B4-BE49-F238E27FC236}">
                    <a16:creationId xmlns:a16="http://schemas.microsoft.com/office/drawing/2014/main" id="{CBAF81B8-490E-50A1-AED8-2405A13B4C08}"/>
                  </a:ext>
                </a:extLst>
              </p:cNvPr>
              <p:cNvSpPr>
                <a:spLocks/>
              </p:cNvSpPr>
              <p:nvPr/>
            </p:nvSpPr>
            <p:spPr>
              <a:xfrm>
                <a:off x="8961642" y="3241486"/>
                <a:ext cx="360000" cy="36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endParaRPr lang="en-IN" sz="4000" b="1" err="1">
                  <a:solidFill>
                    <a:srgbClr val="FFFFFF">
                      <a:lumMod val="95000"/>
                    </a:srgbClr>
                  </a:solidFill>
                  <a:latin typeface="Arial"/>
                </a:endParaRPr>
              </a:p>
            </p:txBody>
          </p:sp>
          <p:sp>
            <p:nvSpPr>
              <p:cNvPr id="1032" name="Rectangle: Rounded Corners 1031">
                <a:extLst>
                  <a:ext uri="{FF2B5EF4-FFF2-40B4-BE49-F238E27FC236}">
                    <a16:creationId xmlns:a16="http://schemas.microsoft.com/office/drawing/2014/main" id="{EBBD1518-33B0-0B60-6146-8CE257006DC8}"/>
                  </a:ext>
                </a:extLst>
              </p:cNvPr>
              <p:cNvSpPr>
                <a:spLocks/>
              </p:cNvSpPr>
              <p:nvPr/>
            </p:nvSpPr>
            <p:spPr>
              <a:xfrm>
                <a:off x="8961642" y="3241486"/>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rial"/>
                    <a:ea typeface="+mn-ea"/>
                    <a:cs typeface="+mn-cs"/>
                  </a:rPr>
                  <a:t>02</a:t>
                </a:r>
                <a:endParaRPr kumimoji="0" lang="en-IN" sz="1200" b="1" i="0" u="none" strike="noStrike" kern="1200" cap="none" spc="0" normalizeH="0" baseline="0" noProof="0">
                  <a:ln>
                    <a:noFill/>
                  </a:ln>
                  <a:solidFill>
                    <a:schemeClr val="bg1"/>
                  </a:solidFill>
                  <a:effectLst/>
                  <a:uLnTx/>
                  <a:uFillTx/>
                  <a:latin typeface="Arial"/>
                  <a:ea typeface="+mn-ea"/>
                  <a:cs typeface="+mn-cs"/>
                </a:endParaRPr>
              </a:p>
            </p:txBody>
          </p:sp>
        </p:grpSp>
        <p:grpSp>
          <p:nvGrpSpPr>
            <p:cNvPr id="1001" name="Group 1000">
              <a:extLst>
                <a:ext uri="{FF2B5EF4-FFF2-40B4-BE49-F238E27FC236}">
                  <a16:creationId xmlns:a16="http://schemas.microsoft.com/office/drawing/2014/main" id="{2A1CAEEF-4824-2562-4F8E-3270B08B0A00}"/>
                </a:ext>
              </a:extLst>
            </p:cNvPr>
            <p:cNvGrpSpPr/>
            <p:nvPr/>
          </p:nvGrpSpPr>
          <p:grpSpPr>
            <a:xfrm>
              <a:off x="2050736" y="4183601"/>
              <a:ext cx="378632" cy="360000"/>
              <a:chOff x="2050736" y="4183601"/>
              <a:chExt cx="378632" cy="360000"/>
            </a:xfrm>
          </p:grpSpPr>
          <p:sp>
            <p:nvSpPr>
              <p:cNvPr id="1029" name="Oval 1028">
                <a:extLst>
                  <a:ext uri="{FF2B5EF4-FFF2-40B4-BE49-F238E27FC236}">
                    <a16:creationId xmlns:a16="http://schemas.microsoft.com/office/drawing/2014/main" id="{D39B1CB7-5A5F-D623-A33C-176C5158C5C8}"/>
                  </a:ext>
                </a:extLst>
              </p:cNvPr>
              <p:cNvSpPr>
                <a:spLocks/>
              </p:cNvSpPr>
              <p:nvPr/>
            </p:nvSpPr>
            <p:spPr>
              <a:xfrm>
                <a:off x="2050736" y="4183601"/>
                <a:ext cx="360000" cy="360000"/>
              </a:xfrm>
              <a:prstGeom prst="ellipse">
                <a:avLst/>
              </a:prstGeom>
              <a:solidFill>
                <a:schemeClr val="bg1">
                  <a:lumMod val="5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chemeClr val="bg1"/>
                  </a:solidFill>
                  <a:effectLst/>
                  <a:uLnTx/>
                  <a:uFillTx/>
                  <a:latin typeface="Arial"/>
                  <a:ea typeface="+mn-ea"/>
                  <a:cs typeface="+mn-cs"/>
                </a:endParaRPr>
              </a:p>
            </p:txBody>
          </p:sp>
          <p:sp>
            <p:nvSpPr>
              <p:cNvPr id="1030" name="Rectangle: Rounded Corners 1029">
                <a:extLst>
                  <a:ext uri="{FF2B5EF4-FFF2-40B4-BE49-F238E27FC236}">
                    <a16:creationId xmlns:a16="http://schemas.microsoft.com/office/drawing/2014/main" id="{9117F6C3-517A-9A51-BB42-A2CB3FD3A398}"/>
                  </a:ext>
                </a:extLst>
              </p:cNvPr>
              <p:cNvSpPr>
                <a:spLocks/>
              </p:cNvSpPr>
              <p:nvPr/>
            </p:nvSpPr>
            <p:spPr>
              <a:xfrm>
                <a:off x="2069368" y="4183601"/>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rial"/>
                    <a:ea typeface="+mn-ea"/>
                    <a:cs typeface="+mn-cs"/>
                  </a:rPr>
                  <a:t>08</a:t>
                </a:r>
                <a:endParaRPr kumimoji="0" lang="en-IN" sz="1200" b="1" i="0" u="none" strike="noStrike" kern="1200" cap="none" spc="0" normalizeH="0" baseline="0" noProof="0">
                  <a:ln>
                    <a:noFill/>
                  </a:ln>
                  <a:solidFill>
                    <a:schemeClr val="bg1"/>
                  </a:solidFill>
                  <a:effectLst/>
                  <a:uLnTx/>
                  <a:uFillTx/>
                  <a:latin typeface="Arial"/>
                  <a:ea typeface="+mn-ea"/>
                  <a:cs typeface="+mn-cs"/>
                </a:endParaRPr>
              </a:p>
            </p:txBody>
          </p:sp>
        </p:grpSp>
        <p:grpSp>
          <p:nvGrpSpPr>
            <p:cNvPr id="1002" name="Group 1001">
              <a:extLst>
                <a:ext uri="{FF2B5EF4-FFF2-40B4-BE49-F238E27FC236}">
                  <a16:creationId xmlns:a16="http://schemas.microsoft.com/office/drawing/2014/main" id="{7BD3227B-726B-CFED-A0C4-5F22AF15CD4E}"/>
                </a:ext>
              </a:extLst>
            </p:cNvPr>
            <p:cNvGrpSpPr/>
            <p:nvPr/>
          </p:nvGrpSpPr>
          <p:grpSpPr>
            <a:xfrm>
              <a:off x="6751353" y="2139278"/>
              <a:ext cx="360000" cy="360000"/>
              <a:chOff x="6751353" y="2139278"/>
              <a:chExt cx="360000" cy="360000"/>
            </a:xfrm>
          </p:grpSpPr>
          <p:sp>
            <p:nvSpPr>
              <p:cNvPr id="1027" name="Oval 1026">
                <a:extLst>
                  <a:ext uri="{FF2B5EF4-FFF2-40B4-BE49-F238E27FC236}">
                    <a16:creationId xmlns:a16="http://schemas.microsoft.com/office/drawing/2014/main" id="{F9045589-F6F1-ADC1-8455-503F707852E2}"/>
                  </a:ext>
                </a:extLst>
              </p:cNvPr>
              <p:cNvSpPr>
                <a:spLocks/>
              </p:cNvSpPr>
              <p:nvPr/>
            </p:nvSpPr>
            <p:spPr>
              <a:xfrm>
                <a:off x="6751353" y="2139278"/>
                <a:ext cx="360000" cy="360000"/>
              </a:xfrm>
              <a:prstGeom prst="ellipse">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endParaRPr lang="en-IN" sz="4000" b="1">
                  <a:solidFill>
                    <a:srgbClr val="FFFFFF">
                      <a:lumMod val="95000"/>
                    </a:srgbClr>
                  </a:solidFill>
                  <a:latin typeface="Arial"/>
                </a:endParaRPr>
              </a:p>
            </p:txBody>
          </p:sp>
          <p:sp>
            <p:nvSpPr>
              <p:cNvPr id="1028" name="Rectangle: Rounded Corners 1027">
                <a:extLst>
                  <a:ext uri="{FF2B5EF4-FFF2-40B4-BE49-F238E27FC236}">
                    <a16:creationId xmlns:a16="http://schemas.microsoft.com/office/drawing/2014/main" id="{9AAF5841-078A-6FF9-2043-869C6B997BDD}"/>
                  </a:ext>
                </a:extLst>
              </p:cNvPr>
              <p:cNvSpPr>
                <a:spLocks/>
              </p:cNvSpPr>
              <p:nvPr/>
            </p:nvSpPr>
            <p:spPr>
              <a:xfrm>
                <a:off x="6751353" y="2139278"/>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rial"/>
                    <a:ea typeface="+mn-ea"/>
                    <a:cs typeface="+mn-cs"/>
                  </a:rPr>
                  <a:t>26</a:t>
                </a:r>
                <a:endParaRPr kumimoji="0" lang="en-IN" sz="1200" b="1" i="0" u="none" strike="noStrike" kern="1200" cap="none" spc="0" normalizeH="0" baseline="0" noProof="0">
                  <a:ln>
                    <a:noFill/>
                  </a:ln>
                  <a:solidFill>
                    <a:schemeClr val="bg1"/>
                  </a:solidFill>
                  <a:effectLst/>
                  <a:uLnTx/>
                  <a:uFillTx/>
                  <a:latin typeface="Arial"/>
                  <a:ea typeface="+mn-ea"/>
                  <a:cs typeface="+mn-cs"/>
                </a:endParaRPr>
              </a:p>
            </p:txBody>
          </p:sp>
        </p:grpSp>
        <p:sp>
          <p:nvSpPr>
            <p:cNvPr id="1003" name="Speech Bubble: Rectangle with Corners Rounded 1002">
              <a:extLst>
                <a:ext uri="{FF2B5EF4-FFF2-40B4-BE49-F238E27FC236}">
                  <a16:creationId xmlns:a16="http://schemas.microsoft.com/office/drawing/2014/main" id="{55893B73-AEA0-643A-2199-B9BCCC71E477}"/>
                </a:ext>
              </a:extLst>
            </p:cNvPr>
            <p:cNvSpPr/>
            <p:nvPr/>
          </p:nvSpPr>
          <p:spPr>
            <a:xfrm>
              <a:off x="8844560" y="2762350"/>
              <a:ext cx="1038164" cy="337739"/>
            </a:xfrm>
            <a:prstGeom prst="wedgeRoundRectCallout">
              <a:avLst>
                <a:gd name="adj1" fmla="val -23280"/>
                <a:gd name="adj2" fmla="val 8506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Config drift for Infrastructure</a:t>
              </a:r>
              <a:endParaRPr lang="en-IN" sz="800" err="1">
                <a:solidFill>
                  <a:schemeClr val="tx1"/>
                </a:solidFill>
              </a:endParaRPr>
            </a:p>
          </p:txBody>
        </p:sp>
        <p:sp>
          <p:nvSpPr>
            <p:cNvPr id="1004" name="Speech Bubble: Rectangle with Corners Rounded 1003">
              <a:extLst>
                <a:ext uri="{FF2B5EF4-FFF2-40B4-BE49-F238E27FC236}">
                  <a16:creationId xmlns:a16="http://schemas.microsoft.com/office/drawing/2014/main" id="{C210D4BD-2AE0-5C63-D631-4A128F325D3B}"/>
                </a:ext>
              </a:extLst>
            </p:cNvPr>
            <p:cNvSpPr/>
            <p:nvPr/>
          </p:nvSpPr>
          <p:spPr>
            <a:xfrm>
              <a:off x="2524940" y="3917318"/>
              <a:ext cx="705551" cy="337739"/>
            </a:xfrm>
            <a:prstGeom prst="wedgeRoundRectCallout">
              <a:avLst>
                <a:gd name="adj1" fmla="val -69567"/>
                <a:gd name="adj2" fmla="val 53099"/>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Patrol Migration</a:t>
              </a:r>
              <a:endParaRPr lang="en-IN" sz="800">
                <a:solidFill>
                  <a:schemeClr val="tx1"/>
                </a:solidFill>
              </a:endParaRPr>
            </a:p>
          </p:txBody>
        </p:sp>
        <p:sp>
          <p:nvSpPr>
            <p:cNvPr id="1005" name="Speech Bubble: Rectangle with Corners Rounded 1004">
              <a:extLst>
                <a:ext uri="{FF2B5EF4-FFF2-40B4-BE49-F238E27FC236}">
                  <a16:creationId xmlns:a16="http://schemas.microsoft.com/office/drawing/2014/main" id="{05F1DC9E-9BC5-7B20-7B5D-8B6BEAD76DF4}"/>
                </a:ext>
              </a:extLst>
            </p:cNvPr>
            <p:cNvSpPr/>
            <p:nvPr/>
          </p:nvSpPr>
          <p:spPr>
            <a:xfrm>
              <a:off x="6155240" y="1723606"/>
              <a:ext cx="629761" cy="337739"/>
            </a:xfrm>
            <a:prstGeom prst="wedgeRoundRectCallout">
              <a:avLst>
                <a:gd name="adj1" fmla="val 46449"/>
                <a:gd name="adj2" fmla="val 10010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Feature Toggle</a:t>
              </a:r>
              <a:endParaRPr lang="en-IN" sz="800" err="1">
                <a:solidFill>
                  <a:schemeClr val="tx1"/>
                </a:solidFill>
              </a:endParaRPr>
            </a:p>
          </p:txBody>
        </p:sp>
        <p:grpSp>
          <p:nvGrpSpPr>
            <p:cNvPr id="1006" name="Group 1005">
              <a:extLst>
                <a:ext uri="{FF2B5EF4-FFF2-40B4-BE49-F238E27FC236}">
                  <a16:creationId xmlns:a16="http://schemas.microsoft.com/office/drawing/2014/main" id="{7AA63444-935C-FF31-E891-6C54B8B82D77}"/>
                </a:ext>
              </a:extLst>
            </p:cNvPr>
            <p:cNvGrpSpPr/>
            <p:nvPr/>
          </p:nvGrpSpPr>
          <p:grpSpPr>
            <a:xfrm>
              <a:off x="9918609" y="2674462"/>
              <a:ext cx="144000" cy="280173"/>
              <a:chOff x="10421427" y="1610371"/>
              <a:chExt cx="144000" cy="280173"/>
            </a:xfrm>
          </p:grpSpPr>
          <p:sp>
            <p:nvSpPr>
              <p:cNvPr id="1021" name="Rectangle: Rounded Corners 1020">
                <a:extLst>
                  <a:ext uri="{FF2B5EF4-FFF2-40B4-BE49-F238E27FC236}">
                    <a16:creationId xmlns:a16="http://schemas.microsoft.com/office/drawing/2014/main" id="{E30084A3-6773-60AA-41F5-27A1938AD27A}"/>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22" name="Rectangle: Rounded Corners 1021">
                <a:extLst>
                  <a:ext uri="{FF2B5EF4-FFF2-40B4-BE49-F238E27FC236}">
                    <a16:creationId xmlns:a16="http://schemas.microsoft.com/office/drawing/2014/main" id="{688278DB-148C-3320-42F3-82E7DEFE6D7D}"/>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23" name="Rectangle: Rounded Corners 1022">
                <a:extLst>
                  <a:ext uri="{FF2B5EF4-FFF2-40B4-BE49-F238E27FC236}">
                    <a16:creationId xmlns:a16="http://schemas.microsoft.com/office/drawing/2014/main" id="{5BD6E6E4-404A-3F7D-BDC8-503EEFB93D0A}"/>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24" name="Rectangle: Rounded Corners 1023">
                <a:extLst>
                  <a:ext uri="{FF2B5EF4-FFF2-40B4-BE49-F238E27FC236}">
                    <a16:creationId xmlns:a16="http://schemas.microsoft.com/office/drawing/2014/main" id="{94ACF219-7127-746F-16AF-2B14D624B6C9}"/>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1007" name="Group 1006">
              <a:extLst>
                <a:ext uri="{FF2B5EF4-FFF2-40B4-BE49-F238E27FC236}">
                  <a16:creationId xmlns:a16="http://schemas.microsoft.com/office/drawing/2014/main" id="{FA0A97AC-B2A7-AD2D-1374-1A15B5AD9E99}"/>
                </a:ext>
              </a:extLst>
            </p:cNvPr>
            <p:cNvGrpSpPr/>
            <p:nvPr/>
          </p:nvGrpSpPr>
          <p:grpSpPr>
            <a:xfrm>
              <a:off x="3283904" y="3834561"/>
              <a:ext cx="144000" cy="280173"/>
              <a:chOff x="10421427" y="1610371"/>
              <a:chExt cx="144000" cy="280173"/>
            </a:xfrm>
          </p:grpSpPr>
          <p:sp>
            <p:nvSpPr>
              <p:cNvPr id="1015" name="Rectangle: Rounded Corners 1014">
                <a:extLst>
                  <a:ext uri="{FF2B5EF4-FFF2-40B4-BE49-F238E27FC236}">
                    <a16:creationId xmlns:a16="http://schemas.microsoft.com/office/drawing/2014/main" id="{97AED262-F956-DE1C-7DA3-D85BB832F646}"/>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16" name="Rectangle: Rounded Corners 1015">
                <a:extLst>
                  <a:ext uri="{FF2B5EF4-FFF2-40B4-BE49-F238E27FC236}">
                    <a16:creationId xmlns:a16="http://schemas.microsoft.com/office/drawing/2014/main" id="{E018BB13-0A75-BE2A-C6D5-4A77DA85905A}"/>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17" name="Rectangle: Rounded Corners 1016">
                <a:extLst>
                  <a:ext uri="{FF2B5EF4-FFF2-40B4-BE49-F238E27FC236}">
                    <a16:creationId xmlns:a16="http://schemas.microsoft.com/office/drawing/2014/main" id="{EA672664-6164-6C76-4687-350657965437}"/>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18" name="Rectangle: Rounded Corners 1017">
                <a:extLst>
                  <a:ext uri="{FF2B5EF4-FFF2-40B4-BE49-F238E27FC236}">
                    <a16:creationId xmlns:a16="http://schemas.microsoft.com/office/drawing/2014/main" id="{E6FA3CAE-6EA6-41AB-E73A-9A47238F4B24}"/>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1008" name="Group 1007">
              <a:extLst>
                <a:ext uri="{FF2B5EF4-FFF2-40B4-BE49-F238E27FC236}">
                  <a16:creationId xmlns:a16="http://schemas.microsoft.com/office/drawing/2014/main" id="{CDB51412-3222-8D9A-F4BB-F035A5096678}"/>
                </a:ext>
              </a:extLst>
            </p:cNvPr>
            <p:cNvGrpSpPr/>
            <p:nvPr/>
          </p:nvGrpSpPr>
          <p:grpSpPr>
            <a:xfrm>
              <a:off x="5944096" y="1584863"/>
              <a:ext cx="144000" cy="280173"/>
              <a:chOff x="10421427" y="1610371"/>
              <a:chExt cx="144000" cy="280173"/>
            </a:xfrm>
          </p:grpSpPr>
          <p:sp>
            <p:nvSpPr>
              <p:cNvPr id="1009" name="Rectangle: Rounded Corners 1008">
                <a:extLst>
                  <a:ext uri="{FF2B5EF4-FFF2-40B4-BE49-F238E27FC236}">
                    <a16:creationId xmlns:a16="http://schemas.microsoft.com/office/drawing/2014/main" id="{CB12B991-8EE7-FD89-E7AB-8B6055E4EBBD}"/>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10" name="Rectangle: Rounded Corners 1009">
                <a:extLst>
                  <a:ext uri="{FF2B5EF4-FFF2-40B4-BE49-F238E27FC236}">
                    <a16:creationId xmlns:a16="http://schemas.microsoft.com/office/drawing/2014/main" id="{315C2281-3809-3975-B4FF-F53539E62595}"/>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11" name="Rectangle: Rounded Corners 1010">
                <a:extLst>
                  <a:ext uri="{FF2B5EF4-FFF2-40B4-BE49-F238E27FC236}">
                    <a16:creationId xmlns:a16="http://schemas.microsoft.com/office/drawing/2014/main" id="{992B833A-E774-428C-F439-A739510AA58D}"/>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12" name="Rectangle: Rounded Corners 1011">
                <a:extLst>
                  <a:ext uri="{FF2B5EF4-FFF2-40B4-BE49-F238E27FC236}">
                    <a16:creationId xmlns:a16="http://schemas.microsoft.com/office/drawing/2014/main" id="{DF1EA56B-B5FC-F55D-490F-589CD5C67354}"/>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graphicFrame>
        <p:nvGraphicFramePr>
          <p:cNvPr id="1035" name="Table 5">
            <a:extLst>
              <a:ext uri="{FF2B5EF4-FFF2-40B4-BE49-F238E27FC236}">
                <a16:creationId xmlns:a16="http://schemas.microsoft.com/office/drawing/2014/main" id="{D9B4CC74-9542-E367-62FB-CBDBC2495F72}"/>
              </a:ext>
            </a:extLst>
          </p:cNvPr>
          <p:cNvGraphicFramePr>
            <a:graphicFrameLocks noGrp="1"/>
          </p:cNvGraphicFramePr>
          <p:nvPr>
            <p:extLst>
              <p:ext uri="{D42A27DB-BD31-4B8C-83A1-F6EECF244321}">
                <p14:modId xmlns:p14="http://schemas.microsoft.com/office/powerpoint/2010/main" val="2106432361"/>
              </p:ext>
            </p:extLst>
          </p:nvPr>
        </p:nvGraphicFramePr>
        <p:xfrm>
          <a:off x="3375671" y="1038278"/>
          <a:ext cx="609086" cy="1846549"/>
        </p:xfrm>
        <a:graphic>
          <a:graphicData uri="http://schemas.openxmlformats.org/drawingml/2006/table">
            <a:tbl>
              <a:tblPr firstRow="1" bandRow="1">
                <a:tableStyleId>{F5AB1C69-6EDB-4FF4-983F-18BD219EF322}</a:tableStyleId>
              </a:tblPr>
              <a:tblGrid>
                <a:gridCol w="304543">
                  <a:extLst>
                    <a:ext uri="{9D8B030D-6E8A-4147-A177-3AD203B41FA5}">
                      <a16:colId xmlns:a16="http://schemas.microsoft.com/office/drawing/2014/main" val="291866488"/>
                    </a:ext>
                  </a:extLst>
                </a:gridCol>
                <a:gridCol w="304543">
                  <a:extLst>
                    <a:ext uri="{9D8B030D-6E8A-4147-A177-3AD203B41FA5}">
                      <a16:colId xmlns:a16="http://schemas.microsoft.com/office/drawing/2014/main" val="1581820065"/>
                    </a:ext>
                  </a:extLst>
                </a:gridCol>
              </a:tblGrid>
              <a:tr h="262173">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600">
                          <a:solidFill>
                            <a:schemeClr val="bg1"/>
                          </a:solidFill>
                        </a:rPr>
                        <a:t>Q4</a:t>
                      </a:r>
                    </a:p>
                  </a:txBody>
                  <a:tcPr marL="45720" marR="0" marT="0" marB="0" anchor="ctr">
                    <a:solidFill>
                      <a:schemeClr val="accent6">
                        <a:lumMod val="75000"/>
                      </a:schemeClr>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600">
                          <a:solidFill>
                            <a:sysClr val="windowText" lastClr="000000"/>
                          </a:solidFill>
                        </a:rPr>
                        <a:t>Total</a:t>
                      </a:r>
                    </a:p>
                  </a:txBody>
                  <a:tcPr marL="0" marR="0" marT="0" marB="0" anchor="ctr">
                    <a:solidFill>
                      <a:schemeClr val="accent6">
                        <a:lumMod val="20000"/>
                        <a:lumOff val="80000"/>
                      </a:schemeClr>
                    </a:solidFill>
                  </a:tcPr>
                </a:tc>
                <a:extLst>
                  <a:ext uri="{0D108BD9-81ED-4DB2-BD59-A6C34878D82A}">
                    <a16:rowId xmlns:a16="http://schemas.microsoft.com/office/drawing/2014/main" val="913234851"/>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3</a:t>
                      </a:r>
                      <a:endParaRPr lang="en-GB" sz="800" b="0" kern="1200">
                        <a:solidFill>
                          <a:schemeClr val="dk1"/>
                        </a:solidFill>
                        <a:latin typeface="+mn-lt"/>
                        <a:ea typeface="+mn-ea"/>
                        <a:cs typeface="+mn-cs"/>
                      </a:endParaRPr>
                    </a:p>
                  </a:txBody>
                  <a:tcPr marL="45720" marR="0" marT="0" marB="0" anchor="ctr"/>
                </a:tc>
                <a:tc>
                  <a:txBody>
                    <a:bodyPr/>
                    <a:lstStyle/>
                    <a:p>
                      <a:pPr algn="ctr"/>
                      <a:r>
                        <a:rPr lang="en-GB" sz="800" b="1"/>
                        <a:t>18</a:t>
                      </a:r>
                    </a:p>
                  </a:txBody>
                  <a:tcPr marL="0" marR="0" marT="0" marB="0" anchor="ctr"/>
                </a:tc>
                <a:extLst>
                  <a:ext uri="{0D108BD9-81ED-4DB2-BD59-A6C34878D82A}">
                    <a16:rowId xmlns:a16="http://schemas.microsoft.com/office/drawing/2014/main" val="2533941968"/>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0" marT="0" marB="0" anchor="ctr">
                    <a:solidFill>
                      <a:schemeClr val="accent3">
                        <a:lumMod val="20000"/>
                        <a:lumOff val="80000"/>
                      </a:schemeClr>
                    </a:solidFill>
                  </a:tcPr>
                </a:tc>
                <a:tc>
                  <a:txBody>
                    <a:bodyPr/>
                    <a:lstStyle/>
                    <a:p>
                      <a:pPr algn="ctr"/>
                      <a:r>
                        <a:rPr lang="en-GB" sz="800" b="1"/>
                        <a:t>37</a:t>
                      </a:r>
                    </a:p>
                  </a:txBody>
                  <a:tcPr marL="0" marR="0" marT="0" marB="0" anchor="ctr">
                    <a:solidFill>
                      <a:schemeClr val="accent3">
                        <a:lumMod val="20000"/>
                        <a:lumOff val="80000"/>
                      </a:schemeClr>
                    </a:solidFill>
                  </a:tcPr>
                </a:tc>
                <a:extLst>
                  <a:ext uri="{0D108BD9-81ED-4DB2-BD59-A6C34878D82A}">
                    <a16:rowId xmlns:a16="http://schemas.microsoft.com/office/drawing/2014/main" val="3305297208"/>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0" marT="0" marB="0" anchor="ctr"/>
                </a:tc>
                <a:tc>
                  <a:txBody>
                    <a:bodyPr/>
                    <a:lstStyle/>
                    <a:p>
                      <a:pPr algn="ctr"/>
                      <a:r>
                        <a:rPr lang="en-GB" sz="800" b="1"/>
                        <a:t>37</a:t>
                      </a:r>
                    </a:p>
                  </a:txBody>
                  <a:tcPr marL="0" marR="0" marT="0" marB="0" anchor="ctr"/>
                </a:tc>
                <a:extLst>
                  <a:ext uri="{0D108BD9-81ED-4DB2-BD59-A6C34878D82A}">
                    <a16:rowId xmlns:a16="http://schemas.microsoft.com/office/drawing/2014/main" val="284752852"/>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0" marT="0" marB="0" anchor="ctr">
                    <a:solidFill>
                      <a:schemeClr val="accent3">
                        <a:lumMod val="20000"/>
                        <a:lumOff val="80000"/>
                      </a:schemeClr>
                    </a:solidFill>
                  </a:tcPr>
                </a:tc>
                <a:tc>
                  <a:txBody>
                    <a:bodyPr/>
                    <a:lstStyle/>
                    <a:p>
                      <a:pPr algn="ctr"/>
                      <a:r>
                        <a:rPr lang="en-GB" sz="800" b="1"/>
                        <a:t>37</a:t>
                      </a:r>
                    </a:p>
                  </a:txBody>
                  <a:tcPr marL="0" marR="0" marT="0" marB="0" anchor="ctr">
                    <a:solidFill>
                      <a:schemeClr val="accent3">
                        <a:lumMod val="20000"/>
                        <a:lumOff val="80000"/>
                      </a:schemeClr>
                    </a:solidFill>
                  </a:tcPr>
                </a:tc>
                <a:extLst>
                  <a:ext uri="{0D108BD9-81ED-4DB2-BD59-A6C34878D82A}">
                    <a16:rowId xmlns:a16="http://schemas.microsoft.com/office/drawing/2014/main" val="2535298296"/>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3</a:t>
                      </a:r>
                      <a:endParaRPr lang="en-GB" sz="800" b="0" kern="1200">
                        <a:solidFill>
                          <a:schemeClr val="dk1"/>
                        </a:solidFill>
                        <a:latin typeface="+mn-lt"/>
                        <a:ea typeface="+mn-ea"/>
                        <a:cs typeface="+mn-cs"/>
                      </a:endParaRPr>
                    </a:p>
                  </a:txBody>
                  <a:tcPr marL="45720" marR="0" marT="0" marB="0" anchor="ctr"/>
                </a:tc>
                <a:tc>
                  <a:txBody>
                    <a:bodyPr/>
                    <a:lstStyle/>
                    <a:p>
                      <a:pPr algn="ctr"/>
                      <a:r>
                        <a:rPr lang="en-GB" sz="800" b="1"/>
                        <a:t>18</a:t>
                      </a:r>
                    </a:p>
                  </a:txBody>
                  <a:tcPr marL="0" marR="0" marT="0" marB="0" anchor="ctr"/>
                </a:tc>
                <a:extLst>
                  <a:ext uri="{0D108BD9-81ED-4DB2-BD59-A6C34878D82A}">
                    <a16:rowId xmlns:a16="http://schemas.microsoft.com/office/drawing/2014/main" val="1235802899"/>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19</a:t>
                      </a:r>
                      <a:endParaRPr lang="en-GB" sz="800" b="0" kern="1200">
                        <a:solidFill>
                          <a:schemeClr val="dk1"/>
                        </a:solidFill>
                        <a:latin typeface="+mn-lt"/>
                        <a:ea typeface="+mn-ea"/>
                        <a:cs typeface="+mn-cs"/>
                      </a:endParaRPr>
                    </a:p>
                  </a:txBody>
                  <a:tcPr marL="45720" marR="0" marT="0" marB="0" anchor="ctr">
                    <a:solidFill>
                      <a:schemeClr val="accent3">
                        <a:lumMod val="20000"/>
                        <a:lumOff val="80000"/>
                      </a:schemeClr>
                    </a:solidFill>
                  </a:tcPr>
                </a:tc>
                <a:tc>
                  <a:txBody>
                    <a:bodyPr/>
                    <a:lstStyle/>
                    <a:p>
                      <a:pPr algn="ctr"/>
                      <a:r>
                        <a:rPr lang="en-GB" sz="800" b="1"/>
                        <a:t>37</a:t>
                      </a:r>
                    </a:p>
                  </a:txBody>
                  <a:tcPr marL="0" marR="0" marT="0" marB="0" anchor="ctr">
                    <a:solidFill>
                      <a:schemeClr val="accent3">
                        <a:lumMod val="20000"/>
                        <a:lumOff val="80000"/>
                      </a:schemeClr>
                    </a:solidFill>
                  </a:tcPr>
                </a:tc>
                <a:extLst>
                  <a:ext uri="{0D108BD9-81ED-4DB2-BD59-A6C34878D82A}">
                    <a16:rowId xmlns:a16="http://schemas.microsoft.com/office/drawing/2014/main" val="2773757984"/>
                  </a:ext>
                </a:extLst>
              </a:tr>
              <a:tr h="198047">
                <a:tc>
                  <a:txBody>
                    <a:bodyPr/>
                    <a:lstStyle/>
                    <a:p>
                      <a:pPr algn="ctr"/>
                      <a:r>
                        <a:rPr lang="en-GB" sz="800"/>
                        <a:t>2</a:t>
                      </a:r>
                    </a:p>
                  </a:txBody>
                  <a:tcPr marL="45720" marR="0" marT="0" marB="0" anchor="ctr"/>
                </a:tc>
                <a:tc>
                  <a:txBody>
                    <a:bodyPr/>
                    <a:lstStyle/>
                    <a:p>
                      <a:pPr algn="ctr"/>
                      <a:r>
                        <a:rPr lang="en-GB" sz="800" b="1"/>
                        <a:t>8</a:t>
                      </a:r>
                    </a:p>
                  </a:txBody>
                  <a:tcPr marL="0" marR="0" marT="0" marB="0" anchor="ctr"/>
                </a:tc>
                <a:extLst>
                  <a:ext uri="{0D108BD9-81ED-4DB2-BD59-A6C34878D82A}">
                    <a16:rowId xmlns:a16="http://schemas.microsoft.com/office/drawing/2014/main" val="4159824428"/>
                  </a:ext>
                </a:extLst>
              </a:tr>
              <a:tr h="198047">
                <a:tc>
                  <a:txBody>
                    <a:bodyPr/>
                    <a:lstStyle/>
                    <a:p>
                      <a:pPr algn="ctr"/>
                      <a:r>
                        <a:rPr lang="en-GB" sz="800"/>
                        <a:t>2</a:t>
                      </a:r>
                    </a:p>
                  </a:txBody>
                  <a:tcPr marL="45720" marR="0" marT="0" marB="0" anchor="ctr">
                    <a:solidFill>
                      <a:schemeClr val="accent3">
                        <a:lumMod val="20000"/>
                        <a:lumOff val="80000"/>
                      </a:schemeClr>
                    </a:solidFill>
                  </a:tcPr>
                </a:tc>
                <a:tc>
                  <a:txBody>
                    <a:bodyPr/>
                    <a:lstStyle/>
                    <a:p>
                      <a:pPr algn="ctr"/>
                      <a:r>
                        <a:rPr lang="en-GB" sz="800" b="1"/>
                        <a:t>12</a:t>
                      </a:r>
                    </a:p>
                  </a:txBody>
                  <a:tcPr marL="0" marR="0" marT="0" marB="0" anchor="ctr">
                    <a:solidFill>
                      <a:schemeClr val="accent3">
                        <a:lumMod val="20000"/>
                        <a:lumOff val="80000"/>
                      </a:schemeClr>
                    </a:solidFill>
                  </a:tcPr>
                </a:tc>
                <a:extLst>
                  <a:ext uri="{0D108BD9-81ED-4DB2-BD59-A6C34878D82A}">
                    <a16:rowId xmlns:a16="http://schemas.microsoft.com/office/drawing/2014/main" val="331874915"/>
                  </a:ext>
                </a:extLst>
              </a:tr>
            </a:tbl>
          </a:graphicData>
        </a:graphic>
      </p:graphicFrame>
      <p:grpSp>
        <p:nvGrpSpPr>
          <p:cNvPr id="1041" name="Group 1040">
            <a:extLst>
              <a:ext uri="{FF2B5EF4-FFF2-40B4-BE49-F238E27FC236}">
                <a16:creationId xmlns:a16="http://schemas.microsoft.com/office/drawing/2014/main" id="{48926A9F-23F6-9E8E-FEF0-2AC50D259CD0}"/>
              </a:ext>
            </a:extLst>
          </p:cNvPr>
          <p:cNvGrpSpPr/>
          <p:nvPr/>
        </p:nvGrpSpPr>
        <p:grpSpPr>
          <a:xfrm>
            <a:off x="3888425" y="3624386"/>
            <a:ext cx="4415384" cy="1636193"/>
            <a:chOff x="3888425" y="3624386"/>
            <a:chExt cx="4415384" cy="1636193"/>
          </a:xfrm>
        </p:grpSpPr>
        <p:grpSp>
          <p:nvGrpSpPr>
            <p:cNvPr id="1042" name="Group 1041">
              <a:extLst>
                <a:ext uri="{FF2B5EF4-FFF2-40B4-BE49-F238E27FC236}">
                  <a16:creationId xmlns:a16="http://schemas.microsoft.com/office/drawing/2014/main" id="{BAB9ED49-B4E4-FAF3-0B12-0E9C44D5DDC9}"/>
                </a:ext>
              </a:extLst>
            </p:cNvPr>
            <p:cNvGrpSpPr/>
            <p:nvPr/>
          </p:nvGrpSpPr>
          <p:grpSpPr>
            <a:xfrm>
              <a:off x="4683732" y="4157008"/>
              <a:ext cx="368250" cy="364945"/>
              <a:chOff x="4683732" y="4157008"/>
              <a:chExt cx="368250" cy="364945"/>
            </a:xfrm>
          </p:grpSpPr>
          <p:sp>
            <p:nvSpPr>
              <p:cNvPr id="1062" name="Oval 1061">
                <a:extLst>
                  <a:ext uri="{FF2B5EF4-FFF2-40B4-BE49-F238E27FC236}">
                    <a16:creationId xmlns:a16="http://schemas.microsoft.com/office/drawing/2014/main" id="{DF5E57F1-CF7B-3E02-0506-6F0C9FB63EDE}"/>
                  </a:ext>
                </a:extLst>
              </p:cNvPr>
              <p:cNvSpPr>
                <a:spLocks/>
              </p:cNvSpPr>
              <p:nvPr/>
            </p:nvSpPr>
            <p:spPr>
              <a:xfrm>
                <a:off x="4691982" y="4157008"/>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1063" name="Rectangle: Rounded Corners 1062">
                <a:extLst>
                  <a:ext uri="{FF2B5EF4-FFF2-40B4-BE49-F238E27FC236}">
                    <a16:creationId xmlns:a16="http://schemas.microsoft.com/office/drawing/2014/main" id="{F44C22BF-E389-4279-7BC1-42F1E4B72CCE}"/>
                  </a:ext>
                </a:extLst>
              </p:cNvPr>
              <p:cNvSpPr>
                <a:spLocks/>
              </p:cNvSpPr>
              <p:nvPr/>
            </p:nvSpPr>
            <p:spPr>
              <a:xfrm>
                <a:off x="4683732" y="4161953"/>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05</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grpSp>
          <p:nvGrpSpPr>
            <p:cNvPr id="1043" name="Group 1042">
              <a:extLst>
                <a:ext uri="{FF2B5EF4-FFF2-40B4-BE49-F238E27FC236}">
                  <a16:creationId xmlns:a16="http://schemas.microsoft.com/office/drawing/2014/main" id="{7679579A-C7BB-3E38-3BEC-A03E4AF5ED1F}"/>
                </a:ext>
              </a:extLst>
            </p:cNvPr>
            <p:cNvGrpSpPr/>
            <p:nvPr/>
          </p:nvGrpSpPr>
          <p:grpSpPr>
            <a:xfrm>
              <a:off x="7498708" y="4175064"/>
              <a:ext cx="360145" cy="368537"/>
              <a:chOff x="7498708" y="4175064"/>
              <a:chExt cx="360145" cy="368537"/>
            </a:xfrm>
          </p:grpSpPr>
          <p:sp>
            <p:nvSpPr>
              <p:cNvPr id="1060" name="Oval 1059">
                <a:extLst>
                  <a:ext uri="{FF2B5EF4-FFF2-40B4-BE49-F238E27FC236}">
                    <a16:creationId xmlns:a16="http://schemas.microsoft.com/office/drawing/2014/main" id="{A2676D42-C6E0-0110-B7BE-3DE01689E04E}"/>
                  </a:ext>
                </a:extLst>
              </p:cNvPr>
              <p:cNvSpPr>
                <a:spLocks/>
              </p:cNvSpPr>
              <p:nvPr/>
            </p:nvSpPr>
            <p:spPr>
              <a:xfrm>
                <a:off x="7498853" y="4183601"/>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1061" name="Rectangle: Rounded Corners 1060">
                <a:extLst>
                  <a:ext uri="{FF2B5EF4-FFF2-40B4-BE49-F238E27FC236}">
                    <a16:creationId xmlns:a16="http://schemas.microsoft.com/office/drawing/2014/main" id="{0B622B9D-7CF2-8673-8383-45884CEA752C}"/>
                  </a:ext>
                </a:extLst>
              </p:cNvPr>
              <p:cNvSpPr>
                <a:spLocks/>
              </p:cNvSpPr>
              <p:nvPr/>
            </p:nvSpPr>
            <p:spPr>
              <a:xfrm>
                <a:off x="7498708" y="417506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03</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sp>
          <p:nvSpPr>
            <p:cNvPr id="1044" name="Speech Bubble: Rectangle with Corners Rounded 1043">
              <a:extLst>
                <a:ext uri="{FF2B5EF4-FFF2-40B4-BE49-F238E27FC236}">
                  <a16:creationId xmlns:a16="http://schemas.microsoft.com/office/drawing/2014/main" id="{479DCEC3-079C-DF7A-55C5-4DCEC28C28BC}"/>
                </a:ext>
              </a:extLst>
            </p:cNvPr>
            <p:cNvSpPr/>
            <p:nvPr/>
          </p:nvSpPr>
          <p:spPr>
            <a:xfrm>
              <a:off x="7441419" y="3717489"/>
              <a:ext cx="862390" cy="336281"/>
            </a:xfrm>
            <a:prstGeom prst="wedgeRoundRectCallout">
              <a:avLst>
                <a:gd name="adj1" fmla="val -23955"/>
                <a:gd name="adj2" fmla="val 8694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Problem Management</a:t>
              </a:r>
              <a:endParaRPr lang="en-IN" sz="800" err="1">
                <a:solidFill>
                  <a:schemeClr val="tx1"/>
                </a:solidFill>
              </a:endParaRPr>
            </a:p>
          </p:txBody>
        </p:sp>
        <p:sp>
          <p:nvSpPr>
            <p:cNvPr id="1045" name="Speech Bubble: Rectangle with Corners Rounded 1044">
              <a:extLst>
                <a:ext uri="{FF2B5EF4-FFF2-40B4-BE49-F238E27FC236}">
                  <a16:creationId xmlns:a16="http://schemas.microsoft.com/office/drawing/2014/main" id="{E4053FBE-BB06-10C9-78F7-B9E97D21BE1A}"/>
                </a:ext>
              </a:extLst>
            </p:cNvPr>
            <p:cNvSpPr/>
            <p:nvPr/>
          </p:nvSpPr>
          <p:spPr>
            <a:xfrm>
              <a:off x="4060546" y="4780057"/>
              <a:ext cx="715349" cy="480522"/>
            </a:xfrm>
            <a:prstGeom prst="wedgeRoundRectCallout">
              <a:avLst>
                <a:gd name="adj1" fmla="val 56986"/>
                <a:gd name="adj2" fmla="val -10583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Impact Assessment Matrix creation</a:t>
              </a:r>
              <a:endParaRPr lang="en-IN" sz="800">
                <a:solidFill>
                  <a:schemeClr val="tx1"/>
                </a:solidFill>
              </a:endParaRPr>
            </a:p>
          </p:txBody>
        </p:sp>
        <p:grpSp>
          <p:nvGrpSpPr>
            <p:cNvPr id="1046" name="Group 1045">
              <a:extLst>
                <a:ext uri="{FF2B5EF4-FFF2-40B4-BE49-F238E27FC236}">
                  <a16:creationId xmlns:a16="http://schemas.microsoft.com/office/drawing/2014/main" id="{6A74E915-B3E6-E183-9F43-F76726017F65}"/>
                </a:ext>
              </a:extLst>
            </p:cNvPr>
            <p:cNvGrpSpPr/>
            <p:nvPr/>
          </p:nvGrpSpPr>
          <p:grpSpPr>
            <a:xfrm>
              <a:off x="3888425" y="4665166"/>
              <a:ext cx="144000" cy="280173"/>
              <a:chOff x="10421427" y="1610371"/>
              <a:chExt cx="144000" cy="280173"/>
            </a:xfrm>
          </p:grpSpPr>
          <p:sp>
            <p:nvSpPr>
              <p:cNvPr id="1054" name="Rectangle: Rounded Corners 1053">
                <a:extLst>
                  <a:ext uri="{FF2B5EF4-FFF2-40B4-BE49-F238E27FC236}">
                    <a16:creationId xmlns:a16="http://schemas.microsoft.com/office/drawing/2014/main" id="{F3DD4281-3E75-5383-44EC-A9A943F71258}"/>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55" name="Rectangle: Rounded Corners 1054">
                <a:extLst>
                  <a:ext uri="{FF2B5EF4-FFF2-40B4-BE49-F238E27FC236}">
                    <a16:creationId xmlns:a16="http://schemas.microsoft.com/office/drawing/2014/main" id="{6D785FF6-C12F-20BF-CD1F-DFE38C7E8936}"/>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56" name="Rectangle: Rounded Corners 1055">
                <a:extLst>
                  <a:ext uri="{FF2B5EF4-FFF2-40B4-BE49-F238E27FC236}">
                    <a16:creationId xmlns:a16="http://schemas.microsoft.com/office/drawing/2014/main" id="{5210BB58-E5FA-D863-C8FC-8537FD5077DB}"/>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57" name="Rectangle: Rounded Corners 1056">
                <a:extLst>
                  <a:ext uri="{FF2B5EF4-FFF2-40B4-BE49-F238E27FC236}">
                    <a16:creationId xmlns:a16="http://schemas.microsoft.com/office/drawing/2014/main" id="{13E747F1-EEE4-2525-FAF2-F3BA99010EAB}"/>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1047" name="Group 1046">
              <a:extLst>
                <a:ext uri="{FF2B5EF4-FFF2-40B4-BE49-F238E27FC236}">
                  <a16:creationId xmlns:a16="http://schemas.microsoft.com/office/drawing/2014/main" id="{EE0167E0-7B42-CD76-9F18-B274C4DB1C9F}"/>
                </a:ext>
              </a:extLst>
            </p:cNvPr>
            <p:cNvGrpSpPr/>
            <p:nvPr/>
          </p:nvGrpSpPr>
          <p:grpSpPr>
            <a:xfrm>
              <a:off x="7390679" y="3624386"/>
              <a:ext cx="144000" cy="280173"/>
              <a:chOff x="10421427" y="1610371"/>
              <a:chExt cx="144000" cy="280173"/>
            </a:xfrm>
          </p:grpSpPr>
          <p:sp>
            <p:nvSpPr>
              <p:cNvPr id="1048" name="Rectangle: Rounded Corners 1047">
                <a:extLst>
                  <a:ext uri="{FF2B5EF4-FFF2-40B4-BE49-F238E27FC236}">
                    <a16:creationId xmlns:a16="http://schemas.microsoft.com/office/drawing/2014/main" id="{9AF7179F-CFD1-522C-E3CE-B6D386E668B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49" name="Rectangle: Rounded Corners 1048">
                <a:extLst>
                  <a:ext uri="{FF2B5EF4-FFF2-40B4-BE49-F238E27FC236}">
                    <a16:creationId xmlns:a16="http://schemas.microsoft.com/office/drawing/2014/main" id="{FEC6F1F9-F58F-58C2-7F81-BE453CDD87FF}"/>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50" name="Rectangle: Rounded Corners 1049">
                <a:extLst>
                  <a:ext uri="{FF2B5EF4-FFF2-40B4-BE49-F238E27FC236}">
                    <a16:creationId xmlns:a16="http://schemas.microsoft.com/office/drawing/2014/main" id="{271E727D-71F4-7B3F-DFA9-C6BF41CF039E}"/>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51" name="Rectangle: Rounded Corners 1050">
                <a:extLst>
                  <a:ext uri="{FF2B5EF4-FFF2-40B4-BE49-F238E27FC236}">
                    <a16:creationId xmlns:a16="http://schemas.microsoft.com/office/drawing/2014/main" id="{F5D5908F-A95D-C656-80EF-F2132B26977A}"/>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cxnSp>
        <p:nvCxnSpPr>
          <p:cNvPr id="14" name="Straight Connector 13">
            <a:extLst>
              <a:ext uri="{FF2B5EF4-FFF2-40B4-BE49-F238E27FC236}">
                <a16:creationId xmlns:a16="http://schemas.microsoft.com/office/drawing/2014/main" id="{10331B2A-1A03-00E5-5E91-11CB27367C2F}"/>
              </a:ext>
            </a:extLst>
          </p:cNvPr>
          <p:cNvCxnSpPr/>
          <p:nvPr/>
        </p:nvCxnSpPr>
        <p:spPr>
          <a:xfrm>
            <a:off x="10452138" y="547328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20E93F6-D530-16A0-06F5-B85ED75B9000}"/>
              </a:ext>
            </a:extLst>
          </p:cNvPr>
          <p:cNvSpPr txBox="1"/>
          <p:nvPr/>
        </p:nvSpPr>
        <p:spPr>
          <a:xfrm>
            <a:off x="10408803" y="3466538"/>
            <a:ext cx="1060276" cy="226475"/>
          </a:xfrm>
          <a:prstGeom prst="rect">
            <a:avLst/>
          </a:prstGeom>
        </p:spPr>
        <p:txBody>
          <a:bodyPr vert="horz" wrap="square" lIns="0" tIns="0" rIns="0" bIns="0" rtlCol="0">
            <a:noAutofit/>
          </a:bodyPr>
          <a:lstStyle/>
          <a:p>
            <a:pPr algn="l"/>
            <a:r>
              <a:rPr lang="en-US" sz="1100"/>
              <a:t>Speed of Work</a:t>
            </a:r>
            <a:endParaRPr lang="en-IN" sz="1100"/>
          </a:p>
        </p:txBody>
      </p:sp>
      <p:cxnSp>
        <p:nvCxnSpPr>
          <p:cNvPr id="17" name="Straight Connector 16">
            <a:extLst>
              <a:ext uri="{FF2B5EF4-FFF2-40B4-BE49-F238E27FC236}">
                <a16:creationId xmlns:a16="http://schemas.microsoft.com/office/drawing/2014/main" id="{5416AF3D-8FA2-B7B4-8913-B6E375FB03EF}"/>
              </a:ext>
            </a:extLst>
          </p:cNvPr>
          <p:cNvCxnSpPr/>
          <p:nvPr/>
        </p:nvCxnSpPr>
        <p:spPr>
          <a:xfrm>
            <a:off x="10414174" y="3825781"/>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369CBFDA-39CD-2142-D0FC-448AD5D0ED62}"/>
              </a:ext>
            </a:extLst>
          </p:cNvPr>
          <p:cNvSpPr/>
          <p:nvPr/>
        </p:nvSpPr>
        <p:spPr>
          <a:xfrm>
            <a:off x="11606444" y="3761816"/>
            <a:ext cx="180000" cy="14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19" name="TextBox 18">
            <a:extLst>
              <a:ext uri="{FF2B5EF4-FFF2-40B4-BE49-F238E27FC236}">
                <a16:creationId xmlns:a16="http://schemas.microsoft.com/office/drawing/2014/main" id="{87542E66-023C-BB98-7AE7-9D869863F57D}"/>
              </a:ext>
            </a:extLst>
          </p:cNvPr>
          <p:cNvSpPr txBox="1"/>
          <p:nvPr/>
        </p:nvSpPr>
        <p:spPr>
          <a:xfrm>
            <a:off x="10414196" y="4026312"/>
            <a:ext cx="1060276" cy="226475"/>
          </a:xfrm>
          <a:prstGeom prst="rect">
            <a:avLst/>
          </a:prstGeom>
        </p:spPr>
        <p:txBody>
          <a:bodyPr vert="horz" wrap="square" lIns="0" tIns="0" rIns="0" bIns="0" rtlCol="0">
            <a:noAutofit/>
          </a:bodyPr>
          <a:lstStyle/>
          <a:p>
            <a:pPr algn="l"/>
            <a:r>
              <a:rPr lang="en-US" sz="1100"/>
              <a:t>Scale</a:t>
            </a:r>
            <a:endParaRPr lang="en-IN" sz="1100"/>
          </a:p>
        </p:txBody>
      </p:sp>
      <p:cxnSp>
        <p:nvCxnSpPr>
          <p:cNvPr id="20" name="Straight Connector 19">
            <a:extLst>
              <a:ext uri="{FF2B5EF4-FFF2-40B4-BE49-F238E27FC236}">
                <a16:creationId xmlns:a16="http://schemas.microsoft.com/office/drawing/2014/main" id="{36F42B2E-45DD-90C6-9AF2-4729E8E01EB2}"/>
              </a:ext>
            </a:extLst>
          </p:cNvPr>
          <p:cNvCxnSpPr/>
          <p:nvPr/>
        </p:nvCxnSpPr>
        <p:spPr>
          <a:xfrm>
            <a:off x="10419567" y="438555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FE3B3777-E471-AA5A-8084-CA8C80EA29AA}"/>
              </a:ext>
            </a:extLst>
          </p:cNvPr>
          <p:cNvSpPr/>
          <p:nvPr/>
        </p:nvSpPr>
        <p:spPr>
          <a:xfrm>
            <a:off x="11598613" y="4311922"/>
            <a:ext cx="180000" cy="14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2" name="TextBox 21">
            <a:extLst>
              <a:ext uri="{FF2B5EF4-FFF2-40B4-BE49-F238E27FC236}">
                <a16:creationId xmlns:a16="http://schemas.microsoft.com/office/drawing/2014/main" id="{D72ED75E-4A0B-C8DA-1481-C85EE1FE56F7}"/>
              </a:ext>
            </a:extLst>
          </p:cNvPr>
          <p:cNvSpPr txBox="1"/>
          <p:nvPr/>
        </p:nvSpPr>
        <p:spPr>
          <a:xfrm>
            <a:off x="10452138" y="4578302"/>
            <a:ext cx="1060276" cy="226475"/>
          </a:xfrm>
          <a:prstGeom prst="rect">
            <a:avLst/>
          </a:prstGeom>
        </p:spPr>
        <p:txBody>
          <a:bodyPr vert="horz" wrap="square" lIns="0" tIns="0" rIns="0" bIns="0" rtlCol="0">
            <a:noAutofit/>
          </a:bodyPr>
          <a:lstStyle/>
          <a:p>
            <a:pPr algn="l"/>
            <a:r>
              <a:rPr lang="en-US" sz="1100"/>
              <a:t>Resilience</a:t>
            </a:r>
            <a:endParaRPr lang="en-IN" sz="1100"/>
          </a:p>
        </p:txBody>
      </p:sp>
      <p:cxnSp>
        <p:nvCxnSpPr>
          <p:cNvPr id="24" name="Straight Connector 23">
            <a:extLst>
              <a:ext uri="{FF2B5EF4-FFF2-40B4-BE49-F238E27FC236}">
                <a16:creationId xmlns:a16="http://schemas.microsoft.com/office/drawing/2014/main" id="{A76139E3-7B6F-EE88-876A-370E3B0992B6}"/>
              </a:ext>
            </a:extLst>
          </p:cNvPr>
          <p:cNvCxnSpPr/>
          <p:nvPr/>
        </p:nvCxnSpPr>
        <p:spPr>
          <a:xfrm>
            <a:off x="10457509" y="493754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49C108E8-F248-888D-044A-1AFFAFB0BED3}"/>
              </a:ext>
            </a:extLst>
          </p:cNvPr>
          <p:cNvSpPr/>
          <p:nvPr/>
        </p:nvSpPr>
        <p:spPr>
          <a:xfrm>
            <a:off x="11606444" y="4846339"/>
            <a:ext cx="180000" cy="14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6" name="Rectangle: Rounded Corners 25">
            <a:extLst>
              <a:ext uri="{FF2B5EF4-FFF2-40B4-BE49-F238E27FC236}">
                <a16:creationId xmlns:a16="http://schemas.microsoft.com/office/drawing/2014/main" id="{AE977E0E-6A26-696F-E7EE-AC51E56BD2AB}"/>
              </a:ext>
            </a:extLst>
          </p:cNvPr>
          <p:cNvSpPr/>
          <p:nvPr/>
        </p:nvSpPr>
        <p:spPr>
          <a:xfrm>
            <a:off x="11639110" y="5417535"/>
            <a:ext cx="180000" cy="14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28" name="TextBox 27">
            <a:extLst>
              <a:ext uri="{FF2B5EF4-FFF2-40B4-BE49-F238E27FC236}">
                <a16:creationId xmlns:a16="http://schemas.microsoft.com/office/drawing/2014/main" id="{E0A58299-EA84-EFB5-7E65-8D1D2152C3D7}"/>
              </a:ext>
            </a:extLst>
          </p:cNvPr>
          <p:cNvSpPr txBox="1"/>
          <p:nvPr/>
        </p:nvSpPr>
        <p:spPr>
          <a:xfrm>
            <a:off x="10446767" y="5114042"/>
            <a:ext cx="1060276" cy="226475"/>
          </a:xfrm>
          <a:prstGeom prst="rect">
            <a:avLst/>
          </a:prstGeom>
        </p:spPr>
        <p:txBody>
          <a:bodyPr vert="horz" wrap="square" lIns="0" tIns="0" rIns="0" bIns="0" rtlCol="0">
            <a:noAutofit/>
          </a:bodyPr>
          <a:lstStyle/>
          <a:p>
            <a:pPr algn="l"/>
            <a:r>
              <a:rPr lang="en-US" sz="1100"/>
              <a:t>Efficiency</a:t>
            </a:r>
            <a:endParaRPr lang="en-IN" sz="1100"/>
          </a:p>
        </p:txBody>
      </p:sp>
      <p:grpSp>
        <p:nvGrpSpPr>
          <p:cNvPr id="35" name="Group 34">
            <a:extLst>
              <a:ext uri="{FF2B5EF4-FFF2-40B4-BE49-F238E27FC236}">
                <a16:creationId xmlns:a16="http://schemas.microsoft.com/office/drawing/2014/main" id="{202F3F41-FC01-95E9-A1A9-B5068A129461}"/>
              </a:ext>
            </a:extLst>
          </p:cNvPr>
          <p:cNvGrpSpPr/>
          <p:nvPr/>
        </p:nvGrpSpPr>
        <p:grpSpPr>
          <a:xfrm>
            <a:off x="5854929" y="3497339"/>
            <a:ext cx="531450" cy="375211"/>
            <a:chOff x="5854929" y="3497339"/>
            <a:chExt cx="531450" cy="375211"/>
          </a:xfrm>
        </p:grpSpPr>
        <p:sp>
          <p:nvSpPr>
            <p:cNvPr id="36" name="Oval 35">
              <a:extLst>
                <a:ext uri="{FF2B5EF4-FFF2-40B4-BE49-F238E27FC236}">
                  <a16:creationId xmlns:a16="http://schemas.microsoft.com/office/drawing/2014/main" id="{EFB9E737-CF8C-226B-D5E3-1FDC35432AFF}"/>
                </a:ext>
              </a:extLst>
            </p:cNvPr>
            <p:cNvSpPr>
              <a:spLocks/>
            </p:cNvSpPr>
            <p:nvPr/>
          </p:nvSpPr>
          <p:spPr>
            <a:xfrm>
              <a:off x="5854929" y="3512550"/>
              <a:ext cx="360000" cy="36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37" name="Oval 36">
              <a:extLst>
                <a:ext uri="{FF2B5EF4-FFF2-40B4-BE49-F238E27FC236}">
                  <a16:creationId xmlns:a16="http://schemas.microsoft.com/office/drawing/2014/main" id="{C5C220E1-F847-3964-B1CF-73E3DC245683}"/>
                </a:ext>
              </a:extLst>
            </p:cNvPr>
            <p:cNvSpPr>
              <a:spLocks/>
            </p:cNvSpPr>
            <p:nvPr/>
          </p:nvSpPr>
          <p:spPr>
            <a:xfrm>
              <a:off x="5912079" y="3512550"/>
              <a:ext cx="360000" cy="360000"/>
            </a:xfrm>
            <a:prstGeom prst="ellips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38" name="Oval 37">
              <a:extLst>
                <a:ext uri="{FF2B5EF4-FFF2-40B4-BE49-F238E27FC236}">
                  <a16:creationId xmlns:a16="http://schemas.microsoft.com/office/drawing/2014/main" id="{DF87714A-0EAF-BF1D-EC47-F882DB378A72}"/>
                </a:ext>
              </a:extLst>
            </p:cNvPr>
            <p:cNvSpPr>
              <a:spLocks/>
            </p:cNvSpPr>
            <p:nvPr/>
          </p:nvSpPr>
          <p:spPr>
            <a:xfrm>
              <a:off x="5969229" y="3512550"/>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39" name="Oval 38">
              <a:extLst>
                <a:ext uri="{FF2B5EF4-FFF2-40B4-BE49-F238E27FC236}">
                  <a16:creationId xmlns:a16="http://schemas.microsoft.com/office/drawing/2014/main" id="{A5082150-00D3-C8CB-79DE-F696C93D8D1A}"/>
                </a:ext>
              </a:extLst>
            </p:cNvPr>
            <p:cNvSpPr>
              <a:spLocks/>
            </p:cNvSpPr>
            <p:nvPr/>
          </p:nvSpPr>
          <p:spPr>
            <a:xfrm>
              <a:off x="6018215" y="3512550"/>
              <a:ext cx="360000" cy="36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0" name="Rectangle: Rounded Corners 39">
              <a:extLst>
                <a:ext uri="{FF2B5EF4-FFF2-40B4-BE49-F238E27FC236}">
                  <a16:creationId xmlns:a16="http://schemas.microsoft.com/office/drawing/2014/main" id="{0F4FE762-7064-449A-6C95-9F919DD2FC03}"/>
                </a:ext>
              </a:extLst>
            </p:cNvPr>
            <p:cNvSpPr>
              <a:spLocks/>
            </p:cNvSpPr>
            <p:nvPr/>
          </p:nvSpPr>
          <p:spPr>
            <a:xfrm>
              <a:off x="6026379" y="349733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09</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41" name="Speech Bubble: Rectangle with Corners Rounded 40">
            <a:extLst>
              <a:ext uri="{FF2B5EF4-FFF2-40B4-BE49-F238E27FC236}">
                <a16:creationId xmlns:a16="http://schemas.microsoft.com/office/drawing/2014/main" id="{BEEDADBB-6131-62E8-119F-C67A02D91947}"/>
              </a:ext>
            </a:extLst>
          </p:cNvPr>
          <p:cNvSpPr/>
          <p:nvPr/>
        </p:nvSpPr>
        <p:spPr>
          <a:xfrm>
            <a:off x="5258019" y="2941839"/>
            <a:ext cx="744486" cy="417969"/>
          </a:xfrm>
          <a:prstGeom prst="wedgeRoundRectCallout">
            <a:avLst>
              <a:gd name="adj1" fmla="val 51414"/>
              <a:gd name="adj2" fmla="val 101832"/>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Service Catalogue</a:t>
            </a:r>
          </a:p>
        </p:txBody>
      </p:sp>
      <p:grpSp>
        <p:nvGrpSpPr>
          <p:cNvPr id="42" name="Group 41">
            <a:extLst>
              <a:ext uri="{FF2B5EF4-FFF2-40B4-BE49-F238E27FC236}">
                <a16:creationId xmlns:a16="http://schemas.microsoft.com/office/drawing/2014/main" id="{66F5D344-7FE3-D80F-54A4-C040F3CC25F9}"/>
              </a:ext>
            </a:extLst>
          </p:cNvPr>
          <p:cNvGrpSpPr/>
          <p:nvPr/>
        </p:nvGrpSpPr>
        <p:grpSpPr>
          <a:xfrm>
            <a:off x="5076862" y="2885175"/>
            <a:ext cx="144000" cy="280173"/>
            <a:chOff x="10421427" y="1610371"/>
            <a:chExt cx="144000" cy="280173"/>
          </a:xfrm>
        </p:grpSpPr>
        <p:sp>
          <p:nvSpPr>
            <p:cNvPr id="43" name="Rectangle: Rounded Corners 42">
              <a:extLst>
                <a:ext uri="{FF2B5EF4-FFF2-40B4-BE49-F238E27FC236}">
                  <a16:creationId xmlns:a16="http://schemas.microsoft.com/office/drawing/2014/main" id="{AEFADB04-71A7-147F-742C-77ED3EB6D8DD}"/>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4" name="Rectangle: Rounded Corners 43">
              <a:extLst>
                <a:ext uri="{FF2B5EF4-FFF2-40B4-BE49-F238E27FC236}">
                  <a16:creationId xmlns:a16="http://schemas.microsoft.com/office/drawing/2014/main" id="{85D86997-7C43-19C5-A3AD-1DDD4430B783}"/>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5" name="Rectangle: Rounded Corners 44">
              <a:extLst>
                <a:ext uri="{FF2B5EF4-FFF2-40B4-BE49-F238E27FC236}">
                  <a16:creationId xmlns:a16="http://schemas.microsoft.com/office/drawing/2014/main" id="{94BF2227-080E-23B9-FDAF-F754ADDC67AD}"/>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6" name="Rectangle: Rounded Corners 45">
              <a:extLst>
                <a:ext uri="{FF2B5EF4-FFF2-40B4-BE49-F238E27FC236}">
                  <a16:creationId xmlns:a16="http://schemas.microsoft.com/office/drawing/2014/main" id="{A1A2A369-2035-7022-5C5F-7FF03E7D13C3}"/>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47" name="Group 46">
            <a:extLst>
              <a:ext uri="{FF2B5EF4-FFF2-40B4-BE49-F238E27FC236}">
                <a16:creationId xmlns:a16="http://schemas.microsoft.com/office/drawing/2014/main" id="{C76F27BC-8BBE-38AE-3D44-DC9FD72B7C54}"/>
              </a:ext>
            </a:extLst>
          </p:cNvPr>
          <p:cNvGrpSpPr/>
          <p:nvPr/>
        </p:nvGrpSpPr>
        <p:grpSpPr>
          <a:xfrm>
            <a:off x="9106463" y="4563944"/>
            <a:ext cx="523286" cy="365461"/>
            <a:chOff x="9106463" y="4563944"/>
            <a:chExt cx="523286" cy="365461"/>
          </a:xfrm>
        </p:grpSpPr>
        <p:sp>
          <p:nvSpPr>
            <p:cNvPr id="48" name="Oval 47">
              <a:extLst>
                <a:ext uri="{FF2B5EF4-FFF2-40B4-BE49-F238E27FC236}">
                  <a16:creationId xmlns:a16="http://schemas.microsoft.com/office/drawing/2014/main" id="{9A15F988-5186-5214-D4E3-5BBC68DB4420}"/>
                </a:ext>
              </a:extLst>
            </p:cNvPr>
            <p:cNvSpPr>
              <a:spLocks/>
            </p:cNvSpPr>
            <p:nvPr/>
          </p:nvSpPr>
          <p:spPr>
            <a:xfrm>
              <a:off x="9106463" y="4569405"/>
              <a:ext cx="360000" cy="36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9" name="Oval 48">
              <a:extLst>
                <a:ext uri="{FF2B5EF4-FFF2-40B4-BE49-F238E27FC236}">
                  <a16:creationId xmlns:a16="http://schemas.microsoft.com/office/drawing/2014/main" id="{DFEFFFFE-3EF3-E77D-E7C8-F1B01ED65E50}"/>
                </a:ext>
              </a:extLst>
            </p:cNvPr>
            <p:cNvSpPr>
              <a:spLocks/>
            </p:cNvSpPr>
            <p:nvPr/>
          </p:nvSpPr>
          <p:spPr>
            <a:xfrm>
              <a:off x="9163613" y="4569405"/>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0" name="Oval 49">
              <a:extLst>
                <a:ext uri="{FF2B5EF4-FFF2-40B4-BE49-F238E27FC236}">
                  <a16:creationId xmlns:a16="http://schemas.microsoft.com/office/drawing/2014/main" id="{A4E59732-E9BE-7451-D62C-532C437BB25C}"/>
                </a:ext>
              </a:extLst>
            </p:cNvPr>
            <p:cNvSpPr>
              <a:spLocks/>
            </p:cNvSpPr>
            <p:nvPr/>
          </p:nvSpPr>
          <p:spPr>
            <a:xfrm>
              <a:off x="9220763" y="4569405"/>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1" name="Oval 50">
              <a:extLst>
                <a:ext uri="{FF2B5EF4-FFF2-40B4-BE49-F238E27FC236}">
                  <a16:creationId xmlns:a16="http://schemas.microsoft.com/office/drawing/2014/main" id="{7B74F126-8385-DA59-AD81-FBF267921126}"/>
                </a:ext>
              </a:extLst>
            </p:cNvPr>
            <p:cNvSpPr>
              <a:spLocks/>
            </p:cNvSpPr>
            <p:nvPr/>
          </p:nvSpPr>
          <p:spPr>
            <a:xfrm>
              <a:off x="9269749" y="4569405"/>
              <a:ext cx="360000" cy="3600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52" name="Rectangle: Rounded Corners 51">
              <a:extLst>
                <a:ext uri="{FF2B5EF4-FFF2-40B4-BE49-F238E27FC236}">
                  <a16:creationId xmlns:a16="http://schemas.microsoft.com/office/drawing/2014/main" id="{ACE8D790-303A-D6D7-DA90-1E3CFF9DCC53}"/>
                </a:ext>
              </a:extLst>
            </p:cNvPr>
            <p:cNvSpPr>
              <a:spLocks/>
            </p:cNvSpPr>
            <p:nvPr/>
          </p:nvSpPr>
          <p:spPr>
            <a:xfrm>
              <a:off x="9261625" y="456394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10</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53" name="Speech Bubble: Rectangle with Corners Rounded 52">
            <a:extLst>
              <a:ext uri="{FF2B5EF4-FFF2-40B4-BE49-F238E27FC236}">
                <a16:creationId xmlns:a16="http://schemas.microsoft.com/office/drawing/2014/main" id="{2571F8C7-7E52-39E8-7AC1-2AC302FCAD80}"/>
              </a:ext>
            </a:extLst>
          </p:cNvPr>
          <p:cNvSpPr/>
          <p:nvPr/>
        </p:nvSpPr>
        <p:spPr>
          <a:xfrm>
            <a:off x="8840177" y="5105165"/>
            <a:ext cx="1038164" cy="337739"/>
          </a:xfrm>
          <a:prstGeom prst="wedgeRoundRectCallout">
            <a:avLst>
              <a:gd name="adj1" fmla="val 12808"/>
              <a:gd name="adj2" fmla="val -10295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Define Baseline Metrics for SRE</a:t>
            </a:r>
            <a:endParaRPr lang="en-IN" sz="800">
              <a:solidFill>
                <a:schemeClr val="tx1"/>
              </a:solidFill>
            </a:endParaRPr>
          </a:p>
        </p:txBody>
      </p:sp>
      <p:grpSp>
        <p:nvGrpSpPr>
          <p:cNvPr id="54" name="Group 53">
            <a:extLst>
              <a:ext uri="{FF2B5EF4-FFF2-40B4-BE49-F238E27FC236}">
                <a16:creationId xmlns:a16="http://schemas.microsoft.com/office/drawing/2014/main" id="{F40F0D70-E4A7-53FB-4F29-9B5379AAD1D6}"/>
              </a:ext>
            </a:extLst>
          </p:cNvPr>
          <p:cNvGrpSpPr/>
          <p:nvPr/>
        </p:nvGrpSpPr>
        <p:grpSpPr>
          <a:xfrm>
            <a:off x="9938154" y="4980555"/>
            <a:ext cx="144000" cy="280173"/>
            <a:chOff x="10421427" y="1610371"/>
            <a:chExt cx="144000" cy="280173"/>
          </a:xfrm>
        </p:grpSpPr>
        <p:sp>
          <p:nvSpPr>
            <p:cNvPr id="55" name="Rectangle: Rounded Corners 54">
              <a:extLst>
                <a:ext uri="{FF2B5EF4-FFF2-40B4-BE49-F238E27FC236}">
                  <a16:creationId xmlns:a16="http://schemas.microsoft.com/office/drawing/2014/main" id="{357311CE-6367-E2D4-142A-8EED29D68AD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6" name="Rectangle: Rounded Corners 55">
              <a:extLst>
                <a:ext uri="{FF2B5EF4-FFF2-40B4-BE49-F238E27FC236}">
                  <a16:creationId xmlns:a16="http://schemas.microsoft.com/office/drawing/2014/main" id="{292F7741-B309-B2FA-CCA9-82649A20B986}"/>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7" name="Rectangle: Rounded Corners 56">
              <a:extLst>
                <a:ext uri="{FF2B5EF4-FFF2-40B4-BE49-F238E27FC236}">
                  <a16:creationId xmlns:a16="http://schemas.microsoft.com/office/drawing/2014/main" id="{CF708CE2-640D-B30F-59F2-535336B849A8}"/>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8" name="Rectangle: Rounded Corners 57">
              <a:extLst>
                <a:ext uri="{FF2B5EF4-FFF2-40B4-BE49-F238E27FC236}">
                  <a16:creationId xmlns:a16="http://schemas.microsoft.com/office/drawing/2014/main" id="{F5F38C4B-1FFB-AC27-D512-F3B318593F12}"/>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aphicFrame>
        <p:nvGraphicFramePr>
          <p:cNvPr id="12" name="Table 11">
            <a:extLst>
              <a:ext uri="{FF2B5EF4-FFF2-40B4-BE49-F238E27FC236}">
                <a16:creationId xmlns:a16="http://schemas.microsoft.com/office/drawing/2014/main" id="{9EF7728D-87F3-611E-6163-FF29A7B868FF}"/>
              </a:ext>
            </a:extLst>
          </p:cNvPr>
          <p:cNvGraphicFramePr>
            <a:graphicFrameLocks noGrp="1"/>
          </p:cNvGraphicFramePr>
          <p:nvPr>
            <p:extLst>
              <p:ext uri="{D42A27DB-BD31-4B8C-83A1-F6EECF244321}">
                <p14:modId xmlns:p14="http://schemas.microsoft.com/office/powerpoint/2010/main" val="490351742"/>
              </p:ext>
            </p:extLst>
          </p:nvPr>
        </p:nvGraphicFramePr>
        <p:xfrm>
          <a:off x="899510" y="1040800"/>
          <a:ext cx="1924543" cy="1846549"/>
        </p:xfrm>
        <a:graphic>
          <a:graphicData uri="http://schemas.openxmlformats.org/drawingml/2006/table">
            <a:tbl>
              <a:tblPr firstRow="1" bandRow="1">
                <a:tableStyleId>{F5AB1C69-6EDB-4FF4-983F-18BD219EF322}</a:tableStyleId>
              </a:tblPr>
              <a:tblGrid>
                <a:gridCol w="1620000">
                  <a:extLst>
                    <a:ext uri="{9D8B030D-6E8A-4147-A177-3AD203B41FA5}">
                      <a16:colId xmlns:a16="http://schemas.microsoft.com/office/drawing/2014/main" val="97482136"/>
                    </a:ext>
                  </a:extLst>
                </a:gridCol>
                <a:gridCol w="304543">
                  <a:extLst>
                    <a:ext uri="{9D8B030D-6E8A-4147-A177-3AD203B41FA5}">
                      <a16:colId xmlns:a16="http://schemas.microsoft.com/office/drawing/2014/main" val="3596147672"/>
                    </a:ext>
                  </a:extLst>
                </a:gridCol>
              </a:tblGrid>
              <a:tr h="262173">
                <a:tc>
                  <a:txBody>
                    <a:bodyPr/>
                    <a:lstStyle/>
                    <a:p>
                      <a:pPr algn="l"/>
                      <a:r>
                        <a:rPr lang="en-GB" sz="900">
                          <a:solidFill>
                            <a:sysClr val="windowText" lastClr="000000"/>
                          </a:solidFill>
                        </a:rPr>
                        <a:t>Milestones per quarter</a:t>
                      </a:r>
                    </a:p>
                  </a:txBody>
                  <a:tcPr marL="45720" marR="0" marT="0" marB="0" anchor="ctr">
                    <a:solidFill>
                      <a:schemeClr val="accent6">
                        <a:lumMod val="20000"/>
                        <a:lumOff val="80000"/>
                      </a:schemeClr>
                    </a:solidFill>
                  </a:tcPr>
                </a:tc>
                <a:tc>
                  <a:txBody>
                    <a:bodyPr/>
                    <a:lstStyle/>
                    <a:p>
                      <a:pPr algn="ctr"/>
                      <a:r>
                        <a:rPr lang="en-US" sz="600" b="1">
                          <a:solidFill>
                            <a:schemeClr val="bg1"/>
                          </a:solidFill>
                        </a:rPr>
                        <a:t>Q1</a:t>
                      </a:r>
                      <a:endParaRPr lang="en-GB" sz="600">
                        <a:solidFill>
                          <a:schemeClr val="bg1"/>
                        </a:solidFill>
                      </a:endParaRPr>
                    </a:p>
                  </a:txBody>
                  <a:tcPr marL="45720" marR="45720" marT="0" marB="0" anchor="ctr">
                    <a:solidFill>
                      <a:schemeClr val="accent5">
                        <a:lumMod val="75000"/>
                      </a:schemeClr>
                    </a:solidFill>
                  </a:tcPr>
                </a:tc>
                <a:extLst>
                  <a:ext uri="{0D108BD9-81ED-4DB2-BD59-A6C34878D82A}">
                    <a16:rowId xmlns:a16="http://schemas.microsoft.com/office/drawing/2014/main" val="913234851"/>
                  </a:ext>
                </a:extLst>
              </a:tr>
              <a:tr h="198047">
                <a:tc rowSpan="2">
                  <a:txBody>
                    <a:bodyPr/>
                    <a:lstStyle/>
                    <a:p>
                      <a:r>
                        <a:rPr lang="en-GB" sz="800">
                          <a:solidFill>
                            <a:sysClr val="windowText" lastClr="000000"/>
                          </a:solidFill>
                        </a:rPr>
                        <a:t>Splunk Technical Alerting Framework &amp; Implementation</a:t>
                      </a:r>
                    </a:p>
                  </a:txBody>
                  <a:tcPr marL="45720" marR="0" marT="0" marB="0" anchor="ctr">
                    <a:solidFill>
                      <a:schemeClr val="accent6">
                        <a:lumMod val="20000"/>
                        <a:lumOff val="80000"/>
                      </a:schemeClr>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500" b="0" kern="1200">
                          <a:solidFill>
                            <a:schemeClr val="dk1"/>
                          </a:solidFill>
                          <a:latin typeface="+mn-lt"/>
                          <a:ea typeface="+mn-ea"/>
                          <a:cs typeface="+mn-cs"/>
                        </a:rPr>
                        <a:t>Framework</a:t>
                      </a:r>
                      <a:endParaRPr lang="en-GB" sz="800" b="0" kern="1200">
                        <a:solidFill>
                          <a:schemeClr val="dk1"/>
                        </a:solidFill>
                        <a:latin typeface="+mn-lt"/>
                        <a:ea typeface="+mn-ea"/>
                        <a:cs typeface="+mn-cs"/>
                      </a:endParaRPr>
                    </a:p>
                  </a:txBody>
                  <a:tcPr marL="45720" marR="45720" marT="0" marB="0" anchor="ctr"/>
                </a:tc>
                <a:extLst>
                  <a:ext uri="{0D108BD9-81ED-4DB2-BD59-A6C34878D82A}">
                    <a16:rowId xmlns:a16="http://schemas.microsoft.com/office/drawing/2014/main" val="2533941968"/>
                  </a:ext>
                </a:extLst>
              </a:tr>
              <a:tr h="198047">
                <a:tc vMerge="1">
                  <a:txBody>
                    <a:bodyPr/>
                    <a:lstStyle/>
                    <a:p>
                      <a:endParaRPr lang="en-GB" sz="1400"/>
                    </a:p>
                  </a:txBody>
                  <a:tcPr anchor="ctr"/>
                </a:tc>
                <a:tc>
                  <a:txBody>
                    <a:bodyPr/>
                    <a:lstStyle/>
                    <a:p>
                      <a:pPr algn="ctr"/>
                      <a:r>
                        <a:rPr lang="en-GB" sz="800"/>
                        <a:t>4</a:t>
                      </a:r>
                    </a:p>
                  </a:txBody>
                  <a:tcPr marL="45720" marR="45720" marT="0" marB="0" anchor="ctr">
                    <a:solidFill>
                      <a:schemeClr val="accent3">
                        <a:lumMod val="20000"/>
                        <a:lumOff val="80000"/>
                      </a:schemeClr>
                    </a:solidFill>
                  </a:tcPr>
                </a:tc>
                <a:extLst>
                  <a:ext uri="{0D108BD9-81ED-4DB2-BD59-A6C34878D82A}">
                    <a16:rowId xmlns:a16="http://schemas.microsoft.com/office/drawing/2014/main" val="3305297208"/>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AppD Monitoring Framework &amp; standardisation</a:t>
                      </a:r>
                    </a:p>
                  </a:txBody>
                  <a:tcPr marL="45720" marR="0" marT="0" marB="0" anchor="ctr">
                    <a:solidFill>
                      <a:schemeClr val="accent6">
                        <a:lumMod val="20000"/>
                        <a:lumOff val="80000"/>
                      </a:schemeClr>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500" b="0" kern="1200">
                          <a:solidFill>
                            <a:schemeClr val="dk1"/>
                          </a:solidFill>
                          <a:latin typeface="+mn-lt"/>
                          <a:ea typeface="+mn-ea"/>
                          <a:cs typeface="+mn-cs"/>
                        </a:rPr>
                        <a:t>Framework</a:t>
                      </a:r>
                      <a:endParaRPr lang="en-GB" sz="800" b="0" kern="1200">
                        <a:solidFill>
                          <a:schemeClr val="dk1"/>
                        </a:solidFill>
                        <a:latin typeface="+mn-lt"/>
                        <a:ea typeface="+mn-ea"/>
                        <a:cs typeface="+mn-cs"/>
                      </a:endParaRPr>
                    </a:p>
                  </a:txBody>
                  <a:tcPr marL="45720" marR="45720" marT="0" marB="0" anchor="ctr"/>
                </a:tc>
                <a:extLst>
                  <a:ext uri="{0D108BD9-81ED-4DB2-BD59-A6C34878D82A}">
                    <a16:rowId xmlns:a16="http://schemas.microsoft.com/office/drawing/2014/main" val="284752852"/>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22</a:t>
                      </a:r>
                      <a:endParaRPr lang="en-GB" sz="800" b="0" kern="1200">
                        <a:solidFill>
                          <a:schemeClr val="dk1"/>
                        </a:solidFill>
                        <a:latin typeface="+mn-lt"/>
                        <a:ea typeface="+mn-ea"/>
                        <a:cs typeface="+mn-cs"/>
                      </a:endParaRPr>
                    </a:p>
                  </a:txBody>
                  <a:tcPr marL="45720" marR="45720" marT="0" marB="0" anchor="ctr">
                    <a:solidFill>
                      <a:schemeClr val="accent3">
                        <a:lumMod val="20000"/>
                        <a:lumOff val="80000"/>
                      </a:schemeClr>
                    </a:solidFill>
                  </a:tcPr>
                </a:tc>
                <a:extLst>
                  <a:ext uri="{0D108BD9-81ED-4DB2-BD59-A6C34878D82A}">
                    <a16:rowId xmlns:a16="http://schemas.microsoft.com/office/drawing/2014/main" val="2535298296"/>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Defined Service catalogue, key metrics &amp; E2E real-time view</a:t>
                      </a:r>
                    </a:p>
                  </a:txBody>
                  <a:tcPr marL="45720" marR="0" marT="0" marB="0" anchor="ctr">
                    <a:solidFill>
                      <a:schemeClr val="accent6">
                        <a:lumMod val="20000"/>
                        <a:lumOff val="80000"/>
                      </a:schemeClr>
                    </a:solidFill>
                  </a:tcP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45720" marT="0" marB="0" anchor="ctr"/>
                </a:tc>
                <a:extLst>
                  <a:ext uri="{0D108BD9-81ED-4DB2-BD59-A6C34878D82A}">
                    <a16:rowId xmlns:a16="http://schemas.microsoft.com/office/drawing/2014/main" val="1235802899"/>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45720" marT="0" marB="0" anchor="ctr">
                    <a:solidFill>
                      <a:schemeClr val="accent3">
                        <a:lumMod val="20000"/>
                        <a:lumOff val="80000"/>
                      </a:schemeClr>
                    </a:solidFill>
                  </a:tcPr>
                </a:tc>
                <a:extLst>
                  <a:ext uri="{0D108BD9-81ED-4DB2-BD59-A6C34878D82A}">
                    <a16:rowId xmlns:a16="http://schemas.microsoft.com/office/drawing/2014/main" val="2773757984"/>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Automation use cases  implemented</a:t>
                      </a:r>
                    </a:p>
                  </a:txBody>
                  <a:tcPr marL="45720" marR="0" marT="0" marB="0" anchor="ctr">
                    <a:solidFill>
                      <a:schemeClr val="accent6">
                        <a:lumMod val="20000"/>
                        <a:lumOff val="80000"/>
                      </a:schemeClr>
                    </a:solidFill>
                  </a:tcPr>
                </a:tc>
                <a:tc>
                  <a:txBody>
                    <a:bodyPr/>
                    <a:lstStyle/>
                    <a:p>
                      <a:pPr algn="ctr"/>
                      <a:r>
                        <a:rPr lang="en-GB" sz="800"/>
                        <a:t>2</a:t>
                      </a:r>
                    </a:p>
                  </a:txBody>
                  <a:tcPr marL="45720" marR="45720" marT="0" marB="0" anchor="ctr"/>
                </a:tc>
                <a:extLst>
                  <a:ext uri="{0D108BD9-81ED-4DB2-BD59-A6C34878D82A}">
                    <a16:rowId xmlns:a16="http://schemas.microsoft.com/office/drawing/2014/main" val="4159824428"/>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algn="ctr"/>
                      <a:r>
                        <a:rPr lang="en-GB" sz="800"/>
                        <a:t>4</a:t>
                      </a:r>
                    </a:p>
                  </a:txBody>
                  <a:tcPr marL="45720" marR="45720" marT="0" marB="0" anchor="ctr">
                    <a:solidFill>
                      <a:schemeClr val="accent3">
                        <a:lumMod val="20000"/>
                        <a:lumOff val="80000"/>
                      </a:schemeClr>
                    </a:solidFill>
                  </a:tcPr>
                </a:tc>
                <a:extLst>
                  <a:ext uri="{0D108BD9-81ED-4DB2-BD59-A6C34878D82A}">
                    <a16:rowId xmlns:a16="http://schemas.microsoft.com/office/drawing/2014/main" val="331874915"/>
                  </a:ext>
                </a:extLst>
              </a:tr>
            </a:tbl>
          </a:graphicData>
        </a:graphic>
      </p:graphicFrame>
      <p:grpSp>
        <p:nvGrpSpPr>
          <p:cNvPr id="59" name="Group 58">
            <a:extLst>
              <a:ext uri="{FF2B5EF4-FFF2-40B4-BE49-F238E27FC236}">
                <a16:creationId xmlns:a16="http://schemas.microsoft.com/office/drawing/2014/main" id="{537D3142-0632-4E77-B5CA-152A1F9AEBB4}"/>
              </a:ext>
            </a:extLst>
          </p:cNvPr>
          <p:cNvGrpSpPr/>
          <p:nvPr/>
        </p:nvGrpSpPr>
        <p:grpSpPr>
          <a:xfrm>
            <a:off x="2368066" y="1324437"/>
            <a:ext cx="142152" cy="1557693"/>
            <a:chOff x="1939149" y="1152524"/>
            <a:chExt cx="142152" cy="1557693"/>
          </a:xfrm>
        </p:grpSpPr>
        <p:sp>
          <p:nvSpPr>
            <p:cNvPr id="60" name="Rectangle 59">
              <a:extLst>
                <a:ext uri="{FF2B5EF4-FFF2-40B4-BE49-F238E27FC236}">
                  <a16:creationId xmlns:a16="http://schemas.microsoft.com/office/drawing/2014/main" id="{BB84E992-2645-4A74-E353-EA36CEF6CFBD}"/>
                </a:ext>
              </a:extLst>
            </p:cNvPr>
            <p:cNvSpPr/>
            <p:nvPr/>
          </p:nvSpPr>
          <p:spPr>
            <a:xfrm rot="16200000">
              <a:off x="1430128" y="1661546"/>
              <a:ext cx="1160195" cy="142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600"/>
                <a:t>Number of Tier 0 Services</a:t>
              </a:r>
              <a:endParaRPr lang="en-IN" sz="600"/>
            </a:p>
          </p:txBody>
        </p:sp>
        <p:sp>
          <p:nvSpPr>
            <p:cNvPr id="61" name="Rectangle 60">
              <a:extLst>
                <a:ext uri="{FF2B5EF4-FFF2-40B4-BE49-F238E27FC236}">
                  <a16:creationId xmlns:a16="http://schemas.microsoft.com/office/drawing/2014/main" id="{31F51051-3E0E-436E-2D14-F6EFA6C5F5EC}"/>
                </a:ext>
              </a:extLst>
            </p:cNvPr>
            <p:cNvSpPr/>
            <p:nvPr/>
          </p:nvSpPr>
          <p:spPr>
            <a:xfrm rot="16200000">
              <a:off x="1818201" y="2447117"/>
              <a:ext cx="384048" cy="142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r>
                <a:rPr lang="en-US" sz="600"/>
                <a:t>Use Cases</a:t>
              </a:r>
              <a:endParaRPr lang="en-IN" sz="600"/>
            </a:p>
          </p:txBody>
        </p:sp>
      </p:grpSp>
      <p:graphicFrame>
        <p:nvGraphicFramePr>
          <p:cNvPr id="62" name="Table 61">
            <a:extLst>
              <a:ext uri="{FF2B5EF4-FFF2-40B4-BE49-F238E27FC236}">
                <a16:creationId xmlns:a16="http://schemas.microsoft.com/office/drawing/2014/main" id="{372901C0-9AAA-A047-C723-2289E00A1353}"/>
              </a:ext>
            </a:extLst>
          </p:cNvPr>
          <p:cNvGraphicFramePr>
            <a:graphicFrameLocks noGrp="1"/>
          </p:cNvGraphicFramePr>
          <p:nvPr>
            <p:extLst>
              <p:ext uri="{D42A27DB-BD31-4B8C-83A1-F6EECF244321}">
                <p14:modId xmlns:p14="http://schemas.microsoft.com/office/powerpoint/2010/main" val="1980733276"/>
              </p:ext>
            </p:extLst>
          </p:nvPr>
        </p:nvGraphicFramePr>
        <p:xfrm>
          <a:off x="2812028" y="1040800"/>
          <a:ext cx="304543" cy="1846549"/>
        </p:xfrm>
        <a:graphic>
          <a:graphicData uri="http://schemas.openxmlformats.org/drawingml/2006/table">
            <a:tbl>
              <a:tblPr firstRow="1" bandRow="1">
                <a:tableStyleId>{F5AB1C69-6EDB-4FF4-983F-18BD219EF322}</a:tableStyleId>
              </a:tblPr>
              <a:tblGrid>
                <a:gridCol w="304543">
                  <a:extLst>
                    <a:ext uri="{9D8B030D-6E8A-4147-A177-3AD203B41FA5}">
                      <a16:colId xmlns:a16="http://schemas.microsoft.com/office/drawing/2014/main" val="3459096266"/>
                    </a:ext>
                  </a:extLst>
                </a:gridCol>
              </a:tblGrid>
              <a:tr h="262173">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600" b="1">
                          <a:solidFill>
                            <a:schemeClr val="bg1"/>
                          </a:solidFill>
                        </a:rPr>
                        <a:t>Q2</a:t>
                      </a:r>
                      <a:endParaRPr lang="en-GB" sz="600">
                        <a:solidFill>
                          <a:schemeClr val="bg1"/>
                        </a:solidFill>
                      </a:endParaRPr>
                    </a:p>
                  </a:txBody>
                  <a:tcPr marL="45720" marR="0" marT="0" marB="0" anchor="ctr">
                    <a:solidFill>
                      <a:schemeClr val="accent3">
                        <a:lumMod val="75000"/>
                      </a:schemeClr>
                    </a:solidFill>
                  </a:tcPr>
                </a:tc>
                <a:extLst>
                  <a:ext uri="{0D108BD9-81ED-4DB2-BD59-A6C34878D82A}">
                    <a16:rowId xmlns:a16="http://schemas.microsoft.com/office/drawing/2014/main" val="940468995"/>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10</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606497483"/>
                  </a:ext>
                </a:extLst>
              </a:tr>
              <a:tr h="198047">
                <a:tc>
                  <a:txBody>
                    <a:bodyPr/>
                    <a:lstStyle/>
                    <a:p>
                      <a:pPr algn="ctr"/>
                      <a:r>
                        <a:rPr lang="en-GB" sz="800"/>
                        <a:t>14</a:t>
                      </a:r>
                    </a:p>
                  </a:txBody>
                  <a:tcPr marL="45720" marR="0" marT="0" marB="0" anchor="ctr">
                    <a:solidFill>
                      <a:schemeClr val="accent3">
                        <a:lumMod val="20000"/>
                        <a:lumOff val="80000"/>
                      </a:schemeClr>
                    </a:solidFill>
                  </a:tcPr>
                </a:tc>
                <a:extLst>
                  <a:ext uri="{0D108BD9-81ED-4DB2-BD59-A6C34878D82A}">
                    <a16:rowId xmlns:a16="http://schemas.microsoft.com/office/drawing/2014/main" val="2143121472"/>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22</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22570995"/>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15</a:t>
                      </a:r>
                      <a:endParaRPr lang="en-GB" sz="800" b="0" kern="1200">
                        <a:solidFill>
                          <a:schemeClr val="dk1"/>
                        </a:solidFill>
                        <a:latin typeface="+mn-lt"/>
                        <a:ea typeface="+mn-ea"/>
                        <a:cs typeface="+mn-cs"/>
                      </a:endParaRPr>
                    </a:p>
                  </a:txBody>
                  <a:tcPr marL="45720" marR="0" marT="0" marB="0" anchor="ctr">
                    <a:solidFill>
                      <a:schemeClr val="accent3">
                        <a:lumMod val="20000"/>
                        <a:lumOff val="80000"/>
                      </a:schemeClr>
                    </a:solidFill>
                  </a:tcPr>
                </a:tc>
                <a:extLst>
                  <a:ext uri="{0D108BD9-81ED-4DB2-BD59-A6C34878D82A}">
                    <a16:rowId xmlns:a16="http://schemas.microsoft.com/office/drawing/2014/main" val="2033728618"/>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10</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069566940"/>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4</a:t>
                      </a:r>
                      <a:endParaRPr lang="en-GB" sz="800" b="0" kern="1200">
                        <a:solidFill>
                          <a:schemeClr val="dk1"/>
                        </a:solidFill>
                        <a:latin typeface="+mn-lt"/>
                        <a:ea typeface="+mn-ea"/>
                        <a:cs typeface="+mn-cs"/>
                      </a:endParaRPr>
                    </a:p>
                  </a:txBody>
                  <a:tcPr marL="45720" marR="0" marT="0" marB="0" anchor="ctr">
                    <a:solidFill>
                      <a:schemeClr val="accent3">
                        <a:lumMod val="20000"/>
                        <a:lumOff val="80000"/>
                      </a:schemeClr>
                    </a:solidFill>
                  </a:tcPr>
                </a:tc>
                <a:extLst>
                  <a:ext uri="{0D108BD9-81ED-4DB2-BD59-A6C34878D82A}">
                    <a16:rowId xmlns:a16="http://schemas.microsoft.com/office/drawing/2014/main" val="3712069673"/>
                  </a:ext>
                </a:extLst>
              </a:tr>
              <a:tr h="198047">
                <a:tc>
                  <a:txBody>
                    <a:bodyPr/>
                    <a:lstStyle/>
                    <a:p>
                      <a:pPr algn="ctr"/>
                      <a:r>
                        <a:rPr lang="en-GB" sz="800"/>
                        <a:t>2</a:t>
                      </a:r>
                    </a:p>
                  </a:txBody>
                  <a:tcPr marL="45720" marR="0" marT="0" marB="0" anchor="ctr"/>
                </a:tc>
                <a:extLst>
                  <a:ext uri="{0D108BD9-81ED-4DB2-BD59-A6C34878D82A}">
                    <a16:rowId xmlns:a16="http://schemas.microsoft.com/office/drawing/2014/main" val="1496574815"/>
                  </a:ext>
                </a:extLst>
              </a:tr>
              <a:tr h="198047">
                <a:tc>
                  <a:txBody>
                    <a:bodyPr/>
                    <a:lstStyle/>
                    <a:p>
                      <a:pPr algn="ctr"/>
                      <a:r>
                        <a:rPr lang="en-GB" sz="800"/>
                        <a:t>4</a:t>
                      </a:r>
                    </a:p>
                  </a:txBody>
                  <a:tcPr marL="45720" marR="0" marT="0" marB="0" anchor="ctr">
                    <a:solidFill>
                      <a:schemeClr val="accent3">
                        <a:lumMod val="20000"/>
                        <a:lumOff val="80000"/>
                      </a:schemeClr>
                    </a:solidFill>
                  </a:tcPr>
                </a:tc>
                <a:extLst>
                  <a:ext uri="{0D108BD9-81ED-4DB2-BD59-A6C34878D82A}">
                    <a16:rowId xmlns:a16="http://schemas.microsoft.com/office/drawing/2014/main" val="2382844032"/>
                  </a:ext>
                </a:extLst>
              </a:tr>
            </a:tbl>
          </a:graphicData>
        </a:graphic>
      </p:graphicFrame>
      <p:graphicFrame>
        <p:nvGraphicFramePr>
          <p:cNvPr id="63" name="Table 62">
            <a:extLst>
              <a:ext uri="{FF2B5EF4-FFF2-40B4-BE49-F238E27FC236}">
                <a16:creationId xmlns:a16="http://schemas.microsoft.com/office/drawing/2014/main" id="{DA7B9012-D621-BCE6-FFBB-0406C0C7466C}"/>
              </a:ext>
            </a:extLst>
          </p:cNvPr>
          <p:cNvGraphicFramePr>
            <a:graphicFrameLocks noGrp="1"/>
          </p:cNvGraphicFramePr>
          <p:nvPr>
            <p:extLst>
              <p:ext uri="{D42A27DB-BD31-4B8C-83A1-F6EECF244321}">
                <p14:modId xmlns:p14="http://schemas.microsoft.com/office/powerpoint/2010/main" val="2437545515"/>
              </p:ext>
            </p:extLst>
          </p:nvPr>
        </p:nvGraphicFramePr>
        <p:xfrm>
          <a:off x="3123278" y="1040800"/>
          <a:ext cx="304543" cy="1846549"/>
        </p:xfrm>
        <a:graphic>
          <a:graphicData uri="http://schemas.openxmlformats.org/drawingml/2006/table">
            <a:tbl>
              <a:tblPr firstRow="1" bandRow="1">
                <a:tableStyleId>{F5AB1C69-6EDB-4FF4-983F-18BD219EF322}</a:tableStyleId>
              </a:tblPr>
              <a:tblGrid>
                <a:gridCol w="304543">
                  <a:extLst>
                    <a:ext uri="{9D8B030D-6E8A-4147-A177-3AD203B41FA5}">
                      <a16:colId xmlns:a16="http://schemas.microsoft.com/office/drawing/2014/main" val="1524061445"/>
                    </a:ext>
                  </a:extLst>
                </a:gridCol>
              </a:tblGrid>
              <a:tr h="262173">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600" b="1">
                          <a:solidFill>
                            <a:schemeClr val="bg1"/>
                          </a:solidFill>
                        </a:rPr>
                        <a:t>Q3</a:t>
                      </a:r>
                      <a:endParaRPr lang="en-GB" sz="600">
                        <a:solidFill>
                          <a:schemeClr val="bg1"/>
                        </a:solidFill>
                      </a:endParaRPr>
                    </a:p>
                  </a:txBody>
                  <a:tcPr marL="45720" marR="0" marT="0" marB="0" anchor="ctr">
                    <a:solidFill>
                      <a:schemeClr val="accent4">
                        <a:lumMod val="75000"/>
                      </a:schemeClr>
                    </a:solidFill>
                  </a:tcPr>
                </a:tc>
                <a:extLst>
                  <a:ext uri="{0D108BD9-81ED-4DB2-BD59-A6C34878D82A}">
                    <a16:rowId xmlns:a16="http://schemas.microsoft.com/office/drawing/2014/main" val="976959323"/>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5</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084101767"/>
                  </a:ext>
                </a:extLst>
              </a:tr>
              <a:tr h="198047">
                <a:tc>
                  <a:txBody>
                    <a:bodyPr/>
                    <a:lstStyle/>
                    <a:p>
                      <a:pPr algn="ctr"/>
                      <a:r>
                        <a:rPr lang="en-GB" sz="800"/>
                        <a:t>19</a:t>
                      </a:r>
                    </a:p>
                  </a:txBody>
                  <a:tcPr marL="45720" marR="0" marT="0" marB="0" anchor="ctr">
                    <a:solidFill>
                      <a:schemeClr val="accent3">
                        <a:lumMod val="20000"/>
                        <a:lumOff val="80000"/>
                      </a:schemeClr>
                    </a:solidFill>
                  </a:tcPr>
                </a:tc>
                <a:extLst>
                  <a:ext uri="{0D108BD9-81ED-4DB2-BD59-A6C34878D82A}">
                    <a16:rowId xmlns:a16="http://schemas.microsoft.com/office/drawing/2014/main" val="1156014949"/>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15</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4233873886"/>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0" marT="0" marB="0" anchor="ctr">
                    <a:solidFill>
                      <a:schemeClr val="accent3">
                        <a:lumMod val="20000"/>
                        <a:lumOff val="80000"/>
                      </a:schemeClr>
                    </a:solidFill>
                  </a:tcPr>
                </a:tc>
                <a:extLst>
                  <a:ext uri="{0D108BD9-81ED-4DB2-BD59-A6C34878D82A}">
                    <a16:rowId xmlns:a16="http://schemas.microsoft.com/office/drawing/2014/main" val="4025099447"/>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5</a:t>
                      </a:r>
                      <a:endParaRPr lang="en-GB" sz="800" b="0" kern="1200">
                        <a:solidFill>
                          <a:schemeClr val="dk1"/>
                        </a:solidFill>
                        <a:latin typeface="+mn-lt"/>
                        <a:ea typeface="+mn-ea"/>
                        <a:cs typeface="+mn-cs"/>
                      </a:endParaRPr>
                    </a:p>
                  </a:txBody>
                  <a:tcPr marL="45720" marR="0" marT="0" marB="0" anchor="ctr"/>
                </a:tc>
                <a:extLst>
                  <a:ext uri="{0D108BD9-81ED-4DB2-BD59-A6C34878D82A}">
                    <a16:rowId xmlns:a16="http://schemas.microsoft.com/office/drawing/2014/main" val="2300427120"/>
                  </a:ext>
                </a:extLst>
              </a:tr>
              <a:tr h="198047">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14</a:t>
                      </a:r>
                      <a:endParaRPr lang="en-GB" sz="800" b="0" kern="1200">
                        <a:solidFill>
                          <a:schemeClr val="dk1"/>
                        </a:solidFill>
                        <a:latin typeface="+mn-lt"/>
                        <a:ea typeface="+mn-ea"/>
                        <a:cs typeface="+mn-cs"/>
                      </a:endParaRPr>
                    </a:p>
                  </a:txBody>
                  <a:tcPr marL="45720" marR="0" marT="0" marB="0" anchor="ctr">
                    <a:solidFill>
                      <a:schemeClr val="accent3">
                        <a:lumMod val="20000"/>
                        <a:lumOff val="80000"/>
                      </a:schemeClr>
                    </a:solidFill>
                  </a:tcPr>
                </a:tc>
                <a:extLst>
                  <a:ext uri="{0D108BD9-81ED-4DB2-BD59-A6C34878D82A}">
                    <a16:rowId xmlns:a16="http://schemas.microsoft.com/office/drawing/2014/main" val="266022910"/>
                  </a:ext>
                </a:extLst>
              </a:tr>
              <a:tr h="198047">
                <a:tc>
                  <a:txBody>
                    <a:bodyPr/>
                    <a:lstStyle/>
                    <a:p>
                      <a:pPr algn="ctr"/>
                      <a:r>
                        <a:rPr lang="en-GB" sz="800"/>
                        <a:t>2</a:t>
                      </a:r>
                    </a:p>
                  </a:txBody>
                  <a:tcPr marL="45720" marR="0" marT="0" marB="0" anchor="ctr"/>
                </a:tc>
                <a:extLst>
                  <a:ext uri="{0D108BD9-81ED-4DB2-BD59-A6C34878D82A}">
                    <a16:rowId xmlns:a16="http://schemas.microsoft.com/office/drawing/2014/main" val="1533556629"/>
                  </a:ext>
                </a:extLst>
              </a:tr>
              <a:tr h="198047">
                <a:tc>
                  <a:txBody>
                    <a:bodyPr/>
                    <a:lstStyle/>
                    <a:p>
                      <a:pPr algn="ctr"/>
                      <a:r>
                        <a:rPr lang="en-GB" sz="800"/>
                        <a:t>2</a:t>
                      </a:r>
                    </a:p>
                  </a:txBody>
                  <a:tcPr marL="45720" marR="0" marT="0" marB="0" anchor="ctr">
                    <a:solidFill>
                      <a:schemeClr val="accent3">
                        <a:lumMod val="20000"/>
                        <a:lumOff val="80000"/>
                      </a:schemeClr>
                    </a:solidFill>
                  </a:tcPr>
                </a:tc>
                <a:extLst>
                  <a:ext uri="{0D108BD9-81ED-4DB2-BD59-A6C34878D82A}">
                    <a16:rowId xmlns:a16="http://schemas.microsoft.com/office/drawing/2014/main" val="3964647305"/>
                  </a:ext>
                </a:extLst>
              </a:tr>
            </a:tbl>
          </a:graphicData>
        </a:graphic>
      </p:graphicFrame>
      <p:sp>
        <p:nvSpPr>
          <p:cNvPr id="898" name="Oval 897">
            <a:extLst>
              <a:ext uri="{FF2B5EF4-FFF2-40B4-BE49-F238E27FC236}">
                <a16:creationId xmlns:a16="http://schemas.microsoft.com/office/drawing/2014/main" id="{47B527F8-FF13-560E-82B1-31491EA6E0A3}"/>
              </a:ext>
            </a:extLst>
          </p:cNvPr>
          <p:cNvSpPr/>
          <p:nvPr/>
        </p:nvSpPr>
        <p:spPr>
          <a:xfrm>
            <a:off x="10168298" y="161364"/>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Updated</a:t>
            </a:r>
          </a:p>
        </p:txBody>
      </p:sp>
      <p:sp>
        <p:nvSpPr>
          <p:cNvPr id="899" name="Rectangle 898">
            <a:extLst>
              <a:ext uri="{FF2B5EF4-FFF2-40B4-BE49-F238E27FC236}">
                <a16:creationId xmlns:a16="http://schemas.microsoft.com/office/drawing/2014/main" id="{34EE29DF-A0B7-72FC-08F7-A290F973B47E}"/>
              </a:ext>
            </a:extLst>
          </p:cNvPr>
          <p:cNvSpPr/>
          <p:nvPr/>
        </p:nvSpPr>
        <p:spPr>
          <a:xfrm>
            <a:off x="10419567" y="2938583"/>
            <a:ext cx="1608356" cy="37303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t>Progressive Benefit Realization </a:t>
            </a:r>
          </a:p>
        </p:txBody>
      </p:sp>
      <p:grpSp>
        <p:nvGrpSpPr>
          <p:cNvPr id="904" name="Group 903">
            <a:extLst>
              <a:ext uri="{FF2B5EF4-FFF2-40B4-BE49-F238E27FC236}">
                <a16:creationId xmlns:a16="http://schemas.microsoft.com/office/drawing/2014/main" id="{8FAD43C1-0914-D52F-3A4C-2A51CAD33AE9}"/>
              </a:ext>
            </a:extLst>
          </p:cNvPr>
          <p:cNvGrpSpPr/>
          <p:nvPr/>
        </p:nvGrpSpPr>
        <p:grpSpPr>
          <a:xfrm>
            <a:off x="6675285" y="298590"/>
            <a:ext cx="336877" cy="317922"/>
            <a:chOff x="6616562" y="282306"/>
            <a:chExt cx="336877" cy="317922"/>
          </a:xfrm>
        </p:grpSpPr>
        <p:sp>
          <p:nvSpPr>
            <p:cNvPr id="900" name="Oval 899">
              <a:extLst>
                <a:ext uri="{FF2B5EF4-FFF2-40B4-BE49-F238E27FC236}">
                  <a16:creationId xmlns:a16="http://schemas.microsoft.com/office/drawing/2014/main" id="{60834A38-D193-2748-F367-059695A03D6F}"/>
                </a:ext>
              </a:extLst>
            </p:cNvPr>
            <p:cNvSpPr/>
            <p:nvPr/>
          </p:nvSpPr>
          <p:spPr>
            <a:xfrm>
              <a:off x="6616562" y="282306"/>
              <a:ext cx="336877" cy="31792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901" name="TextBox 900">
              <a:extLst>
                <a:ext uri="{FF2B5EF4-FFF2-40B4-BE49-F238E27FC236}">
                  <a16:creationId xmlns:a16="http://schemas.microsoft.com/office/drawing/2014/main" id="{7475DB33-C2CC-1212-BA1A-8A59A962B079}"/>
                </a:ext>
              </a:extLst>
            </p:cNvPr>
            <p:cNvSpPr txBox="1"/>
            <p:nvPr/>
          </p:nvSpPr>
          <p:spPr>
            <a:xfrm>
              <a:off x="6681931" y="344508"/>
              <a:ext cx="230951" cy="242873"/>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mn-ea"/>
                  <a:cs typeface="+mn-cs"/>
                </a:rPr>
                <a:t>Q4</a:t>
              </a:r>
              <a:endParaRPr kumimoji="0" lang="en-IN" sz="1200" b="0" i="0" u="none" strike="noStrike" kern="1200" cap="none" spc="0" normalizeH="0" baseline="0" noProof="0">
                <a:ln>
                  <a:noFill/>
                </a:ln>
                <a:solidFill>
                  <a:schemeClr val="bg1"/>
                </a:solidFill>
                <a:effectLst/>
                <a:uLnTx/>
                <a:uFillTx/>
                <a:latin typeface="Arial"/>
                <a:ea typeface="+mn-ea"/>
                <a:cs typeface="+mn-cs"/>
              </a:endParaRPr>
            </a:p>
          </p:txBody>
        </p:sp>
      </p:grpSp>
      <p:sp>
        <p:nvSpPr>
          <p:cNvPr id="902" name="Rectangle 901">
            <a:extLst>
              <a:ext uri="{FF2B5EF4-FFF2-40B4-BE49-F238E27FC236}">
                <a16:creationId xmlns:a16="http://schemas.microsoft.com/office/drawing/2014/main" id="{115EBD93-CBD6-0045-2819-B506D06F980B}"/>
              </a:ext>
            </a:extLst>
          </p:cNvPr>
          <p:cNvSpPr/>
          <p:nvPr/>
        </p:nvSpPr>
        <p:spPr>
          <a:xfrm>
            <a:off x="7812324" y="6304964"/>
            <a:ext cx="2215711" cy="467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nSpc>
                <a:spcPct val="110000"/>
              </a:lnSpc>
              <a:spcBef>
                <a:spcPts val="600"/>
              </a:spcBef>
            </a:pPr>
            <a:r>
              <a:rPr lang="en-US" sz="800">
                <a:solidFill>
                  <a:schemeClr val="tx1"/>
                </a:solidFill>
              </a:rPr>
              <a:t>Initiatives outside of this program to be addressed by HSBC GPS team in parallel</a:t>
            </a:r>
          </a:p>
        </p:txBody>
      </p:sp>
      <p:sp>
        <p:nvSpPr>
          <p:cNvPr id="903" name="Oval 902">
            <a:extLst>
              <a:ext uri="{FF2B5EF4-FFF2-40B4-BE49-F238E27FC236}">
                <a16:creationId xmlns:a16="http://schemas.microsoft.com/office/drawing/2014/main" id="{349B54A6-2BB8-990F-5920-31612B47613B}"/>
              </a:ext>
            </a:extLst>
          </p:cNvPr>
          <p:cNvSpPr>
            <a:spLocks/>
          </p:cNvSpPr>
          <p:nvPr/>
        </p:nvSpPr>
        <p:spPr>
          <a:xfrm>
            <a:off x="7534679" y="6381961"/>
            <a:ext cx="304800" cy="316062"/>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B35591"/>
              </a:solidFill>
              <a:effectLst/>
              <a:uLnTx/>
              <a:uFillTx/>
              <a:latin typeface="Arial"/>
              <a:ea typeface="+mn-ea"/>
              <a:cs typeface="+mn-cs"/>
            </a:endParaRPr>
          </a:p>
        </p:txBody>
      </p:sp>
      <p:sp>
        <p:nvSpPr>
          <p:cNvPr id="905" name="Rectangle: Rounded Corners 904">
            <a:extLst>
              <a:ext uri="{FF2B5EF4-FFF2-40B4-BE49-F238E27FC236}">
                <a16:creationId xmlns:a16="http://schemas.microsoft.com/office/drawing/2014/main" id="{03151280-FBA0-50BF-3F6A-059911368200}"/>
              </a:ext>
            </a:extLst>
          </p:cNvPr>
          <p:cNvSpPr/>
          <p:nvPr/>
        </p:nvSpPr>
        <p:spPr>
          <a:xfrm>
            <a:off x="2516006" y="2981242"/>
            <a:ext cx="180000" cy="144000"/>
          </a:xfrm>
          <a:prstGeom prst="roundRect">
            <a:avLst/>
          </a:prstGeom>
          <a:solidFill>
            <a:srgbClr val="CBD2D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400" err="1">
              <a:solidFill>
                <a:schemeClr val="tx1"/>
              </a:solidFill>
            </a:endParaRPr>
          </a:p>
        </p:txBody>
      </p:sp>
      <p:sp>
        <p:nvSpPr>
          <p:cNvPr id="906" name="Rectangle: Rounded Corners 905">
            <a:extLst>
              <a:ext uri="{FF2B5EF4-FFF2-40B4-BE49-F238E27FC236}">
                <a16:creationId xmlns:a16="http://schemas.microsoft.com/office/drawing/2014/main" id="{4876C348-250C-9181-1C96-06370C889042}"/>
              </a:ext>
            </a:extLst>
          </p:cNvPr>
          <p:cNvSpPr/>
          <p:nvPr/>
        </p:nvSpPr>
        <p:spPr>
          <a:xfrm>
            <a:off x="2516006" y="3169319"/>
            <a:ext cx="180000" cy="144000"/>
          </a:xfrm>
          <a:prstGeom prst="round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400" err="1">
              <a:solidFill>
                <a:schemeClr val="tx1"/>
              </a:solidFill>
            </a:endParaRPr>
          </a:p>
        </p:txBody>
      </p:sp>
      <p:sp>
        <p:nvSpPr>
          <p:cNvPr id="907" name="TextBox 906">
            <a:extLst>
              <a:ext uri="{FF2B5EF4-FFF2-40B4-BE49-F238E27FC236}">
                <a16:creationId xmlns:a16="http://schemas.microsoft.com/office/drawing/2014/main" id="{72C10861-BB93-8808-0B69-2E004C8A6470}"/>
              </a:ext>
            </a:extLst>
          </p:cNvPr>
          <p:cNvSpPr txBox="1"/>
          <p:nvPr/>
        </p:nvSpPr>
        <p:spPr>
          <a:xfrm>
            <a:off x="1720128" y="2980312"/>
            <a:ext cx="1060276" cy="226475"/>
          </a:xfrm>
          <a:prstGeom prst="rect">
            <a:avLst/>
          </a:prstGeom>
        </p:spPr>
        <p:txBody>
          <a:bodyPr vert="horz" wrap="square" lIns="0" tIns="0" rIns="0" bIns="0" rtlCol="0">
            <a:noAutofit/>
          </a:bodyPr>
          <a:lstStyle/>
          <a:p>
            <a:pPr algn="l"/>
            <a:r>
              <a:rPr lang="en-US" sz="900"/>
              <a:t>Current Team</a:t>
            </a:r>
            <a:endParaRPr lang="en-IN" sz="900"/>
          </a:p>
        </p:txBody>
      </p:sp>
      <p:sp>
        <p:nvSpPr>
          <p:cNvPr id="908" name="TextBox 907">
            <a:extLst>
              <a:ext uri="{FF2B5EF4-FFF2-40B4-BE49-F238E27FC236}">
                <a16:creationId xmlns:a16="http://schemas.microsoft.com/office/drawing/2014/main" id="{94CFB89F-C8F5-D6F0-30C4-16FA9B87B990}"/>
              </a:ext>
            </a:extLst>
          </p:cNvPr>
          <p:cNvSpPr txBox="1"/>
          <p:nvPr/>
        </p:nvSpPr>
        <p:spPr>
          <a:xfrm>
            <a:off x="1587929" y="3172121"/>
            <a:ext cx="1060276" cy="226475"/>
          </a:xfrm>
          <a:prstGeom prst="rect">
            <a:avLst/>
          </a:prstGeom>
        </p:spPr>
        <p:txBody>
          <a:bodyPr vert="horz" wrap="square" lIns="0" tIns="0" rIns="0" bIns="0" rtlCol="0">
            <a:noAutofit/>
          </a:bodyPr>
          <a:lstStyle/>
          <a:p>
            <a:pPr algn="l"/>
            <a:r>
              <a:rPr lang="en-US" sz="900"/>
              <a:t>Expanded Team</a:t>
            </a:r>
            <a:endParaRPr lang="en-IN" sz="900"/>
          </a:p>
        </p:txBody>
      </p:sp>
      <p:sp>
        <p:nvSpPr>
          <p:cNvPr id="910" name="Oval 909">
            <a:extLst>
              <a:ext uri="{FF2B5EF4-FFF2-40B4-BE49-F238E27FC236}">
                <a16:creationId xmlns:a16="http://schemas.microsoft.com/office/drawing/2014/main" id="{6AE9D7F6-1CE8-6664-9D7B-F604EDADB715}"/>
              </a:ext>
            </a:extLst>
          </p:cNvPr>
          <p:cNvSpPr/>
          <p:nvPr/>
        </p:nvSpPr>
        <p:spPr>
          <a:xfrm>
            <a:off x="5672126" y="4589031"/>
            <a:ext cx="360000" cy="360000"/>
          </a:xfrm>
          <a:prstGeom prst="ellipse">
            <a:avLst/>
          </a:prstGeom>
          <a:solidFill>
            <a:schemeClr val="accent6">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endParaRPr lang="en-IN" sz="4000" b="1" err="1">
              <a:solidFill>
                <a:srgbClr val="FFFFFF">
                  <a:lumMod val="95000"/>
                </a:srgbClr>
              </a:solidFill>
              <a:latin typeface="Arial"/>
            </a:endParaRPr>
          </a:p>
        </p:txBody>
      </p:sp>
      <p:sp>
        <p:nvSpPr>
          <p:cNvPr id="911" name="Rectangle: Rounded Corners 910">
            <a:extLst>
              <a:ext uri="{FF2B5EF4-FFF2-40B4-BE49-F238E27FC236}">
                <a16:creationId xmlns:a16="http://schemas.microsoft.com/office/drawing/2014/main" id="{D2AF6F9A-0116-D454-7F96-249DC3AFAD31}"/>
              </a:ext>
            </a:extLst>
          </p:cNvPr>
          <p:cNvSpPr>
            <a:spLocks/>
          </p:cNvSpPr>
          <p:nvPr/>
        </p:nvSpPr>
        <p:spPr>
          <a:xfrm>
            <a:off x="5674893" y="4579935"/>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29</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912" name="Speech Bubble: Rectangle with Corners Rounded 911">
            <a:extLst>
              <a:ext uri="{FF2B5EF4-FFF2-40B4-BE49-F238E27FC236}">
                <a16:creationId xmlns:a16="http://schemas.microsoft.com/office/drawing/2014/main" id="{099CBAB2-F75D-E54C-0F3E-FE3722278D6B}"/>
              </a:ext>
            </a:extLst>
          </p:cNvPr>
          <p:cNvSpPr/>
          <p:nvPr/>
        </p:nvSpPr>
        <p:spPr>
          <a:xfrm>
            <a:off x="5183293" y="5309038"/>
            <a:ext cx="709080" cy="300792"/>
          </a:xfrm>
          <a:prstGeom prst="wedgeRoundRectCallout">
            <a:avLst>
              <a:gd name="adj1" fmla="val 32941"/>
              <a:gd name="adj2" fmla="val -174044"/>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Auto Cert </a:t>
            </a:r>
            <a:br>
              <a:rPr lang="en-US" sz="800">
                <a:solidFill>
                  <a:schemeClr val="tx1"/>
                </a:solidFill>
              </a:rPr>
            </a:br>
            <a:r>
              <a:rPr lang="en-US" sz="800">
                <a:solidFill>
                  <a:schemeClr val="tx1"/>
                </a:solidFill>
              </a:rPr>
              <a:t>renewal</a:t>
            </a:r>
            <a:endParaRPr lang="en-IN" sz="800">
              <a:solidFill>
                <a:schemeClr val="tx1"/>
              </a:solidFill>
            </a:endParaRPr>
          </a:p>
        </p:txBody>
      </p:sp>
    </p:spTree>
    <p:extLst>
      <p:ext uri="{BB962C8B-B14F-4D97-AF65-F5344CB8AC3E}">
        <p14:creationId xmlns:p14="http://schemas.microsoft.com/office/powerpoint/2010/main" val="3552387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E39F3-4640-AF37-9788-1F4C405E8B9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1769CE5F-F7AB-1964-A1F4-A6A1E19498FE}"/>
              </a:ext>
            </a:extLst>
          </p:cNvPr>
          <p:cNvSpPr>
            <a:spLocks noGrp="1"/>
          </p:cNvSpPr>
          <p:nvPr>
            <p:ph type="body" sz="quarter" idx="27"/>
          </p:nvPr>
        </p:nvSpPr>
        <p:spPr/>
        <p:txBody>
          <a:bodyPr/>
          <a:lstStyle/>
          <a:p>
            <a:endParaRPr lang="en-IN"/>
          </a:p>
        </p:txBody>
      </p:sp>
      <p:sp>
        <p:nvSpPr>
          <p:cNvPr id="7" name="Title 2">
            <a:extLst>
              <a:ext uri="{FF2B5EF4-FFF2-40B4-BE49-F238E27FC236}">
                <a16:creationId xmlns:a16="http://schemas.microsoft.com/office/drawing/2014/main" id="{2E75B6B5-57F3-004B-E4F6-DE64A63E4644}"/>
              </a:ext>
            </a:extLst>
          </p:cNvPr>
          <p:cNvSpPr txBox="1">
            <a:spLocks/>
          </p:cNvSpPr>
          <p:nvPr/>
        </p:nvSpPr>
        <p:spPr bwMode="gray">
          <a:xfrm>
            <a:off x="4498492" y="1351125"/>
            <a:ext cx="6152575" cy="79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4400">
                <a:solidFill>
                  <a:srgbClr val="070F26"/>
                </a:solidFill>
              </a:rPr>
              <a:t>TOM, Governance &amp; </a:t>
            </a:r>
            <a:r>
              <a:rPr lang="en-GB" sz="4400" noProof="1">
                <a:solidFill>
                  <a:srgbClr val="070F26"/>
                </a:solidFill>
              </a:rPr>
              <a:t>Commercials</a:t>
            </a:r>
          </a:p>
        </p:txBody>
      </p:sp>
      <p:pic>
        <p:nvPicPr>
          <p:cNvPr id="2052" name="Picture 4" descr="Free photo medium shot women in business meeting">
            <a:extLst>
              <a:ext uri="{FF2B5EF4-FFF2-40B4-BE49-F238E27FC236}">
                <a16:creationId xmlns:a16="http://schemas.microsoft.com/office/drawing/2014/main" id="{614067A1-B567-FD4C-3CDD-562351CC77C2}"/>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5904" r="59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42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FD57D4-96C3-953D-A0C1-B805FDDF64BE}"/>
              </a:ext>
            </a:extLst>
          </p:cNvPr>
          <p:cNvSpPr/>
          <p:nvPr/>
        </p:nvSpPr>
        <p:spPr>
          <a:xfrm>
            <a:off x="451561" y="940922"/>
            <a:ext cx="4799017" cy="4472568"/>
          </a:xfrm>
          <a:prstGeom prst="rect">
            <a:avLst/>
          </a:prstGeom>
          <a:solidFill>
            <a:schemeClr val="tx1">
              <a:alpha val="51000"/>
            </a:schemeClr>
          </a:solidFill>
          <a:ln w="12700" cap="flat">
            <a:solidFill>
              <a:schemeClr val="tx1">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31" name="Rectangle 30">
            <a:extLst>
              <a:ext uri="{FF2B5EF4-FFF2-40B4-BE49-F238E27FC236}">
                <a16:creationId xmlns:a16="http://schemas.microsoft.com/office/drawing/2014/main" id="{D3F7B9CA-A761-4657-C135-BD3E8C986001}"/>
              </a:ext>
            </a:extLst>
          </p:cNvPr>
          <p:cNvSpPr/>
          <p:nvPr/>
        </p:nvSpPr>
        <p:spPr>
          <a:xfrm>
            <a:off x="528817" y="4472652"/>
            <a:ext cx="4643037" cy="847184"/>
          </a:xfrm>
          <a:prstGeom prst="rect">
            <a:avLst/>
          </a:prstGeom>
          <a:solidFill>
            <a:schemeClr val="bg1">
              <a:lumMod val="95000"/>
            </a:schemeClr>
          </a:solidFill>
          <a:ln w="12700" cap="flat">
            <a:solidFill>
              <a:schemeClr val="bg1">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solidFill>
                <a:schemeClr val="bg1"/>
              </a:solidFill>
            </a:endParaRPr>
          </a:p>
        </p:txBody>
      </p:sp>
      <p:cxnSp>
        <p:nvCxnSpPr>
          <p:cNvPr id="89" name="Straight Connector 88">
            <a:extLst>
              <a:ext uri="{FF2B5EF4-FFF2-40B4-BE49-F238E27FC236}">
                <a16:creationId xmlns:a16="http://schemas.microsoft.com/office/drawing/2014/main" id="{92171674-7A03-7AB4-B552-5C2601EA73A8}"/>
              </a:ext>
            </a:extLst>
          </p:cNvPr>
          <p:cNvCxnSpPr>
            <a:cxnSpLocks/>
          </p:cNvCxnSpPr>
          <p:nvPr/>
        </p:nvCxnSpPr>
        <p:spPr>
          <a:xfrm>
            <a:off x="2636550" y="5097835"/>
            <a:ext cx="377856" cy="6350"/>
          </a:xfrm>
          <a:prstGeom prst="line">
            <a:avLst/>
          </a:prstGeom>
          <a:ln w="19050">
            <a:solidFill>
              <a:srgbClr val="004471"/>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C79DD51-FDE3-D7B3-0D90-4B963510FF8C}"/>
              </a:ext>
            </a:extLst>
          </p:cNvPr>
          <p:cNvCxnSpPr>
            <a:cxnSpLocks/>
          </p:cNvCxnSpPr>
          <p:nvPr/>
        </p:nvCxnSpPr>
        <p:spPr>
          <a:xfrm rot="5400000" flipH="1" flipV="1">
            <a:off x="4204620" y="2287898"/>
            <a:ext cx="3230022" cy="1687596"/>
          </a:xfrm>
          <a:prstGeom prst="bentConnector4">
            <a:avLst>
              <a:gd name="adj1" fmla="val 670"/>
              <a:gd name="adj2" fmla="val 113546"/>
            </a:avLst>
          </a:prstGeom>
          <a:ln w="19050">
            <a:solidFill>
              <a:srgbClr val="0072BC"/>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95055F0-BD36-9AB8-E0AA-FBBB52BF949D}"/>
              </a:ext>
            </a:extLst>
          </p:cNvPr>
          <p:cNvSpPr>
            <a:spLocks noGrp="1"/>
          </p:cNvSpPr>
          <p:nvPr>
            <p:ph type="title"/>
          </p:nvPr>
        </p:nvSpPr>
        <p:spPr>
          <a:xfrm>
            <a:off x="371475" y="333375"/>
            <a:ext cx="11449050" cy="403225"/>
          </a:xfrm>
        </p:spPr>
        <p:txBody>
          <a:bodyPr/>
          <a:lstStyle/>
          <a:p>
            <a:r>
              <a:rPr lang="en-IN"/>
              <a:t>Target Operating Model for GPS Technology Automation CoE</a:t>
            </a:r>
          </a:p>
        </p:txBody>
      </p:sp>
      <p:sp>
        <p:nvSpPr>
          <p:cNvPr id="5" name="Slide Number Placeholder 4">
            <a:extLst>
              <a:ext uri="{FF2B5EF4-FFF2-40B4-BE49-F238E27FC236}">
                <a16:creationId xmlns:a16="http://schemas.microsoft.com/office/drawing/2014/main" id="{84C50468-2875-85B0-242F-5709EE7C5731}"/>
              </a:ext>
            </a:extLst>
          </p:cNvPr>
          <p:cNvSpPr>
            <a:spLocks noGrp="1"/>
          </p:cNvSpPr>
          <p:nvPr>
            <p:ph type="sldNum" sz="quarter" idx="4"/>
          </p:nvPr>
        </p:nvSpPr>
        <p:spPr>
          <a:xfrm>
            <a:off x="3652981" y="6554121"/>
            <a:ext cx="304800" cy="88901"/>
          </a:xfrm>
        </p:spPr>
        <p:txBody>
          <a:bodyPr/>
          <a:lstStyle/>
          <a:p>
            <a:fld id="{13CE6DAF-806F-404B-BC68-339BFCB57E5C}" type="slidenum">
              <a:rPr lang="en-US" smtClean="0"/>
              <a:pPr/>
              <a:t>14</a:t>
            </a:fld>
            <a:endParaRPr lang="en-US"/>
          </a:p>
        </p:txBody>
      </p:sp>
      <p:sp>
        <p:nvSpPr>
          <p:cNvPr id="7" name="Rectangle 6">
            <a:extLst>
              <a:ext uri="{FF2B5EF4-FFF2-40B4-BE49-F238E27FC236}">
                <a16:creationId xmlns:a16="http://schemas.microsoft.com/office/drawing/2014/main" id="{2B8C4F38-C1AA-9CE9-9951-52ABF1649416}"/>
              </a:ext>
            </a:extLst>
          </p:cNvPr>
          <p:cNvSpPr/>
          <p:nvPr/>
        </p:nvSpPr>
        <p:spPr>
          <a:xfrm>
            <a:off x="534062" y="1312459"/>
            <a:ext cx="4643037" cy="3057070"/>
          </a:xfrm>
          <a:prstGeom prst="rect">
            <a:avLst/>
          </a:prstGeom>
          <a:solidFill>
            <a:schemeClr val="bg1">
              <a:lumMod val="95000"/>
            </a:schemeClr>
          </a:solidFill>
          <a:ln w="12700" cap="flat">
            <a:solidFill>
              <a:schemeClr val="bg1">
                <a:lumMod val="50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18" name="Rectangle: Rounded Corners 81">
            <a:extLst>
              <a:ext uri="{FF2B5EF4-FFF2-40B4-BE49-F238E27FC236}">
                <a16:creationId xmlns:a16="http://schemas.microsoft.com/office/drawing/2014/main" id="{EFB95D34-DEE2-38DA-2695-EFD6B655A78D}"/>
              </a:ext>
            </a:extLst>
          </p:cNvPr>
          <p:cNvSpPr/>
          <p:nvPr/>
        </p:nvSpPr>
        <p:spPr>
          <a:xfrm>
            <a:off x="595925" y="1715962"/>
            <a:ext cx="1002399" cy="2056119"/>
          </a:xfrm>
          <a:prstGeom prst="rect">
            <a:avLst/>
          </a:prstGeom>
          <a:solidFill>
            <a:schemeClr val="accent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a:ea typeface="+mn-ea"/>
                <a:cs typeface="+mn-cs"/>
              </a:rPr>
              <a:t>Performance Engineering</a:t>
            </a:r>
          </a:p>
        </p:txBody>
      </p:sp>
      <p:sp>
        <p:nvSpPr>
          <p:cNvPr id="19" name="Rectangle: Rounded Corners 81">
            <a:extLst>
              <a:ext uri="{FF2B5EF4-FFF2-40B4-BE49-F238E27FC236}">
                <a16:creationId xmlns:a16="http://schemas.microsoft.com/office/drawing/2014/main" id="{5D458955-96DD-DC90-13A0-B03061359482}"/>
              </a:ext>
            </a:extLst>
          </p:cNvPr>
          <p:cNvSpPr/>
          <p:nvPr/>
        </p:nvSpPr>
        <p:spPr>
          <a:xfrm>
            <a:off x="1671263" y="1715962"/>
            <a:ext cx="1086417" cy="218926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0" u="none" strike="noStrike" kern="1200" cap="none" spc="0" normalizeH="0" baseline="0" noProof="0">
                <a:ln>
                  <a:noFill/>
                </a:ln>
                <a:solidFill>
                  <a:srgbClr val="FFFFFF"/>
                </a:solidFill>
                <a:effectLst/>
                <a:uLnTx/>
                <a:uFillTx/>
                <a:latin typeface="Arial" panose="020B0604020202020204"/>
                <a:ea typeface="+mn-ea"/>
                <a:cs typeface="+mn-cs"/>
              </a:rPr>
              <a:t>Observability</a:t>
            </a:r>
            <a:endParaRPr kumimoji="0" lang="en-US" sz="11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Rounded Corners 81">
            <a:extLst>
              <a:ext uri="{FF2B5EF4-FFF2-40B4-BE49-F238E27FC236}">
                <a16:creationId xmlns:a16="http://schemas.microsoft.com/office/drawing/2014/main" id="{FCE7F2E6-D240-281C-0CA8-30AEF9CEE13A}"/>
              </a:ext>
            </a:extLst>
          </p:cNvPr>
          <p:cNvSpPr/>
          <p:nvPr/>
        </p:nvSpPr>
        <p:spPr>
          <a:xfrm>
            <a:off x="2855068" y="1726205"/>
            <a:ext cx="1153033" cy="218926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a:defRPr/>
            </a:pPr>
            <a:r>
              <a:rPr kumimoji="1" lang="en-US" sz="1000" b="1" i="0" u="none" strike="noStrike" kern="1200" cap="none" spc="0" normalizeH="0" baseline="0" noProof="0">
                <a:ln>
                  <a:noFill/>
                </a:ln>
                <a:solidFill>
                  <a:srgbClr val="FFFFFF"/>
                </a:solidFill>
                <a:effectLst/>
                <a:uLnTx/>
                <a:uFillTx/>
                <a:latin typeface="Arial" panose="020B0604020202020204"/>
                <a:ea typeface="+mn-ea"/>
                <a:cs typeface="+mn-cs"/>
              </a:rPr>
              <a:t>Monitoring Tools Implementation</a:t>
            </a:r>
            <a:endParaRPr kumimoji="0" lang="en-US" sz="1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Rectangle: Rounded Corners 81">
            <a:extLst>
              <a:ext uri="{FF2B5EF4-FFF2-40B4-BE49-F238E27FC236}">
                <a16:creationId xmlns:a16="http://schemas.microsoft.com/office/drawing/2014/main" id="{569C3DEA-B122-5406-7C6A-736A6BC16F90}"/>
              </a:ext>
            </a:extLst>
          </p:cNvPr>
          <p:cNvSpPr/>
          <p:nvPr/>
        </p:nvSpPr>
        <p:spPr>
          <a:xfrm>
            <a:off x="4073992" y="1723116"/>
            <a:ext cx="1002399" cy="2182115"/>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a:ea typeface="+mn-ea"/>
                <a:cs typeface="+mn-cs"/>
              </a:rPr>
              <a:t>Automation</a:t>
            </a:r>
            <a:endParaRPr kumimoji="0" lang="en-US" sz="1000" b="1"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50E38978-73B2-52A0-17CB-42A2942A9439}"/>
              </a:ext>
            </a:extLst>
          </p:cNvPr>
          <p:cNvSpPr txBox="1"/>
          <p:nvPr/>
        </p:nvSpPr>
        <p:spPr>
          <a:xfrm>
            <a:off x="1752020" y="2884146"/>
            <a:ext cx="2142861" cy="246221"/>
          </a:xfrm>
          <a:prstGeom prst="rect">
            <a:avLst/>
          </a:prstGeom>
          <a:solidFill>
            <a:schemeClr val="accent2">
              <a:lumMod val="40000"/>
              <a:lumOff val="6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a:solidFill>
                  <a:sysClr val="windowText" lastClr="000000"/>
                </a:solidFill>
                <a:latin typeface="Arial" panose="020B0604020202020204"/>
              </a:rPr>
              <a:t>Splunk Experts</a:t>
            </a:r>
          </a:p>
        </p:txBody>
      </p:sp>
      <p:sp>
        <p:nvSpPr>
          <p:cNvPr id="24" name="TextBox 23">
            <a:extLst>
              <a:ext uri="{FF2B5EF4-FFF2-40B4-BE49-F238E27FC236}">
                <a16:creationId xmlns:a16="http://schemas.microsoft.com/office/drawing/2014/main" id="{68E4214F-48AC-7BEA-F775-AE25AE22E4C3}"/>
              </a:ext>
            </a:extLst>
          </p:cNvPr>
          <p:cNvSpPr txBox="1"/>
          <p:nvPr/>
        </p:nvSpPr>
        <p:spPr>
          <a:xfrm>
            <a:off x="1765937" y="2568889"/>
            <a:ext cx="915343" cy="246221"/>
          </a:xfrm>
          <a:prstGeom prst="rect">
            <a:avLst/>
          </a:prstGeom>
          <a:solidFill>
            <a:schemeClr val="bg2">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ysClr val="windowText" lastClr="000000"/>
                </a:solidFill>
                <a:effectLst/>
                <a:uLnTx/>
                <a:uFillTx/>
                <a:latin typeface="Arial" panose="020B0604020202020204"/>
                <a:ea typeface="+mn-ea"/>
                <a:cs typeface="+mn-cs"/>
              </a:rPr>
              <a:t>WS Lead</a:t>
            </a:r>
          </a:p>
        </p:txBody>
      </p:sp>
      <p:sp>
        <p:nvSpPr>
          <p:cNvPr id="25" name="TextBox 24">
            <a:extLst>
              <a:ext uri="{FF2B5EF4-FFF2-40B4-BE49-F238E27FC236}">
                <a16:creationId xmlns:a16="http://schemas.microsoft.com/office/drawing/2014/main" id="{0FC7017B-BE1C-B5FC-3F1E-27E47ABBC027}"/>
              </a:ext>
            </a:extLst>
          </p:cNvPr>
          <p:cNvSpPr txBox="1"/>
          <p:nvPr/>
        </p:nvSpPr>
        <p:spPr>
          <a:xfrm>
            <a:off x="3048141" y="2579936"/>
            <a:ext cx="800100" cy="246221"/>
          </a:xfrm>
          <a:prstGeom prst="rect">
            <a:avLst/>
          </a:prstGeom>
          <a:solidFill>
            <a:schemeClr val="bg2">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ysClr val="windowText" lastClr="000000"/>
                </a:solidFill>
                <a:effectLst/>
                <a:uLnTx/>
                <a:uFillTx/>
                <a:latin typeface="Arial" panose="020B0604020202020204"/>
                <a:ea typeface="+mn-ea"/>
                <a:cs typeface="+mn-cs"/>
              </a:rPr>
              <a:t>WS Lead</a:t>
            </a:r>
          </a:p>
        </p:txBody>
      </p:sp>
      <p:sp>
        <p:nvSpPr>
          <p:cNvPr id="26" name="TextBox 25">
            <a:extLst>
              <a:ext uri="{FF2B5EF4-FFF2-40B4-BE49-F238E27FC236}">
                <a16:creationId xmlns:a16="http://schemas.microsoft.com/office/drawing/2014/main" id="{6C101E25-94F1-7B2C-78D1-E7873642C5D3}"/>
              </a:ext>
            </a:extLst>
          </p:cNvPr>
          <p:cNvSpPr txBox="1"/>
          <p:nvPr/>
        </p:nvSpPr>
        <p:spPr>
          <a:xfrm>
            <a:off x="4221077" y="2579933"/>
            <a:ext cx="742256" cy="246221"/>
          </a:xfrm>
          <a:prstGeom prst="rect">
            <a:avLst/>
          </a:prstGeom>
          <a:solidFill>
            <a:schemeClr val="bg2">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ysClr val="windowText" lastClr="000000"/>
                </a:solidFill>
                <a:effectLst/>
                <a:uLnTx/>
                <a:uFillTx/>
                <a:latin typeface="Arial" panose="020B0604020202020204"/>
                <a:ea typeface="+mn-ea"/>
                <a:cs typeface="+mn-cs"/>
              </a:rPr>
              <a:t>WS Lead</a:t>
            </a:r>
          </a:p>
        </p:txBody>
      </p:sp>
      <p:sp>
        <p:nvSpPr>
          <p:cNvPr id="27" name="TextBox 26">
            <a:extLst>
              <a:ext uri="{FF2B5EF4-FFF2-40B4-BE49-F238E27FC236}">
                <a16:creationId xmlns:a16="http://schemas.microsoft.com/office/drawing/2014/main" id="{1F23A68D-53F8-71E1-0B12-802DC085B647}"/>
              </a:ext>
            </a:extLst>
          </p:cNvPr>
          <p:cNvSpPr txBox="1"/>
          <p:nvPr/>
        </p:nvSpPr>
        <p:spPr>
          <a:xfrm>
            <a:off x="4227688" y="2915441"/>
            <a:ext cx="719406" cy="400110"/>
          </a:xfrm>
          <a:prstGeom prst="rect">
            <a:avLst/>
          </a:prstGeom>
          <a:solidFill>
            <a:schemeClr val="tx2">
              <a:lumMod val="10000"/>
              <a:lumOff val="90000"/>
            </a:schemeClr>
          </a:solidFill>
          <a:ln>
            <a:noFill/>
          </a:ln>
        </p:spPr>
        <p:txBody>
          <a:bodyPr wrap="square"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ysClr val="windowText" lastClr="000000"/>
                </a:solidFill>
                <a:effectLst/>
                <a:uLnTx/>
                <a:uFillTx/>
                <a:latin typeface="Arial" panose="020B0604020202020204"/>
                <a:ea typeface="+mn-ea"/>
                <a:cs typeface="+mn-cs"/>
              </a:rPr>
              <a:t>DevOps Engineers</a:t>
            </a:r>
          </a:p>
        </p:txBody>
      </p:sp>
      <p:sp>
        <p:nvSpPr>
          <p:cNvPr id="28" name="TextBox 27">
            <a:extLst>
              <a:ext uri="{FF2B5EF4-FFF2-40B4-BE49-F238E27FC236}">
                <a16:creationId xmlns:a16="http://schemas.microsoft.com/office/drawing/2014/main" id="{1BF6E94A-76FE-5869-A756-2EDCCA03DAAB}"/>
              </a:ext>
            </a:extLst>
          </p:cNvPr>
          <p:cNvSpPr txBox="1"/>
          <p:nvPr/>
        </p:nvSpPr>
        <p:spPr>
          <a:xfrm>
            <a:off x="715361" y="2150977"/>
            <a:ext cx="742256" cy="338554"/>
          </a:xfrm>
          <a:prstGeom prst="rect">
            <a:avLst/>
          </a:prstGeom>
          <a:solidFill>
            <a:schemeClr val="accent2">
              <a:lumMod val="20000"/>
              <a:lumOff val="80000"/>
            </a:schemeClr>
          </a:solidFill>
          <a:ln>
            <a:noFill/>
          </a:ln>
        </p:spPr>
        <p:txBody>
          <a:bodyPr wrap="square"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ysClr val="windowText" lastClr="000000"/>
                </a:solidFill>
                <a:effectLst/>
                <a:uLnTx/>
                <a:uFillTx/>
                <a:latin typeface="Arial" panose="020B0604020202020204"/>
                <a:ea typeface="+mn-ea"/>
                <a:cs typeface="+mn-cs"/>
              </a:rPr>
              <a:t>Performance Engineers</a:t>
            </a:r>
          </a:p>
        </p:txBody>
      </p:sp>
      <p:sp>
        <p:nvSpPr>
          <p:cNvPr id="29" name="TextBox 28">
            <a:extLst>
              <a:ext uri="{FF2B5EF4-FFF2-40B4-BE49-F238E27FC236}">
                <a16:creationId xmlns:a16="http://schemas.microsoft.com/office/drawing/2014/main" id="{D921EEAF-454C-2AB6-5B5D-B54FB44A2CCE}"/>
              </a:ext>
            </a:extLst>
          </p:cNvPr>
          <p:cNvSpPr txBox="1"/>
          <p:nvPr/>
        </p:nvSpPr>
        <p:spPr>
          <a:xfrm>
            <a:off x="1753997" y="2245342"/>
            <a:ext cx="3313086" cy="246221"/>
          </a:xfrm>
          <a:prstGeom prst="rect">
            <a:avLst/>
          </a:prstGeom>
          <a:solidFill>
            <a:schemeClr val="accent6"/>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1" i="0" u="none" strike="noStrike" kern="1200" cap="none" spc="0" normalizeH="0" baseline="0" noProof="0">
                <a:ln>
                  <a:noFill/>
                </a:ln>
                <a:solidFill>
                  <a:schemeClr val="accent6">
                    <a:lumMod val="20000"/>
                    <a:lumOff val="80000"/>
                  </a:schemeClr>
                </a:solidFill>
                <a:effectLst/>
                <a:uLnTx/>
                <a:uFillTx/>
                <a:latin typeface="Arial" panose="020B0604020202020204"/>
                <a:ea typeface="+mn-ea"/>
                <a:cs typeface="+mn-cs"/>
              </a:rPr>
              <a:t>Technical Architect</a:t>
            </a:r>
          </a:p>
        </p:txBody>
      </p:sp>
      <p:sp>
        <p:nvSpPr>
          <p:cNvPr id="30" name="TextBox 29">
            <a:extLst>
              <a:ext uri="{FF2B5EF4-FFF2-40B4-BE49-F238E27FC236}">
                <a16:creationId xmlns:a16="http://schemas.microsoft.com/office/drawing/2014/main" id="{5EA03243-DE47-B99D-3E21-871B09B14697}"/>
              </a:ext>
            </a:extLst>
          </p:cNvPr>
          <p:cNvSpPr txBox="1"/>
          <p:nvPr/>
        </p:nvSpPr>
        <p:spPr>
          <a:xfrm>
            <a:off x="1202707" y="1328975"/>
            <a:ext cx="33130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1">
                    <a:lumMod val="75000"/>
                  </a:schemeClr>
                </a:solidFill>
                <a:effectLst/>
                <a:uLnTx/>
                <a:uFillTx/>
                <a:latin typeface="Arial" panose="020B0604020202020204"/>
                <a:ea typeface="+mn-ea"/>
                <a:cs typeface="+mn-cs"/>
              </a:rPr>
              <a:t>Core Automation CoE</a:t>
            </a:r>
            <a:endParaRPr kumimoji="0" lang="en-IN" sz="2000" b="1" i="0" u="none" strike="noStrike" kern="1200" cap="none" spc="0" normalizeH="0" baseline="0" noProof="0">
              <a:ln>
                <a:noFill/>
              </a:ln>
              <a:solidFill>
                <a:schemeClr val="tx1">
                  <a:lumMod val="75000"/>
                </a:schemeClr>
              </a:solidFill>
              <a:effectLst/>
              <a:uLnTx/>
              <a:uFillTx/>
              <a:latin typeface="Arial" panose="020B0604020202020204"/>
              <a:ea typeface="+mn-ea"/>
              <a:cs typeface="+mn-cs"/>
            </a:endParaRPr>
          </a:p>
        </p:txBody>
      </p:sp>
      <p:sp>
        <p:nvSpPr>
          <p:cNvPr id="32" name="TextBox 31">
            <a:extLst>
              <a:ext uri="{FF2B5EF4-FFF2-40B4-BE49-F238E27FC236}">
                <a16:creationId xmlns:a16="http://schemas.microsoft.com/office/drawing/2014/main" id="{8BD993A5-B036-FEBD-77C8-2614AA2CE24B}"/>
              </a:ext>
            </a:extLst>
          </p:cNvPr>
          <p:cNvSpPr txBox="1"/>
          <p:nvPr/>
        </p:nvSpPr>
        <p:spPr>
          <a:xfrm>
            <a:off x="2477848" y="940922"/>
            <a:ext cx="1249135" cy="369332"/>
          </a:xfrm>
          <a:prstGeom prst="rect">
            <a:avLst/>
          </a:prstGeom>
          <a:noFill/>
        </p:spPr>
        <p:txBody>
          <a:bodyPr wrap="square" rtlCol="0">
            <a:spAutoFit/>
          </a:bodyPr>
          <a:lstStyle/>
          <a:p>
            <a:r>
              <a:rPr lang="en-US" b="1">
                <a:solidFill>
                  <a:schemeClr val="tx1">
                    <a:lumMod val="75000"/>
                  </a:schemeClr>
                </a:solidFill>
              </a:rPr>
              <a:t>GPS</a:t>
            </a:r>
            <a:endParaRPr lang="en-IN" b="1">
              <a:solidFill>
                <a:schemeClr val="tx1">
                  <a:lumMod val="75000"/>
                </a:schemeClr>
              </a:solidFill>
            </a:endParaRPr>
          </a:p>
        </p:txBody>
      </p:sp>
      <p:sp>
        <p:nvSpPr>
          <p:cNvPr id="33" name="Rounded Rectangle 6">
            <a:extLst>
              <a:ext uri="{FF2B5EF4-FFF2-40B4-BE49-F238E27FC236}">
                <a16:creationId xmlns:a16="http://schemas.microsoft.com/office/drawing/2014/main" id="{373CCE33-67E0-8798-48D9-455BC9A4E6F1}"/>
              </a:ext>
            </a:extLst>
          </p:cNvPr>
          <p:cNvSpPr/>
          <p:nvPr/>
        </p:nvSpPr>
        <p:spPr>
          <a:xfrm>
            <a:off x="595925" y="4959980"/>
            <a:ext cx="2161755" cy="276082"/>
          </a:xfrm>
          <a:prstGeom prst="rect">
            <a:avLst/>
          </a:prstGeom>
          <a:solidFill>
            <a:schemeClr val="tx1">
              <a:lumMod val="60000"/>
              <a:lumOff val="40000"/>
            </a:schemeClr>
          </a:solidFill>
          <a:ln w="28575">
            <a:solidFill>
              <a:srgbClr val="0072BC"/>
            </a:solidFill>
          </a:ln>
          <a:effectLst/>
        </p:spPr>
        <p:txBody>
          <a:bodyPr spcFirstLastPara="0" vert="horz" wrap="square" lIns="48713" tIns="48713" rIns="48713" bIns="48713" numCol="1" spcCol="1270" anchor="ctr" anchorCtr="0">
            <a:noAutofit/>
          </a:bodyPr>
          <a:lstStyle/>
          <a:p>
            <a:pPr algn="ctr" defTabSz="568335" fontAlgn="base">
              <a:lnSpc>
                <a:spcPct val="90000"/>
              </a:lnSpc>
              <a:spcBef>
                <a:spcPct val="0"/>
              </a:spcBef>
              <a:spcAft>
                <a:spcPct val="0"/>
              </a:spcAft>
            </a:pPr>
            <a:r>
              <a:rPr kumimoji="1" lang="en-US" sz="1050">
                <a:solidFill>
                  <a:schemeClr val="bg1"/>
                </a:solidFill>
                <a:latin typeface="Arial" panose="020B0604020202020204"/>
              </a:rPr>
              <a:t>IE Support Groups</a:t>
            </a:r>
          </a:p>
        </p:txBody>
      </p:sp>
      <p:sp>
        <p:nvSpPr>
          <p:cNvPr id="34" name="Rounded Rectangle 6">
            <a:extLst>
              <a:ext uri="{FF2B5EF4-FFF2-40B4-BE49-F238E27FC236}">
                <a16:creationId xmlns:a16="http://schemas.microsoft.com/office/drawing/2014/main" id="{AA0151E8-2AEF-E52B-9D5F-11D2E25EA9BA}"/>
              </a:ext>
            </a:extLst>
          </p:cNvPr>
          <p:cNvSpPr/>
          <p:nvPr/>
        </p:nvSpPr>
        <p:spPr>
          <a:xfrm>
            <a:off x="595925" y="4596675"/>
            <a:ext cx="2161755" cy="276082"/>
          </a:xfrm>
          <a:prstGeom prst="rect">
            <a:avLst/>
          </a:prstGeom>
          <a:solidFill>
            <a:schemeClr val="tx1">
              <a:lumMod val="60000"/>
              <a:lumOff val="40000"/>
            </a:schemeClr>
          </a:solidFill>
          <a:ln w="28575">
            <a:solidFill>
              <a:srgbClr val="0072BC"/>
            </a:solidFill>
          </a:ln>
          <a:effectLst/>
        </p:spPr>
        <p:txBody>
          <a:bodyPr spcFirstLastPara="0" vert="horz" wrap="square" lIns="48713" tIns="48713" rIns="48713" bIns="48713" numCol="1" spcCol="1270" anchor="ctr" anchorCtr="0">
            <a:noAutofit/>
          </a:bodyPr>
          <a:lstStyle/>
          <a:p>
            <a:pPr algn="ctr" defTabSz="568335" fontAlgn="base">
              <a:lnSpc>
                <a:spcPct val="90000"/>
              </a:lnSpc>
              <a:spcBef>
                <a:spcPct val="0"/>
              </a:spcBef>
              <a:spcAft>
                <a:spcPct val="0"/>
              </a:spcAft>
            </a:pPr>
            <a:r>
              <a:rPr kumimoji="1" lang="en-US" sz="1050">
                <a:solidFill>
                  <a:schemeClr val="bg1"/>
                </a:solidFill>
                <a:latin typeface="Arial" panose="020B0604020202020204"/>
              </a:rPr>
              <a:t>Service Management including Problem Management</a:t>
            </a:r>
          </a:p>
        </p:txBody>
      </p:sp>
      <p:sp>
        <p:nvSpPr>
          <p:cNvPr id="35" name="Rounded Rectangle 6">
            <a:extLst>
              <a:ext uri="{FF2B5EF4-FFF2-40B4-BE49-F238E27FC236}">
                <a16:creationId xmlns:a16="http://schemas.microsoft.com/office/drawing/2014/main" id="{7AA40E79-5174-27D3-C013-A043F1E3DF9A}"/>
              </a:ext>
            </a:extLst>
          </p:cNvPr>
          <p:cNvSpPr/>
          <p:nvPr/>
        </p:nvSpPr>
        <p:spPr>
          <a:xfrm>
            <a:off x="2914636" y="4953831"/>
            <a:ext cx="2161755" cy="276082"/>
          </a:xfrm>
          <a:prstGeom prst="rect">
            <a:avLst/>
          </a:prstGeom>
          <a:solidFill>
            <a:schemeClr val="tx1">
              <a:lumMod val="60000"/>
              <a:lumOff val="40000"/>
            </a:schemeClr>
          </a:solidFill>
          <a:ln w="28575">
            <a:solidFill>
              <a:srgbClr val="0072BC"/>
            </a:solidFill>
          </a:ln>
          <a:effectLst/>
        </p:spPr>
        <p:txBody>
          <a:bodyPr spcFirstLastPara="0" vert="horz" wrap="square" lIns="48713" tIns="48713" rIns="48713" bIns="48713" numCol="1" spcCol="1270" anchor="ctr" anchorCtr="0">
            <a:noAutofit/>
          </a:bodyPr>
          <a:lstStyle/>
          <a:p>
            <a:pPr algn="ctr" defTabSz="568335" fontAlgn="base">
              <a:lnSpc>
                <a:spcPct val="90000"/>
              </a:lnSpc>
              <a:spcBef>
                <a:spcPct val="0"/>
              </a:spcBef>
              <a:spcAft>
                <a:spcPct val="0"/>
              </a:spcAft>
            </a:pPr>
            <a:r>
              <a:rPr kumimoji="1" lang="en-US" sz="1050">
                <a:solidFill>
                  <a:schemeClr val="bg1"/>
                </a:solidFill>
                <a:latin typeface="Arial" panose="020B0604020202020204"/>
              </a:rPr>
              <a:t>PE Support Groups</a:t>
            </a:r>
          </a:p>
        </p:txBody>
      </p:sp>
      <p:sp>
        <p:nvSpPr>
          <p:cNvPr id="36" name="Rounded Rectangle 6">
            <a:extLst>
              <a:ext uri="{FF2B5EF4-FFF2-40B4-BE49-F238E27FC236}">
                <a16:creationId xmlns:a16="http://schemas.microsoft.com/office/drawing/2014/main" id="{20F6F376-4566-85AC-1E73-B7C96E32EFC8}"/>
              </a:ext>
            </a:extLst>
          </p:cNvPr>
          <p:cNvSpPr/>
          <p:nvPr/>
        </p:nvSpPr>
        <p:spPr>
          <a:xfrm>
            <a:off x="2914636" y="4590526"/>
            <a:ext cx="2161755" cy="276082"/>
          </a:xfrm>
          <a:prstGeom prst="rect">
            <a:avLst/>
          </a:prstGeom>
          <a:solidFill>
            <a:schemeClr val="tx1">
              <a:lumMod val="60000"/>
              <a:lumOff val="40000"/>
            </a:schemeClr>
          </a:solidFill>
          <a:ln w="28575">
            <a:solidFill>
              <a:srgbClr val="0072BC"/>
            </a:solidFill>
          </a:ln>
          <a:effectLst/>
        </p:spPr>
        <p:txBody>
          <a:bodyPr spcFirstLastPara="0" vert="horz" wrap="square" lIns="48713" tIns="48713" rIns="48713" bIns="48713" numCol="1" spcCol="1270" anchor="ctr" anchorCtr="0">
            <a:noAutofit/>
          </a:bodyPr>
          <a:lstStyle/>
          <a:p>
            <a:pPr algn="ctr" defTabSz="568335" fontAlgn="base">
              <a:lnSpc>
                <a:spcPct val="90000"/>
              </a:lnSpc>
              <a:spcBef>
                <a:spcPct val="0"/>
              </a:spcBef>
              <a:spcAft>
                <a:spcPct val="0"/>
              </a:spcAft>
              <a:defRPr/>
            </a:pPr>
            <a:r>
              <a:rPr kumimoji="1" lang="en-US" sz="1050" i="0" u="none" strike="noStrike" kern="1200" cap="none" spc="0" normalizeH="0" baseline="0" noProof="0">
                <a:ln>
                  <a:noFill/>
                </a:ln>
                <a:solidFill>
                  <a:schemeClr val="bg1"/>
                </a:solidFill>
                <a:effectLst/>
                <a:uLnTx/>
                <a:uFillTx/>
                <a:latin typeface="Arial" panose="020B0604020202020204"/>
                <a:ea typeface="+mn-ea"/>
                <a:cs typeface="+mn-cs"/>
              </a:rPr>
              <a:t>Change Assurance</a:t>
            </a:r>
          </a:p>
        </p:txBody>
      </p:sp>
      <p:sp>
        <p:nvSpPr>
          <p:cNvPr id="37" name="Rectangle 36">
            <a:extLst>
              <a:ext uri="{FF2B5EF4-FFF2-40B4-BE49-F238E27FC236}">
                <a16:creationId xmlns:a16="http://schemas.microsoft.com/office/drawing/2014/main" id="{B3F1EDA0-E48D-4814-70F0-02AF1D0224AA}"/>
              </a:ext>
            </a:extLst>
          </p:cNvPr>
          <p:cNvSpPr/>
          <p:nvPr/>
        </p:nvSpPr>
        <p:spPr>
          <a:xfrm>
            <a:off x="451561" y="5559649"/>
            <a:ext cx="6048925" cy="646688"/>
          </a:xfrm>
          <a:prstGeom prst="rect">
            <a:avLst/>
          </a:prstGeom>
          <a:solidFill>
            <a:schemeClr val="bg1">
              <a:lumMod val="95000"/>
            </a:schemeClr>
          </a:solidFill>
          <a:ln w="12700" cap="flat" cmpd="sng" algn="ctr">
            <a:solidFill>
              <a:schemeClr val="bg1">
                <a:lumMod val="75000"/>
              </a:schemeClr>
            </a:solidFill>
            <a:prstDash val="solid"/>
          </a:ln>
          <a:effectLst/>
        </p:spPr>
        <p:txBody>
          <a:bodyPr vert="vert27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srgbClr val="404040">
                    <a:lumMod val="50000"/>
                  </a:srgbClr>
                </a:solidFill>
                <a:effectLst/>
                <a:uLnTx/>
                <a:uFillTx/>
                <a:latin typeface="Arial" panose="020B0604020202020204"/>
                <a:ea typeface="+mn-ea"/>
                <a:cs typeface="Arial" panose="020B0604020202020204" pitchFamily="34" charset="0"/>
              </a:rPr>
              <a:t>           </a:t>
            </a:r>
          </a:p>
        </p:txBody>
      </p:sp>
      <p:sp>
        <p:nvSpPr>
          <p:cNvPr id="38" name="Rounded Rectangle 6">
            <a:extLst>
              <a:ext uri="{FF2B5EF4-FFF2-40B4-BE49-F238E27FC236}">
                <a16:creationId xmlns:a16="http://schemas.microsoft.com/office/drawing/2014/main" id="{2DC112ED-0F6D-5B44-3D01-25ECF78E75F7}"/>
              </a:ext>
            </a:extLst>
          </p:cNvPr>
          <p:cNvSpPr/>
          <p:nvPr/>
        </p:nvSpPr>
        <p:spPr>
          <a:xfrm>
            <a:off x="618618" y="5674846"/>
            <a:ext cx="2772000" cy="213037"/>
          </a:xfrm>
          <a:prstGeom prst="rect">
            <a:avLst/>
          </a:prstGeom>
          <a:solidFill>
            <a:schemeClr val="tx1">
              <a:lumMod val="60000"/>
              <a:lumOff val="40000"/>
            </a:schemeClr>
          </a:solidFill>
          <a:ln>
            <a:noFill/>
          </a:ln>
          <a:effectLst/>
        </p:spPr>
        <p:txBody>
          <a:bodyPr spcFirstLastPara="0" vert="horz" wrap="square" lIns="48713" tIns="48713" rIns="48713" bIns="48713" numCol="1" spcCol="1270" anchor="ctr" anchorCtr="0">
            <a:noAutofit/>
          </a:bodyPr>
          <a:lstStyle/>
          <a:p>
            <a:pPr marL="0" marR="0" lvl="0" indent="0" algn="ctr" defTabSz="568335" rtl="0" eaLnBrk="1" fontAlgn="base" latinLnBrk="0" hangingPunct="1">
              <a:lnSpc>
                <a:spcPct val="90000"/>
              </a:lnSpc>
              <a:spcBef>
                <a:spcPct val="0"/>
              </a:spcBef>
              <a:spcAft>
                <a:spcPct val="0"/>
              </a:spcAft>
              <a:buClrTx/>
              <a:buSzTx/>
              <a:buFontTx/>
              <a:buNone/>
              <a:tabLst/>
              <a:defRPr/>
            </a:pPr>
            <a:r>
              <a:rPr kumimoji="1" lang="en-US" sz="1050" i="0" u="none" strike="noStrike" kern="0" cap="none" spc="0" normalizeH="0" baseline="0" noProof="0">
                <a:ln>
                  <a:noFill/>
                </a:ln>
                <a:solidFill>
                  <a:srgbClr val="FFFFFF"/>
                </a:solidFill>
                <a:effectLst/>
                <a:uLnTx/>
                <a:uFillTx/>
                <a:latin typeface="Arial" panose="020B0604020202020204"/>
                <a:ea typeface="+mn-ea"/>
                <a:cs typeface="+mn-cs"/>
              </a:rPr>
              <a:t>Application Engineering including DevOps</a:t>
            </a:r>
          </a:p>
        </p:txBody>
      </p:sp>
      <p:sp>
        <p:nvSpPr>
          <p:cNvPr id="39" name="Rounded Rectangle 6">
            <a:extLst>
              <a:ext uri="{FF2B5EF4-FFF2-40B4-BE49-F238E27FC236}">
                <a16:creationId xmlns:a16="http://schemas.microsoft.com/office/drawing/2014/main" id="{D512786B-72D4-658F-C5DC-351AFF3012C0}"/>
              </a:ext>
            </a:extLst>
          </p:cNvPr>
          <p:cNvSpPr/>
          <p:nvPr/>
        </p:nvSpPr>
        <p:spPr>
          <a:xfrm>
            <a:off x="3531702" y="5674653"/>
            <a:ext cx="2772000" cy="213037"/>
          </a:xfrm>
          <a:prstGeom prst="rect">
            <a:avLst/>
          </a:prstGeom>
          <a:solidFill>
            <a:schemeClr val="tx1">
              <a:lumMod val="60000"/>
              <a:lumOff val="40000"/>
            </a:schemeClr>
          </a:solidFill>
          <a:ln>
            <a:noFill/>
          </a:ln>
          <a:effectLst/>
        </p:spPr>
        <p:txBody>
          <a:bodyPr spcFirstLastPara="0" vert="horz" wrap="square" lIns="48713" tIns="48713" rIns="48713" bIns="48713" numCol="1" spcCol="1270" anchor="ctr" anchorCtr="0">
            <a:noAutofit/>
          </a:bodyPr>
          <a:lstStyle/>
          <a:p>
            <a:pPr marL="0" marR="0" lvl="0" indent="0" algn="ctr" defTabSz="568335" rtl="0" eaLnBrk="1" fontAlgn="base" latinLnBrk="0" hangingPunct="1">
              <a:lnSpc>
                <a:spcPct val="90000"/>
              </a:lnSpc>
              <a:spcBef>
                <a:spcPct val="0"/>
              </a:spcBef>
              <a:spcAft>
                <a:spcPct val="0"/>
              </a:spcAft>
              <a:buClrTx/>
              <a:buSzTx/>
              <a:buFontTx/>
              <a:buNone/>
              <a:tabLst/>
              <a:defRPr/>
            </a:pPr>
            <a:r>
              <a:rPr kumimoji="1" lang="en-US" sz="1050" i="0" u="none" strike="noStrike" kern="0" cap="none" spc="0" normalizeH="0" baseline="0" noProof="0">
                <a:ln>
                  <a:noFill/>
                </a:ln>
                <a:solidFill>
                  <a:srgbClr val="FFFFFF"/>
                </a:solidFill>
                <a:effectLst/>
                <a:uLnTx/>
                <a:uFillTx/>
                <a:latin typeface="Arial" panose="020B0604020202020204"/>
                <a:ea typeface="+mn-ea"/>
                <a:cs typeface="+mn-cs"/>
              </a:rPr>
              <a:t>CTO (for tools onboarding &amp; implementation)</a:t>
            </a:r>
          </a:p>
        </p:txBody>
      </p:sp>
      <p:sp>
        <p:nvSpPr>
          <p:cNvPr id="40" name="Rounded Rectangle 6">
            <a:extLst>
              <a:ext uri="{FF2B5EF4-FFF2-40B4-BE49-F238E27FC236}">
                <a16:creationId xmlns:a16="http://schemas.microsoft.com/office/drawing/2014/main" id="{4BA2FFD3-72B8-06EF-37A1-843197656237}"/>
              </a:ext>
            </a:extLst>
          </p:cNvPr>
          <p:cNvSpPr/>
          <p:nvPr/>
        </p:nvSpPr>
        <p:spPr>
          <a:xfrm>
            <a:off x="3531702" y="5926211"/>
            <a:ext cx="2772000" cy="213037"/>
          </a:xfrm>
          <a:prstGeom prst="rect">
            <a:avLst/>
          </a:prstGeom>
          <a:solidFill>
            <a:schemeClr val="tx1">
              <a:lumMod val="60000"/>
              <a:lumOff val="40000"/>
            </a:schemeClr>
          </a:solidFill>
          <a:ln>
            <a:noFill/>
          </a:ln>
          <a:effectLst/>
        </p:spPr>
        <p:txBody>
          <a:bodyPr spcFirstLastPara="0" vert="horz" wrap="square" lIns="48713" tIns="48713" rIns="48713" bIns="48713" numCol="1" spcCol="1270" anchor="ctr" anchorCtr="0">
            <a:noAutofit/>
          </a:bodyPr>
          <a:lstStyle/>
          <a:p>
            <a:pPr marL="0" marR="0" lvl="0" indent="0" algn="ctr" defTabSz="568335" rtl="0" eaLnBrk="1" fontAlgn="base" latinLnBrk="0" hangingPunct="1">
              <a:lnSpc>
                <a:spcPct val="90000"/>
              </a:lnSpc>
              <a:spcBef>
                <a:spcPct val="0"/>
              </a:spcBef>
              <a:spcAft>
                <a:spcPct val="0"/>
              </a:spcAft>
              <a:buClrTx/>
              <a:buSzTx/>
              <a:buFontTx/>
              <a:buNone/>
              <a:tabLst/>
              <a:defRPr/>
            </a:pPr>
            <a:r>
              <a:rPr kumimoji="1" lang="en-US" sz="1050" i="0" u="none" strike="noStrike" kern="0" cap="none" spc="0" normalizeH="0" baseline="0" noProof="0">
                <a:ln>
                  <a:noFill/>
                </a:ln>
                <a:solidFill>
                  <a:srgbClr val="FFFFFF"/>
                </a:solidFill>
                <a:effectLst/>
                <a:uLnTx/>
                <a:uFillTx/>
                <a:latin typeface="Arial" panose="020B0604020202020204"/>
                <a:ea typeface="+mn-ea"/>
                <a:cs typeface="+mn-cs"/>
              </a:rPr>
              <a:t>Enterprise Architects</a:t>
            </a:r>
          </a:p>
        </p:txBody>
      </p:sp>
      <p:sp>
        <p:nvSpPr>
          <p:cNvPr id="41" name="Rounded Rectangle 6">
            <a:extLst>
              <a:ext uri="{FF2B5EF4-FFF2-40B4-BE49-F238E27FC236}">
                <a16:creationId xmlns:a16="http://schemas.microsoft.com/office/drawing/2014/main" id="{4BA49444-1C7E-EA71-A5D2-EEEDE67D7D59}"/>
              </a:ext>
            </a:extLst>
          </p:cNvPr>
          <p:cNvSpPr/>
          <p:nvPr/>
        </p:nvSpPr>
        <p:spPr>
          <a:xfrm>
            <a:off x="618618" y="5919715"/>
            <a:ext cx="2772000" cy="213037"/>
          </a:xfrm>
          <a:prstGeom prst="rect">
            <a:avLst/>
          </a:prstGeom>
          <a:solidFill>
            <a:schemeClr val="tx1">
              <a:lumMod val="60000"/>
              <a:lumOff val="40000"/>
            </a:schemeClr>
          </a:solidFill>
          <a:ln>
            <a:noFill/>
          </a:ln>
          <a:effectLst/>
        </p:spPr>
        <p:txBody>
          <a:bodyPr spcFirstLastPara="0" vert="horz" wrap="square" lIns="48713" tIns="48713" rIns="48713" bIns="48713" numCol="1" spcCol="1270" anchor="ctr" anchorCtr="0">
            <a:noAutofit/>
          </a:bodyPr>
          <a:lstStyle/>
          <a:p>
            <a:pPr marL="0" marR="0" lvl="0" indent="0" algn="ctr" defTabSz="568335" rtl="0" eaLnBrk="1" fontAlgn="base" latinLnBrk="0" hangingPunct="1">
              <a:lnSpc>
                <a:spcPct val="90000"/>
              </a:lnSpc>
              <a:spcBef>
                <a:spcPct val="0"/>
              </a:spcBef>
              <a:spcAft>
                <a:spcPct val="0"/>
              </a:spcAft>
              <a:buClrTx/>
              <a:buSzTx/>
              <a:buFontTx/>
              <a:buNone/>
              <a:tabLst/>
              <a:defRPr/>
            </a:pPr>
            <a:r>
              <a:rPr kumimoji="1" lang="en-US" sz="1050" i="0" u="none" strike="noStrike" kern="0" cap="none" spc="0" normalizeH="0" baseline="0" noProof="0">
                <a:ln>
                  <a:noFill/>
                </a:ln>
                <a:solidFill>
                  <a:srgbClr val="FFFFFF"/>
                </a:solidFill>
                <a:effectLst/>
                <a:uLnTx/>
                <a:uFillTx/>
                <a:latin typeface="Arial" panose="020B0604020202020204"/>
                <a:ea typeface="+mn-ea"/>
                <a:cs typeface="+mn-cs"/>
              </a:rPr>
              <a:t>Business Owners/Application Owners</a:t>
            </a:r>
          </a:p>
        </p:txBody>
      </p:sp>
      <p:sp>
        <p:nvSpPr>
          <p:cNvPr id="42" name="Arrow: Up-Down 41">
            <a:extLst>
              <a:ext uri="{FF2B5EF4-FFF2-40B4-BE49-F238E27FC236}">
                <a16:creationId xmlns:a16="http://schemas.microsoft.com/office/drawing/2014/main" id="{FDC1D5E2-EF36-0BAF-EA73-C438D24BF124}"/>
              </a:ext>
            </a:extLst>
          </p:cNvPr>
          <p:cNvSpPr/>
          <p:nvPr/>
        </p:nvSpPr>
        <p:spPr>
          <a:xfrm>
            <a:off x="1679082" y="5383180"/>
            <a:ext cx="175154" cy="239842"/>
          </a:xfrm>
          <a:prstGeom prst="upDownArrow">
            <a:avLst/>
          </a:prstGeom>
          <a:solidFill>
            <a:schemeClr val="tx1"/>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43" name="Arrow: Up-Down 42">
            <a:extLst>
              <a:ext uri="{FF2B5EF4-FFF2-40B4-BE49-F238E27FC236}">
                <a16:creationId xmlns:a16="http://schemas.microsoft.com/office/drawing/2014/main" id="{440860F9-5B1D-AD24-5D7F-9A34DB50D6E1}"/>
              </a:ext>
            </a:extLst>
          </p:cNvPr>
          <p:cNvSpPr/>
          <p:nvPr/>
        </p:nvSpPr>
        <p:spPr>
          <a:xfrm>
            <a:off x="3898838" y="5390517"/>
            <a:ext cx="175154" cy="239842"/>
          </a:xfrm>
          <a:prstGeom prst="upDownArrow">
            <a:avLst/>
          </a:prstGeom>
          <a:solidFill>
            <a:schemeClr val="tx1"/>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sz="1400"/>
          </a:p>
        </p:txBody>
      </p:sp>
      <p:sp>
        <p:nvSpPr>
          <p:cNvPr id="48" name="TextBox 47">
            <a:extLst>
              <a:ext uri="{FF2B5EF4-FFF2-40B4-BE49-F238E27FC236}">
                <a16:creationId xmlns:a16="http://schemas.microsoft.com/office/drawing/2014/main" id="{98188DB6-FFD8-F3D7-81E0-42907059B77E}"/>
              </a:ext>
            </a:extLst>
          </p:cNvPr>
          <p:cNvSpPr txBox="1"/>
          <p:nvPr/>
        </p:nvSpPr>
        <p:spPr>
          <a:xfrm>
            <a:off x="1284843" y="4012193"/>
            <a:ext cx="3635143" cy="307777"/>
          </a:xfrm>
          <a:prstGeom prst="rect">
            <a:avLst/>
          </a:prstGeom>
          <a:noFill/>
          <a:ln>
            <a:noFill/>
          </a:ln>
        </p:spPr>
        <p:txBody>
          <a:bodyPr wrap="square" rtlCol="0">
            <a:spAutoFit/>
          </a:bodyPr>
          <a:lstStyle/>
          <a:p>
            <a:r>
              <a:rPr lang="en-US" sz="1400" b="1">
                <a:solidFill>
                  <a:schemeClr val="bg2">
                    <a:lumMod val="75000"/>
                  </a:schemeClr>
                </a:solidFill>
              </a:rPr>
              <a:t>APAC      |       EMEA     |       Americas</a:t>
            </a:r>
            <a:endParaRPr lang="en-IN" sz="1400" b="1">
              <a:solidFill>
                <a:schemeClr val="bg2">
                  <a:lumMod val="75000"/>
                </a:schemeClr>
              </a:solidFill>
            </a:endParaRPr>
          </a:p>
        </p:txBody>
      </p:sp>
      <p:cxnSp>
        <p:nvCxnSpPr>
          <p:cNvPr id="49" name="Straight Connector 48">
            <a:extLst>
              <a:ext uri="{FF2B5EF4-FFF2-40B4-BE49-F238E27FC236}">
                <a16:creationId xmlns:a16="http://schemas.microsoft.com/office/drawing/2014/main" id="{3CC685E0-38FD-CE5C-9A12-7914306E33BD}"/>
              </a:ext>
            </a:extLst>
          </p:cNvPr>
          <p:cNvCxnSpPr>
            <a:cxnSpLocks/>
          </p:cNvCxnSpPr>
          <p:nvPr/>
        </p:nvCxnSpPr>
        <p:spPr>
          <a:xfrm>
            <a:off x="2661913" y="2673232"/>
            <a:ext cx="385769" cy="0"/>
          </a:xfrm>
          <a:prstGeom prst="line">
            <a:avLst/>
          </a:prstGeom>
          <a:ln w="9525">
            <a:solidFill>
              <a:srgbClr val="006085"/>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84FC03B-E546-D634-5DDA-4FFE9A00B6E7}"/>
              </a:ext>
            </a:extLst>
          </p:cNvPr>
          <p:cNvCxnSpPr>
            <a:cxnSpLocks/>
          </p:cNvCxnSpPr>
          <p:nvPr/>
        </p:nvCxnSpPr>
        <p:spPr>
          <a:xfrm>
            <a:off x="3841919" y="2660632"/>
            <a:ext cx="385769" cy="0"/>
          </a:xfrm>
          <a:prstGeom prst="line">
            <a:avLst/>
          </a:prstGeom>
          <a:ln w="9525">
            <a:solidFill>
              <a:srgbClr val="006085"/>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E765B22-36BE-E725-533C-0F21627D3998}"/>
              </a:ext>
            </a:extLst>
          </p:cNvPr>
          <p:cNvCxnSpPr>
            <a:cxnSpLocks/>
          </p:cNvCxnSpPr>
          <p:nvPr/>
        </p:nvCxnSpPr>
        <p:spPr>
          <a:xfrm>
            <a:off x="1340690" y="4008356"/>
            <a:ext cx="3059869" cy="0"/>
          </a:xfrm>
          <a:prstGeom prst="line">
            <a:avLst/>
          </a:prstGeom>
          <a:ln w="9525">
            <a:solidFill>
              <a:srgbClr val="006085"/>
            </a:solidFill>
            <a:prstDash val="sysDot"/>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8B5AA638-69B2-8C7A-3735-02938E7BCFD4}"/>
              </a:ext>
            </a:extLst>
          </p:cNvPr>
          <p:cNvSpPr txBox="1"/>
          <p:nvPr/>
        </p:nvSpPr>
        <p:spPr>
          <a:xfrm>
            <a:off x="1752020" y="3150794"/>
            <a:ext cx="2089899" cy="246221"/>
          </a:xfrm>
          <a:prstGeom prst="rect">
            <a:avLst/>
          </a:prstGeom>
          <a:solidFill>
            <a:schemeClr val="accent2">
              <a:lumMod val="40000"/>
              <a:lumOff val="6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a:solidFill>
                  <a:sysClr val="windowText" lastClr="000000"/>
                </a:solidFill>
                <a:latin typeface="Arial" panose="020B0604020202020204"/>
              </a:rPr>
              <a:t>AppD Experts</a:t>
            </a:r>
          </a:p>
        </p:txBody>
      </p:sp>
      <p:sp>
        <p:nvSpPr>
          <p:cNvPr id="53" name="TextBox 52">
            <a:extLst>
              <a:ext uri="{FF2B5EF4-FFF2-40B4-BE49-F238E27FC236}">
                <a16:creationId xmlns:a16="http://schemas.microsoft.com/office/drawing/2014/main" id="{7693B36B-AD19-833D-9869-EDEE130F71FC}"/>
              </a:ext>
            </a:extLst>
          </p:cNvPr>
          <p:cNvSpPr txBox="1"/>
          <p:nvPr/>
        </p:nvSpPr>
        <p:spPr>
          <a:xfrm>
            <a:off x="1752020" y="3460751"/>
            <a:ext cx="944168" cy="400110"/>
          </a:xfrm>
          <a:prstGeom prst="rect">
            <a:avLst/>
          </a:prstGeom>
          <a:solidFill>
            <a:schemeClr val="accent2">
              <a:lumMod val="20000"/>
              <a:lumOff val="80000"/>
            </a:schemeClr>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ysClr val="windowText" lastClr="000000"/>
                </a:solidFill>
                <a:effectLst/>
                <a:uLnTx/>
                <a:uFillTx/>
                <a:latin typeface="Arial" panose="020B0604020202020204"/>
                <a:ea typeface="+mn-ea"/>
                <a:cs typeface="+mn-cs"/>
              </a:rPr>
              <a:t>Technical Analyst</a:t>
            </a:r>
          </a:p>
        </p:txBody>
      </p:sp>
      <p:sp>
        <p:nvSpPr>
          <p:cNvPr id="3" name="Arrow: Left 2">
            <a:extLst>
              <a:ext uri="{FF2B5EF4-FFF2-40B4-BE49-F238E27FC236}">
                <a16:creationId xmlns:a16="http://schemas.microsoft.com/office/drawing/2014/main" id="{09BDAC0F-779B-5592-26DC-268A97D6493E}"/>
              </a:ext>
            </a:extLst>
          </p:cNvPr>
          <p:cNvSpPr/>
          <p:nvPr/>
        </p:nvSpPr>
        <p:spPr>
          <a:xfrm>
            <a:off x="5157483" y="1310254"/>
            <a:ext cx="1459577" cy="412862"/>
          </a:xfrm>
          <a:prstGeom prst="lef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50"/>
              <a:t>Book of Work</a:t>
            </a:r>
          </a:p>
        </p:txBody>
      </p:sp>
      <p:sp>
        <p:nvSpPr>
          <p:cNvPr id="60" name="Abgerundetes Rechteck 250">
            <a:extLst>
              <a:ext uri="{FF2B5EF4-FFF2-40B4-BE49-F238E27FC236}">
                <a16:creationId xmlns:a16="http://schemas.microsoft.com/office/drawing/2014/main" id="{3DC7913A-6712-3037-46BE-88A1BE5204A1}"/>
              </a:ext>
            </a:extLst>
          </p:cNvPr>
          <p:cNvSpPr/>
          <p:nvPr/>
        </p:nvSpPr>
        <p:spPr>
          <a:xfrm>
            <a:off x="5527669" y="1636397"/>
            <a:ext cx="1087977" cy="2683573"/>
          </a:xfrm>
          <a:prstGeom prst="roundRect">
            <a:avLst>
              <a:gd name="adj" fmla="val 2864"/>
            </a:avLst>
          </a:prstGeom>
          <a:solidFill>
            <a:schemeClr val="accent2"/>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61" name="Dreieck 214">
            <a:extLst>
              <a:ext uri="{FF2B5EF4-FFF2-40B4-BE49-F238E27FC236}">
                <a16:creationId xmlns:a16="http://schemas.microsoft.com/office/drawing/2014/main" id="{3D4438CB-83C9-F54A-F8C1-7EC6A6A05E0A}"/>
              </a:ext>
            </a:extLst>
          </p:cNvPr>
          <p:cNvSpPr/>
          <p:nvPr/>
        </p:nvSpPr>
        <p:spPr>
          <a:xfrm rot="5400000">
            <a:off x="5257431" y="2113054"/>
            <a:ext cx="651000" cy="329480"/>
          </a:xfrm>
          <a:prstGeom prst="triangle">
            <a:avLst/>
          </a:prstGeom>
          <a:solidFill>
            <a:schemeClr val="accent2"/>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62" name="Oval 61">
            <a:extLst>
              <a:ext uri="{FF2B5EF4-FFF2-40B4-BE49-F238E27FC236}">
                <a16:creationId xmlns:a16="http://schemas.microsoft.com/office/drawing/2014/main" id="{DFCADA2F-571E-05F7-8CBE-962248DBB1A2}"/>
              </a:ext>
            </a:extLst>
          </p:cNvPr>
          <p:cNvSpPr>
            <a:spLocks noChangeArrowheads="1"/>
          </p:cNvSpPr>
          <p:nvPr/>
        </p:nvSpPr>
        <p:spPr bwMode="auto">
          <a:xfrm>
            <a:off x="5373100" y="1943989"/>
            <a:ext cx="81090" cy="646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63" name="Rectangle 62">
            <a:extLst>
              <a:ext uri="{FF2B5EF4-FFF2-40B4-BE49-F238E27FC236}">
                <a16:creationId xmlns:a16="http://schemas.microsoft.com/office/drawing/2014/main" id="{229C01CB-6AFE-291A-73CB-F3DD07785826}"/>
              </a:ext>
            </a:extLst>
          </p:cNvPr>
          <p:cNvSpPr/>
          <p:nvPr/>
        </p:nvSpPr>
        <p:spPr>
          <a:xfrm>
            <a:off x="5604792" y="2642762"/>
            <a:ext cx="877824" cy="485178"/>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b="1">
                <a:solidFill>
                  <a:srgbClr val="002060"/>
                </a:solidFill>
              </a:rPr>
              <a:t>Problem Tickets </a:t>
            </a:r>
          </a:p>
        </p:txBody>
      </p:sp>
      <p:sp>
        <p:nvSpPr>
          <p:cNvPr id="64" name="Rectangle 63">
            <a:extLst>
              <a:ext uri="{FF2B5EF4-FFF2-40B4-BE49-F238E27FC236}">
                <a16:creationId xmlns:a16="http://schemas.microsoft.com/office/drawing/2014/main" id="{B3473D0E-6B71-6261-D883-8602AD1BE88D}"/>
              </a:ext>
            </a:extLst>
          </p:cNvPr>
          <p:cNvSpPr/>
          <p:nvPr/>
        </p:nvSpPr>
        <p:spPr>
          <a:xfrm>
            <a:off x="5605481" y="3166461"/>
            <a:ext cx="877824" cy="485178"/>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b="1">
                <a:solidFill>
                  <a:srgbClr val="002060"/>
                </a:solidFill>
              </a:rPr>
              <a:t>Manual </a:t>
            </a:r>
          </a:p>
          <a:p>
            <a:pPr algn="ctr"/>
            <a:r>
              <a:rPr lang="en-IN" sz="1000" b="1">
                <a:solidFill>
                  <a:srgbClr val="002060"/>
                </a:solidFill>
              </a:rPr>
              <a:t>Tasks</a:t>
            </a:r>
            <a:endParaRPr kumimoji="0" lang="en-GB" sz="10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0828BA5C-BA95-1193-CD88-FD5D92689103}"/>
              </a:ext>
            </a:extLst>
          </p:cNvPr>
          <p:cNvSpPr/>
          <p:nvPr/>
        </p:nvSpPr>
        <p:spPr>
          <a:xfrm>
            <a:off x="5614135" y="2106038"/>
            <a:ext cx="879276" cy="484270"/>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b="1">
                <a:solidFill>
                  <a:srgbClr val="002060"/>
                </a:solidFill>
              </a:rPr>
              <a:t>Recurring Incident</a:t>
            </a:r>
          </a:p>
        </p:txBody>
      </p:sp>
      <p:sp>
        <p:nvSpPr>
          <p:cNvPr id="66" name="Rectangle 65">
            <a:extLst>
              <a:ext uri="{FF2B5EF4-FFF2-40B4-BE49-F238E27FC236}">
                <a16:creationId xmlns:a16="http://schemas.microsoft.com/office/drawing/2014/main" id="{28A27151-A3D0-1C63-666C-9610357431B9}"/>
              </a:ext>
            </a:extLst>
          </p:cNvPr>
          <p:cNvSpPr/>
          <p:nvPr/>
        </p:nvSpPr>
        <p:spPr>
          <a:xfrm>
            <a:off x="5622662" y="1723117"/>
            <a:ext cx="879276" cy="330468"/>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b="1">
                <a:solidFill>
                  <a:srgbClr val="002060"/>
                </a:solidFill>
              </a:rPr>
              <a:t>Roadmap</a:t>
            </a:r>
          </a:p>
        </p:txBody>
      </p:sp>
      <p:sp>
        <p:nvSpPr>
          <p:cNvPr id="67" name="Rectangle 66">
            <a:extLst>
              <a:ext uri="{FF2B5EF4-FFF2-40B4-BE49-F238E27FC236}">
                <a16:creationId xmlns:a16="http://schemas.microsoft.com/office/drawing/2014/main" id="{4B19D259-0070-40C2-8412-58EC71BF2961}"/>
              </a:ext>
            </a:extLst>
          </p:cNvPr>
          <p:cNvSpPr/>
          <p:nvPr/>
        </p:nvSpPr>
        <p:spPr>
          <a:xfrm>
            <a:off x="5618294" y="3718728"/>
            <a:ext cx="877824" cy="485178"/>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1000" b="1">
                <a:solidFill>
                  <a:srgbClr val="002060"/>
                </a:solidFill>
              </a:rPr>
              <a:t>Regional PE/IE Forums</a:t>
            </a:r>
            <a:endParaRPr kumimoji="0" lang="en-GB" sz="10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7FA5EB83-3EE1-E6A2-C44C-6C3BF67DD72C}"/>
              </a:ext>
            </a:extLst>
          </p:cNvPr>
          <p:cNvSpPr txBox="1"/>
          <p:nvPr/>
        </p:nvSpPr>
        <p:spPr>
          <a:xfrm>
            <a:off x="5570468" y="4764751"/>
            <a:ext cx="917098" cy="291305"/>
          </a:xfrm>
          <a:prstGeom prst="rect">
            <a:avLst/>
          </a:prstGeom>
        </p:spPr>
        <p:txBody>
          <a:bodyPr vert="horz" wrap="square" lIns="0" tIns="0" rIns="0" bIns="0" rtlCol="0">
            <a:noAutofit/>
          </a:bodyPr>
          <a:lstStyle/>
          <a:p>
            <a:pPr algn="ctr"/>
            <a:r>
              <a:rPr lang="en-US" sz="1050" b="1" i="1">
                <a:solidFill>
                  <a:srgbClr val="0072BC"/>
                </a:solidFill>
              </a:rPr>
              <a:t>Inputs for Book of Work</a:t>
            </a:r>
            <a:endParaRPr lang="en-IN" sz="1050" b="1" i="1">
              <a:solidFill>
                <a:srgbClr val="0072BC"/>
              </a:solidFill>
            </a:endParaRPr>
          </a:p>
        </p:txBody>
      </p:sp>
      <p:cxnSp>
        <p:nvCxnSpPr>
          <p:cNvPr id="76" name="Connector: Elbow 75">
            <a:extLst>
              <a:ext uri="{FF2B5EF4-FFF2-40B4-BE49-F238E27FC236}">
                <a16:creationId xmlns:a16="http://schemas.microsoft.com/office/drawing/2014/main" id="{EC5D84C0-3E6A-C340-B9E0-97FD569662D3}"/>
              </a:ext>
            </a:extLst>
          </p:cNvPr>
          <p:cNvCxnSpPr>
            <a:cxnSpLocks/>
          </p:cNvCxnSpPr>
          <p:nvPr/>
        </p:nvCxnSpPr>
        <p:spPr>
          <a:xfrm rot="5400000" flipH="1" flipV="1">
            <a:off x="4161340" y="2462418"/>
            <a:ext cx="3598224" cy="1706758"/>
          </a:xfrm>
          <a:prstGeom prst="bentConnector4">
            <a:avLst>
              <a:gd name="adj1" fmla="val 71"/>
              <a:gd name="adj2" fmla="val 104551"/>
            </a:avLst>
          </a:prstGeom>
          <a:ln w="19050">
            <a:solidFill>
              <a:srgbClr val="0072BC"/>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262670-3F7D-6585-4EE8-D7810BD7BB15}"/>
              </a:ext>
            </a:extLst>
          </p:cNvPr>
          <p:cNvSpPr txBox="1"/>
          <p:nvPr/>
        </p:nvSpPr>
        <p:spPr>
          <a:xfrm>
            <a:off x="649528" y="2859905"/>
            <a:ext cx="828662" cy="707886"/>
          </a:xfrm>
          <a:prstGeom prst="rect">
            <a:avLst/>
          </a:prstGeom>
          <a:noFill/>
          <a:ln>
            <a:noFill/>
          </a:ln>
        </p:spPr>
        <p:txBody>
          <a:bodyPr wrap="square"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1" u="none" strike="noStrike" kern="1200" cap="none" spc="0" normalizeH="0" baseline="0" noProof="0">
                <a:ln>
                  <a:noFill/>
                </a:ln>
                <a:solidFill>
                  <a:schemeClr val="bg1"/>
                </a:solidFill>
                <a:effectLst/>
                <a:uLnTx/>
                <a:uFillTx/>
                <a:latin typeface="Arial" panose="020B0604020202020204"/>
                <a:ea typeface="+mn-ea"/>
                <a:cs typeface="+mn-cs"/>
              </a:rPr>
              <a:t>This stream will continue working AS IS</a:t>
            </a:r>
          </a:p>
        </p:txBody>
      </p:sp>
    </p:spTree>
    <p:extLst>
      <p:ext uri="{BB962C8B-B14F-4D97-AF65-F5344CB8AC3E}">
        <p14:creationId xmlns:p14="http://schemas.microsoft.com/office/powerpoint/2010/main" val="114000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5CB597-65B4-BB11-BF12-0E349B47E052}"/>
              </a:ext>
            </a:extLst>
          </p:cNvPr>
          <p:cNvPicPr>
            <a:picLocks noChangeAspect="1"/>
          </p:cNvPicPr>
          <p:nvPr/>
        </p:nvPicPr>
        <p:blipFill>
          <a:blip r:embed="rId3"/>
          <a:stretch>
            <a:fillRect/>
          </a:stretch>
        </p:blipFill>
        <p:spPr>
          <a:xfrm>
            <a:off x="9158569" y="555262"/>
            <a:ext cx="1781175" cy="533400"/>
          </a:xfrm>
          <a:prstGeom prst="rect">
            <a:avLst/>
          </a:prstGeom>
        </p:spPr>
      </p:pic>
      <p:sp>
        <p:nvSpPr>
          <p:cNvPr id="76" name="Rectangle 75">
            <a:extLst>
              <a:ext uri="{FF2B5EF4-FFF2-40B4-BE49-F238E27FC236}">
                <a16:creationId xmlns:a16="http://schemas.microsoft.com/office/drawing/2014/main" id="{EC6B41BC-5C66-705A-673B-9E22A519CBEE}"/>
              </a:ext>
            </a:extLst>
          </p:cNvPr>
          <p:cNvSpPr/>
          <p:nvPr/>
        </p:nvSpPr>
        <p:spPr>
          <a:xfrm>
            <a:off x="271728" y="1064797"/>
            <a:ext cx="11592492" cy="1525219"/>
          </a:xfrm>
          <a:prstGeom prst="rect">
            <a:avLst/>
          </a:prstGeom>
          <a:solidFill>
            <a:schemeClr val="accent6">
              <a:lumMod val="20000"/>
              <a:lumOff val="80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66" name="Rectangle 65">
            <a:extLst>
              <a:ext uri="{FF2B5EF4-FFF2-40B4-BE49-F238E27FC236}">
                <a16:creationId xmlns:a16="http://schemas.microsoft.com/office/drawing/2014/main" id="{7222AB6B-DEEA-090A-6497-024517BF5458}"/>
              </a:ext>
            </a:extLst>
          </p:cNvPr>
          <p:cNvSpPr/>
          <p:nvPr/>
        </p:nvSpPr>
        <p:spPr>
          <a:xfrm>
            <a:off x="186268" y="1975086"/>
            <a:ext cx="11734001" cy="1536679"/>
          </a:xfrm>
          <a:prstGeom prst="rect">
            <a:avLst/>
          </a:prstGeom>
          <a:solidFill>
            <a:schemeClr val="accent4">
              <a:lumMod val="20000"/>
              <a:lumOff val="80000"/>
              <a:alpha val="34000"/>
            </a:schemeClr>
          </a:solidFill>
          <a:ln w="19050">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816991D1-589C-34B0-FBEB-A67C6C0669AB}"/>
              </a:ext>
            </a:extLst>
          </p:cNvPr>
          <p:cNvSpPr/>
          <p:nvPr/>
        </p:nvSpPr>
        <p:spPr>
          <a:xfrm>
            <a:off x="101604" y="3545537"/>
            <a:ext cx="11904126" cy="2256791"/>
          </a:xfrm>
          <a:prstGeom prst="rect">
            <a:avLst/>
          </a:prstGeom>
          <a:solidFill>
            <a:srgbClr val="B35591">
              <a:alpha val="8000"/>
            </a:srgbClr>
          </a:solidFill>
          <a:ln w="19050">
            <a:solidFill>
              <a:srgbClr val="B3559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5" name="Title 4"/>
          <p:cNvSpPr>
            <a:spLocks noGrp="1"/>
          </p:cNvSpPr>
          <p:nvPr>
            <p:ph type="title"/>
          </p:nvPr>
        </p:nvSpPr>
        <p:spPr>
          <a:xfrm>
            <a:off x="173735" y="0"/>
            <a:ext cx="11677953" cy="722376"/>
          </a:xfrm>
        </p:spPr>
        <p:txBody>
          <a:bodyPr/>
          <a:lstStyle/>
          <a:p>
            <a:r>
              <a:rPr lang="en-US">
                <a:latin typeface="Georgia" panose="02040502050405020303" pitchFamily="18" charset="0"/>
                <a:cs typeface="+mj-cs"/>
              </a:rPr>
              <a:t>Team Structure &amp; Governance</a:t>
            </a:r>
          </a:p>
        </p:txBody>
      </p:sp>
      <p:cxnSp>
        <p:nvCxnSpPr>
          <p:cNvPr id="18" name="Straight Connector 17">
            <a:extLst>
              <a:ext uri="{FF2B5EF4-FFF2-40B4-BE49-F238E27FC236}">
                <a16:creationId xmlns:a16="http://schemas.microsoft.com/office/drawing/2014/main" id="{6DC46533-B7F0-9EB0-F545-F6CAC6F7C28F}"/>
              </a:ext>
            </a:extLst>
          </p:cNvPr>
          <p:cNvCxnSpPr>
            <a:cxnSpLocks/>
          </p:cNvCxnSpPr>
          <p:nvPr/>
        </p:nvCxnSpPr>
        <p:spPr>
          <a:xfrm flipV="1">
            <a:off x="8316976" y="3811548"/>
            <a:ext cx="3017144" cy="891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7B321E5-5D8C-91D6-CBA3-5743C3CD3143}"/>
              </a:ext>
            </a:extLst>
          </p:cNvPr>
          <p:cNvCxnSpPr>
            <a:cxnSpLocks/>
          </p:cNvCxnSpPr>
          <p:nvPr/>
        </p:nvCxnSpPr>
        <p:spPr>
          <a:xfrm>
            <a:off x="9773687" y="3563361"/>
            <a:ext cx="0" cy="251854"/>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03A00DC8-F83E-00DE-CB39-567F17898577}"/>
              </a:ext>
            </a:extLst>
          </p:cNvPr>
          <p:cNvSpPr txBox="1"/>
          <p:nvPr/>
        </p:nvSpPr>
        <p:spPr>
          <a:xfrm>
            <a:off x="9011078" y="5473003"/>
            <a:ext cx="175118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404040"/>
                </a:solidFill>
                <a:effectLst/>
                <a:uLnTx/>
                <a:uFillTx/>
                <a:latin typeface="Arial"/>
                <a:ea typeface="+mn-ea"/>
                <a:cs typeface="+mn-cs"/>
              </a:rPr>
              <a:t>Core Project Team</a:t>
            </a:r>
          </a:p>
        </p:txBody>
      </p:sp>
      <p:sp>
        <p:nvSpPr>
          <p:cNvPr id="32" name="TextBox 31">
            <a:extLst>
              <a:ext uri="{FF2B5EF4-FFF2-40B4-BE49-F238E27FC236}">
                <a16:creationId xmlns:a16="http://schemas.microsoft.com/office/drawing/2014/main" id="{99557463-CB62-8B52-1C5B-E076B002B7BA}"/>
              </a:ext>
            </a:extLst>
          </p:cNvPr>
          <p:cNvSpPr txBox="1"/>
          <p:nvPr/>
        </p:nvSpPr>
        <p:spPr>
          <a:xfrm>
            <a:off x="7910344" y="2127143"/>
            <a:ext cx="4009927"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404040"/>
                </a:solidFill>
                <a:effectLst/>
                <a:uLnTx/>
                <a:uFillTx/>
                <a:latin typeface="Arial"/>
                <a:ea typeface="+mn-ea"/>
                <a:cs typeface="+mn-cs"/>
              </a:rPr>
              <a:t>Delivery Oversight</a:t>
            </a:r>
          </a:p>
        </p:txBody>
      </p:sp>
      <p:pic>
        <p:nvPicPr>
          <p:cNvPr id="35" name="Picture 2" descr="Hongkong and Shanghai Banking Corporation logo and symbol, meaning,  history, PNG">
            <a:extLst>
              <a:ext uri="{FF2B5EF4-FFF2-40B4-BE49-F238E27FC236}">
                <a16:creationId xmlns:a16="http://schemas.microsoft.com/office/drawing/2014/main" id="{1459FE88-7E8B-771F-8F03-60ACFBC559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8000" y="603380"/>
            <a:ext cx="1303288" cy="64883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19D37C5C-FFC2-A66E-761A-BC95EE4E92AA}"/>
              </a:ext>
            </a:extLst>
          </p:cNvPr>
          <p:cNvSpPr/>
          <p:nvPr/>
        </p:nvSpPr>
        <p:spPr>
          <a:xfrm>
            <a:off x="2265803" y="2042189"/>
            <a:ext cx="2270684" cy="416677"/>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srgbClr val="FFFFFF"/>
                </a:solidFill>
                <a:effectLst/>
                <a:uLnTx/>
                <a:uFillTx/>
                <a:latin typeface="Arial"/>
                <a:ea typeface="+mn-ea"/>
                <a:cs typeface="+mn-cs"/>
              </a:rPr>
              <a:t>Munish Thairani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FFFFFF"/>
                </a:solidFill>
                <a:effectLst/>
                <a:uLnTx/>
                <a:uFillTx/>
                <a:latin typeface="Arial"/>
                <a:ea typeface="+mn-ea"/>
                <a:cs typeface="+mn-cs"/>
              </a:rPr>
              <a:t>Global Head - Production Payments</a:t>
            </a:r>
          </a:p>
        </p:txBody>
      </p:sp>
      <p:sp>
        <p:nvSpPr>
          <p:cNvPr id="37" name="Rectangle 36">
            <a:extLst>
              <a:ext uri="{FF2B5EF4-FFF2-40B4-BE49-F238E27FC236}">
                <a16:creationId xmlns:a16="http://schemas.microsoft.com/office/drawing/2014/main" id="{43ACA6E0-4213-EE4C-2880-2AB737070D29}"/>
              </a:ext>
            </a:extLst>
          </p:cNvPr>
          <p:cNvSpPr/>
          <p:nvPr/>
        </p:nvSpPr>
        <p:spPr>
          <a:xfrm>
            <a:off x="2265803" y="3065649"/>
            <a:ext cx="2244874" cy="438085"/>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Mayuresh </a:t>
            </a:r>
            <a:r>
              <a:rPr kumimoji="1" lang="en-US" sz="1200" b="0" i="0" u="none" strike="noStrike" kern="1200" cap="none" spc="0" normalizeH="0" baseline="0" noProof="0" err="1">
                <a:ln>
                  <a:noFill/>
                </a:ln>
                <a:solidFill>
                  <a:srgbClr val="FFFFFF"/>
                </a:solidFill>
                <a:effectLst/>
                <a:uLnTx/>
                <a:uFillTx/>
                <a:latin typeface="Arial"/>
                <a:ea typeface="+mn-ea"/>
                <a:cs typeface="+mn-cs"/>
              </a:rPr>
              <a:t>Pardeshi</a:t>
            </a:r>
            <a:endParaRPr kumimoji="1"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FFFFFF"/>
                </a:solidFill>
                <a:effectLst/>
                <a:uLnTx/>
                <a:uFillTx/>
                <a:latin typeface="Arial"/>
                <a:ea typeface="+mn-ea"/>
                <a:cs typeface="+mn-cs"/>
              </a:rPr>
              <a:t>Automation Lead/ Program Owner</a:t>
            </a:r>
          </a:p>
        </p:txBody>
      </p:sp>
      <p:sp>
        <p:nvSpPr>
          <p:cNvPr id="38" name="Rectangle 37">
            <a:extLst>
              <a:ext uri="{FF2B5EF4-FFF2-40B4-BE49-F238E27FC236}">
                <a16:creationId xmlns:a16="http://schemas.microsoft.com/office/drawing/2014/main" id="{011C8F6A-5EAC-A822-5588-A0DA40468900}"/>
              </a:ext>
            </a:extLst>
          </p:cNvPr>
          <p:cNvSpPr/>
          <p:nvPr/>
        </p:nvSpPr>
        <p:spPr>
          <a:xfrm>
            <a:off x="2274776" y="1475312"/>
            <a:ext cx="2261711" cy="42773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FFFFFF"/>
                </a:solidFill>
                <a:effectLst/>
                <a:uLnTx/>
                <a:uFillTx/>
                <a:latin typeface="Arial"/>
                <a:ea typeface="+mn-ea"/>
                <a:cs typeface="+mn-cs"/>
              </a:rPr>
              <a:t>Stewart Halliday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FFFFFF"/>
                </a:solidFill>
                <a:effectLst/>
                <a:uLnTx/>
                <a:uFillTx/>
                <a:latin typeface="Arial"/>
                <a:ea typeface="+mn-ea"/>
                <a:cs typeface="+mn-cs"/>
              </a:rPr>
              <a:t>Head of Payments IT</a:t>
            </a:r>
          </a:p>
        </p:txBody>
      </p:sp>
      <p:sp>
        <p:nvSpPr>
          <p:cNvPr id="42" name="Rectangle 41">
            <a:extLst>
              <a:ext uri="{FF2B5EF4-FFF2-40B4-BE49-F238E27FC236}">
                <a16:creationId xmlns:a16="http://schemas.microsoft.com/office/drawing/2014/main" id="{98470C0D-0797-4012-B281-CE53A42B70B5}"/>
              </a:ext>
            </a:extLst>
          </p:cNvPr>
          <p:cNvSpPr/>
          <p:nvPr/>
        </p:nvSpPr>
        <p:spPr>
          <a:xfrm>
            <a:off x="2308980" y="4133715"/>
            <a:ext cx="2201696" cy="42773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Abhishek, </a:t>
            </a:r>
            <a:r>
              <a:rPr kumimoji="1" lang="en-US" sz="1200" b="0" i="0" u="none" strike="noStrike" kern="1200" cap="none" spc="0" normalizeH="0" baseline="0" noProof="0" err="1">
                <a:ln>
                  <a:noFill/>
                </a:ln>
                <a:solidFill>
                  <a:srgbClr val="FFFFFF"/>
                </a:solidFill>
                <a:effectLst/>
                <a:uLnTx/>
                <a:uFillTx/>
                <a:latin typeface="Arial"/>
                <a:ea typeface="+mn-ea"/>
                <a:cs typeface="+mn-cs"/>
              </a:rPr>
              <a:t>Przemyslaw</a:t>
            </a:r>
            <a:endParaRPr kumimoji="1" lang="en-US" sz="1200" b="0" i="0" u="none" strike="noStrike" kern="1200" cap="none" spc="0" normalizeH="0" baseline="0" noProof="0">
              <a:ln>
                <a:noFill/>
              </a:ln>
              <a:solidFill>
                <a:srgbClr val="FFFFFF"/>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Workstream Leads</a:t>
            </a:r>
          </a:p>
        </p:txBody>
      </p:sp>
      <p:sp>
        <p:nvSpPr>
          <p:cNvPr id="53" name="Rectangle 52">
            <a:extLst>
              <a:ext uri="{FF2B5EF4-FFF2-40B4-BE49-F238E27FC236}">
                <a16:creationId xmlns:a16="http://schemas.microsoft.com/office/drawing/2014/main" id="{FB079E15-0C07-62AA-176B-15A5F03BFF03}"/>
              </a:ext>
            </a:extLst>
          </p:cNvPr>
          <p:cNvSpPr/>
          <p:nvPr/>
        </p:nvSpPr>
        <p:spPr>
          <a:xfrm>
            <a:off x="7823646" y="1469582"/>
            <a:ext cx="1818367" cy="423873"/>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James Perry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FFFFFF"/>
                </a:solidFill>
                <a:effectLst/>
                <a:uLnTx/>
                <a:uFillTx/>
                <a:latin typeface="Arial"/>
                <a:ea typeface="+mn-ea"/>
                <a:cs typeface="+mn-cs"/>
              </a:rPr>
              <a:t>Global Client Executive</a:t>
            </a:r>
          </a:p>
        </p:txBody>
      </p:sp>
      <p:sp>
        <p:nvSpPr>
          <p:cNvPr id="67" name="TextBox 66">
            <a:extLst>
              <a:ext uri="{FF2B5EF4-FFF2-40B4-BE49-F238E27FC236}">
                <a16:creationId xmlns:a16="http://schemas.microsoft.com/office/drawing/2014/main" id="{A04DBEFF-E17E-77B9-6C91-05B488781B07}"/>
              </a:ext>
            </a:extLst>
          </p:cNvPr>
          <p:cNvSpPr txBox="1"/>
          <p:nvPr/>
        </p:nvSpPr>
        <p:spPr>
          <a:xfrm>
            <a:off x="241272" y="1073774"/>
            <a:ext cx="13035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F7F7F">
                    <a:lumMod val="50000"/>
                  </a:srgbClr>
                </a:solidFill>
                <a:effectLst/>
                <a:uLnTx/>
                <a:uFillTx/>
                <a:latin typeface="Arial"/>
                <a:ea typeface="+mn-ea"/>
                <a:cs typeface="+mn-cs"/>
              </a:rPr>
              <a:t>Quarterly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F7F7F">
                    <a:lumMod val="50000"/>
                  </a:srgbClr>
                </a:solidFill>
                <a:effectLst/>
                <a:uLnTx/>
                <a:uFillTx/>
                <a:latin typeface="Arial"/>
                <a:ea typeface="+mn-ea"/>
                <a:cs typeface="+mn-cs"/>
              </a:rPr>
              <a:t>Steering Group</a:t>
            </a:r>
          </a:p>
        </p:txBody>
      </p:sp>
      <p:sp>
        <p:nvSpPr>
          <p:cNvPr id="69" name="TextBox 68">
            <a:extLst>
              <a:ext uri="{FF2B5EF4-FFF2-40B4-BE49-F238E27FC236}">
                <a16:creationId xmlns:a16="http://schemas.microsoft.com/office/drawing/2014/main" id="{8E10DB16-EC77-F470-BE91-30A91E75B9DA}"/>
              </a:ext>
            </a:extLst>
          </p:cNvPr>
          <p:cNvSpPr txBox="1"/>
          <p:nvPr/>
        </p:nvSpPr>
        <p:spPr>
          <a:xfrm>
            <a:off x="256577" y="5001824"/>
            <a:ext cx="108224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B35591"/>
                </a:solidFill>
                <a:effectLst/>
                <a:uLnTx/>
                <a:uFillTx/>
                <a:latin typeface="Arial"/>
                <a:ea typeface="+mn-ea"/>
                <a:cs typeface="+mn-cs"/>
              </a:rPr>
              <a:t>Daily/ Weekly Stand up</a:t>
            </a:r>
          </a:p>
        </p:txBody>
      </p:sp>
      <p:sp>
        <p:nvSpPr>
          <p:cNvPr id="20" name="TextBox 19">
            <a:extLst>
              <a:ext uri="{FF2B5EF4-FFF2-40B4-BE49-F238E27FC236}">
                <a16:creationId xmlns:a16="http://schemas.microsoft.com/office/drawing/2014/main" id="{5FC22EC5-C3F4-B665-0C2D-ADF58C2C2ABD}"/>
              </a:ext>
            </a:extLst>
          </p:cNvPr>
          <p:cNvSpPr txBox="1"/>
          <p:nvPr/>
        </p:nvSpPr>
        <p:spPr>
          <a:xfrm>
            <a:off x="281459" y="2743425"/>
            <a:ext cx="130359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19A3FC"/>
                </a:solidFill>
                <a:effectLst/>
                <a:uLnTx/>
                <a:uFillTx/>
                <a:latin typeface="Arial"/>
                <a:ea typeface="+mn-ea"/>
                <a:cs typeface="+mn-cs"/>
              </a:rPr>
              <a:t>Monthly Delivery Review</a:t>
            </a:r>
          </a:p>
        </p:txBody>
      </p:sp>
      <p:sp>
        <p:nvSpPr>
          <p:cNvPr id="25" name="Rectangle 24">
            <a:extLst>
              <a:ext uri="{FF2B5EF4-FFF2-40B4-BE49-F238E27FC236}">
                <a16:creationId xmlns:a16="http://schemas.microsoft.com/office/drawing/2014/main" id="{386F7989-4CFD-9821-DB63-53837A2D1792}"/>
              </a:ext>
            </a:extLst>
          </p:cNvPr>
          <p:cNvSpPr/>
          <p:nvPr/>
        </p:nvSpPr>
        <p:spPr>
          <a:xfrm>
            <a:off x="1216232" y="2566157"/>
            <a:ext cx="1879207" cy="416677"/>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Rahul, Andrew, NA Lead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FFFFFF"/>
                </a:solidFill>
                <a:effectLst/>
                <a:uLnTx/>
                <a:uFillTx/>
                <a:latin typeface="Arial"/>
                <a:ea typeface="+mn-ea"/>
                <a:cs typeface="+mn-cs"/>
              </a:rPr>
              <a:t>GPS Regional Leads</a:t>
            </a:r>
            <a:endParaRPr kumimoji="1" lang="en-US" sz="300" b="0" i="0" u="none" strike="noStrike" kern="1200" cap="none" spc="0" normalizeH="0" baseline="0" noProof="0">
              <a:ln>
                <a:noFill/>
              </a:ln>
              <a:solidFill>
                <a:srgbClr val="FFFFFF"/>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40AABD10-6E06-8607-D0DE-69C8F365D974}"/>
              </a:ext>
            </a:extLst>
          </p:cNvPr>
          <p:cNvSpPr/>
          <p:nvPr/>
        </p:nvSpPr>
        <p:spPr>
          <a:xfrm>
            <a:off x="10786640" y="4163030"/>
            <a:ext cx="1029588" cy="565707"/>
          </a:xfrm>
          <a:prstGeom prst="rect">
            <a:avLst/>
          </a:prstGeom>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FFFFFF"/>
                </a:solidFill>
                <a:effectLst/>
                <a:uLnTx/>
                <a:uFillTx/>
                <a:latin typeface="Arial"/>
                <a:ea typeface="+mn-ea"/>
                <a:cs typeface="+mn-cs"/>
              </a:rPr>
              <a:t>Tech</a:t>
            </a:r>
            <a:r>
              <a:rPr kumimoji="1" lang="en-US" sz="1000" b="0" i="0" u="none" strike="noStrike" kern="1200" cap="none" spc="0" normalizeH="0" baseline="0" noProof="0" err="1">
                <a:ln>
                  <a:noFill/>
                </a:ln>
                <a:solidFill>
                  <a:srgbClr val="FFFFFF"/>
                </a:solidFill>
                <a:effectLst/>
                <a:uLnTx/>
                <a:uFillTx/>
                <a:latin typeface="Arial"/>
                <a:ea typeface="+mn-ea"/>
                <a:cs typeface="+mn-cs"/>
              </a:rPr>
              <a:t>nical</a:t>
            </a:r>
            <a:r>
              <a:rPr kumimoji="1" lang="en-US" sz="1000" b="0" i="0" u="none" strike="noStrike" kern="1200" cap="none" spc="0" normalizeH="0" baseline="0" noProof="0">
                <a:ln>
                  <a:noFill/>
                </a:ln>
                <a:solidFill>
                  <a:srgbClr val="FFFFFF"/>
                </a:solidFill>
                <a:effectLst/>
                <a:uLnTx/>
                <a:uFillTx/>
                <a:latin typeface="Arial"/>
                <a:ea typeface="+mn-ea"/>
                <a:cs typeface="+mn-cs"/>
              </a:rPr>
              <a:t> Analyst</a:t>
            </a:r>
          </a:p>
        </p:txBody>
      </p:sp>
      <p:sp>
        <p:nvSpPr>
          <p:cNvPr id="41" name="Rectangle 40">
            <a:extLst>
              <a:ext uri="{FF2B5EF4-FFF2-40B4-BE49-F238E27FC236}">
                <a16:creationId xmlns:a16="http://schemas.microsoft.com/office/drawing/2014/main" id="{F23EB6F3-B72F-8CDA-86D0-63805F462D8A}"/>
              </a:ext>
            </a:extLst>
          </p:cNvPr>
          <p:cNvSpPr/>
          <p:nvPr/>
        </p:nvSpPr>
        <p:spPr>
          <a:xfrm>
            <a:off x="9889572" y="4161924"/>
            <a:ext cx="772053" cy="566817"/>
          </a:xfrm>
          <a:prstGeom prst="rect">
            <a:avLst/>
          </a:prstGeom>
          <a:solidFill>
            <a:schemeClr val="accent1">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000000"/>
                </a:solidFill>
                <a:effectLst/>
                <a:uLnTx/>
                <a:uFillTx/>
                <a:latin typeface="Arial"/>
                <a:ea typeface="+mn-ea"/>
                <a:cs typeface="+mn-cs"/>
              </a:rPr>
              <a:t>AppD SME</a:t>
            </a:r>
          </a:p>
        </p:txBody>
      </p:sp>
      <p:cxnSp>
        <p:nvCxnSpPr>
          <p:cNvPr id="45" name="Straight Connector 44">
            <a:extLst>
              <a:ext uri="{FF2B5EF4-FFF2-40B4-BE49-F238E27FC236}">
                <a16:creationId xmlns:a16="http://schemas.microsoft.com/office/drawing/2014/main" id="{7E80BC7F-1672-0FBA-2B5B-8B7F43299BB4}"/>
              </a:ext>
            </a:extLst>
          </p:cNvPr>
          <p:cNvCxnSpPr>
            <a:cxnSpLocks/>
          </p:cNvCxnSpPr>
          <p:nvPr/>
        </p:nvCxnSpPr>
        <p:spPr>
          <a:xfrm>
            <a:off x="8316976" y="3821857"/>
            <a:ext cx="0" cy="348383"/>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65754E9-296B-8F3C-139E-62138A884B34}"/>
              </a:ext>
            </a:extLst>
          </p:cNvPr>
          <p:cNvCxnSpPr>
            <a:cxnSpLocks/>
            <a:endCxn id="41" idx="0"/>
          </p:cNvCxnSpPr>
          <p:nvPr/>
        </p:nvCxnSpPr>
        <p:spPr>
          <a:xfrm>
            <a:off x="10275599" y="3798585"/>
            <a:ext cx="0" cy="363339"/>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2D2485B-C8E9-E1D5-9AE8-84C32A1C12DC}"/>
              </a:ext>
            </a:extLst>
          </p:cNvPr>
          <p:cNvCxnSpPr>
            <a:cxnSpLocks/>
          </p:cNvCxnSpPr>
          <p:nvPr/>
        </p:nvCxnSpPr>
        <p:spPr>
          <a:xfrm>
            <a:off x="11334120" y="3821857"/>
            <a:ext cx="0" cy="359663"/>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CE5EA6B3-49A2-3802-CC83-5356E114A0B7}"/>
              </a:ext>
            </a:extLst>
          </p:cNvPr>
          <p:cNvSpPr/>
          <p:nvPr/>
        </p:nvSpPr>
        <p:spPr>
          <a:xfrm>
            <a:off x="3156316" y="2576449"/>
            <a:ext cx="2509109" cy="416677"/>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Rahul, Andrew, Karolina, Dattatray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FFFFFF"/>
                </a:solidFill>
                <a:effectLst/>
                <a:uLnTx/>
                <a:uFillTx/>
                <a:latin typeface="Arial"/>
                <a:ea typeface="+mn-ea"/>
                <a:cs typeface="+mn-cs"/>
              </a:rPr>
              <a:t>Functional Leads</a:t>
            </a:r>
            <a:endParaRPr kumimoji="1" lang="en-US" sz="300" b="0" i="0" u="none" strike="noStrike" kern="1200" cap="none" spc="0" normalizeH="0" baseline="0" noProof="0">
              <a:ln>
                <a:noFill/>
              </a:ln>
              <a:solidFill>
                <a:srgbClr val="FFFFFF"/>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ABD0A7D6-C01C-45A9-458A-0B94932FFC05}"/>
              </a:ext>
            </a:extLst>
          </p:cNvPr>
          <p:cNvSpPr/>
          <p:nvPr/>
        </p:nvSpPr>
        <p:spPr>
          <a:xfrm>
            <a:off x="5941383" y="1469582"/>
            <a:ext cx="1627834" cy="412193"/>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Saurabh Mehrotra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FFFFFF"/>
                </a:solidFill>
                <a:effectLst/>
                <a:uLnTx/>
                <a:uFillTx/>
                <a:latin typeface="Arial"/>
                <a:ea typeface="+mn-ea"/>
                <a:cs typeface="+mn-cs"/>
              </a:rPr>
              <a:t>Payments CoE Practice Lead</a:t>
            </a:r>
          </a:p>
        </p:txBody>
      </p:sp>
      <p:sp>
        <p:nvSpPr>
          <p:cNvPr id="57" name="Rectangle 56">
            <a:extLst>
              <a:ext uri="{FF2B5EF4-FFF2-40B4-BE49-F238E27FC236}">
                <a16:creationId xmlns:a16="http://schemas.microsoft.com/office/drawing/2014/main" id="{1309AB4B-8DD1-D0D9-437B-C7CCC6A4CD00}"/>
              </a:ext>
            </a:extLst>
          </p:cNvPr>
          <p:cNvSpPr/>
          <p:nvPr/>
        </p:nvSpPr>
        <p:spPr>
          <a:xfrm>
            <a:off x="5954281" y="4167390"/>
            <a:ext cx="1617849" cy="307777"/>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AIOps CoE</a:t>
            </a:r>
          </a:p>
        </p:txBody>
      </p:sp>
      <p:sp>
        <p:nvSpPr>
          <p:cNvPr id="60" name="TextBox 59">
            <a:extLst>
              <a:ext uri="{FF2B5EF4-FFF2-40B4-BE49-F238E27FC236}">
                <a16:creationId xmlns:a16="http://schemas.microsoft.com/office/drawing/2014/main" id="{C02C885B-9FB2-A656-FFCF-4868E311B12B}"/>
              </a:ext>
            </a:extLst>
          </p:cNvPr>
          <p:cNvSpPr txBox="1"/>
          <p:nvPr/>
        </p:nvSpPr>
        <p:spPr>
          <a:xfrm>
            <a:off x="5880192" y="4544367"/>
            <a:ext cx="1751185"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404040"/>
                </a:solidFill>
                <a:effectLst/>
                <a:uLnTx/>
                <a:uFillTx/>
                <a:latin typeface="Arial"/>
                <a:ea typeface="+mn-ea"/>
                <a:cs typeface="+mn-cs"/>
              </a:rPr>
              <a:t>Specialist Practice Team</a:t>
            </a:r>
          </a:p>
        </p:txBody>
      </p:sp>
      <p:cxnSp>
        <p:nvCxnSpPr>
          <p:cNvPr id="65" name="Straight Connector 64">
            <a:extLst>
              <a:ext uri="{FF2B5EF4-FFF2-40B4-BE49-F238E27FC236}">
                <a16:creationId xmlns:a16="http://schemas.microsoft.com/office/drawing/2014/main" id="{3C1DCB43-727D-1611-132D-356FAC4D8E46}"/>
              </a:ext>
            </a:extLst>
          </p:cNvPr>
          <p:cNvCxnSpPr>
            <a:cxnSpLocks/>
          </p:cNvCxnSpPr>
          <p:nvPr/>
        </p:nvCxnSpPr>
        <p:spPr>
          <a:xfrm>
            <a:off x="9242063" y="3821857"/>
            <a:ext cx="0" cy="348383"/>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DB1BA5AE-3373-4EFF-34F9-1B961E001319}"/>
              </a:ext>
            </a:extLst>
          </p:cNvPr>
          <p:cNvSpPr/>
          <p:nvPr/>
        </p:nvSpPr>
        <p:spPr>
          <a:xfrm>
            <a:off x="5941383" y="2962204"/>
            <a:ext cx="1627834" cy="427734"/>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Payments Domain SME</a:t>
            </a:r>
          </a:p>
        </p:txBody>
      </p:sp>
      <p:sp>
        <p:nvSpPr>
          <p:cNvPr id="78" name="Rectangle 77">
            <a:extLst>
              <a:ext uri="{FF2B5EF4-FFF2-40B4-BE49-F238E27FC236}">
                <a16:creationId xmlns:a16="http://schemas.microsoft.com/office/drawing/2014/main" id="{869026C8-4430-E3F9-FE02-2AEFCDC55201}"/>
              </a:ext>
            </a:extLst>
          </p:cNvPr>
          <p:cNvSpPr/>
          <p:nvPr/>
        </p:nvSpPr>
        <p:spPr>
          <a:xfrm>
            <a:off x="8896549" y="4164278"/>
            <a:ext cx="882247" cy="570585"/>
          </a:xfrm>
          <a:prstGeom prst="rect">
            <a:avLst/>
          </a:prstGeom>
          <a:solidFill>
            <a:schemeClr val="accent1">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000000"/>
                </a:solidFill>
                <a:effectLst/>
                <a:uLnTx/>
                <a:uFillTx/>
                <a:latin typeface="Arial"/>
                <a:ea typeface="+mn-ea"/>
                <a:cs typeface="+mn-cs"/>
              </a:rPr>
              <a:t>Splunk SME</a:t>
            </a:r>
          </a:p>
        </p:txBody>
      </p:sp>
      <p:sp>
        <p:nvSpPr>
          <p:cNvPr id="80" name="Rectangle 79">
            <a:extLst>
              <a:ext uri="{FF2B5EF4-FFF2-40B4-BE49-F238E27FC236}">
                <a16:creationId xmlns:a16="http://schemas.microsoft.com/office/drawing/2014/main" id="{D1A20354-7E84-8D3B-8BC5-845CE82D51EB}"/>
              </a:ext>
            </a:extLst>
          </p:cNvPr>
          <p:cNvSpPr/>
          <p:nvPr/>
        </p:nvSpPr>
        <p:spPr>
          <a:xfrm>
            <a:off x="7849879" y="4164278"/>
            <a:ext cx="934194" cy="565283"/>
          </a:xfrm>
          <a:prstGeom prst="rect">
            <a:avLst/>
          </a:prstGeom>
          <a:solidFill>
            <a:schemeClr val="accent1">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solidFill>
                  <a:srgbClr val="000000"/>
                </a:solidFill>
                <a:effectLst/>
                <a:uLnTx/>
                <a:uFillTx/>
                <a:latin typeface="Arial"/>
                <a:ea typeface="+mn-ea"/>
                <a:cs typeface="+mn-cs"/>
              </a:rPr>
              <a:t>2 reducing to 0.5 DevOps Engineers</a:t>
            </a:r>
          </a:p>
        </p:txBody>
      </p:sp>
      <p:cxnSp>
        <p:nvCxnSpPr>
          <p:cNvPr id="4" name="Straight Arrow Connector 3">
            <a:extLst>
              <a:ext uri="{FF2B5EF4-FFF2-40B4-BE49-F238E27FC236}">
                <a16:creationId xmlns:a16="http://schemas.microsoft.com/office/drawing/2014/main" id="{7F3AD43C-8130-D8C3-FB23-9C9C52DE234F}"/>
              </a:ext>
            </a:extLst>
          </p:cNvPr>
          <p:cNvCxnSpPr>
            <a:cxnSpLocks/>
          </p:cNvCxnSpPr>
          <p:nvPr/>
        </p:nvCxnSpPr>
        <p:spPr>
          <a:xfrm>
            <a:off x="3183959" y="1886072"/>
            <a:ext cx="0" cy="15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A1AE220-CE82-11A6-2206-B0226C93D1D0}"/>
              </a:ext>
            </a:extLst>
          </p:cNvPr>
          <p:cNvCxnSpPr>
            <a:cxnSpLocks/>
          </p:cNvCxnSpPr>
          <p:nvPr/>
        </p:nvCxnSpPr>
        <p:spPr>
          <a:xfrm>
            <a:off x="2609189" y="2448034"/>
            <a:ext cx="0" cy="125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F5B026E-D411-7BB8-60C2-59087EDCD854}"/>
              </a:ext>
            </a:extLst>
          </p:cNvPr>
          <p:cNvCxnSpPr>
            <a:cxnSpLocks/>
          </p:cNvCxnSpPr>
          <p:nvPr/>
        </p:nvCxnSpPr>
        <p:spPr>
          <a:xfrm>
            <a:off x="3765576" y="2448034"/>
            <a:ext cx="0" cy="125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921EA15-BD09-CE58-340E-2E6361D243F9}"/>
              </a:ext>
            </a:extLst>
          </p:cNvPr>
          <p:cNvCxnSpPr>
            <a:cxnSpLocks/>
          </p:cNvCxnSpPr>
          <p:nvPr/>
        </p:nvCxnSpPr>
        <p:spPr>
          <a:xfrm>
            <a:off x="3120975" y="2454533"/>
            <a:ext cx="0" cy="638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115633-E29E-C15D-4349-FD32651803AC}"/>
              </a:ext>
            </a:extLst>
          </p:cNvPr>
          <p:cNvCxnSpPr>
            <a:cxnSpLocks/>
          </p:cNvCxnSpPr>
          <p:nvPr/>
        </p:nvCxnSpPr>
        <p:spPr>
          <a:xfrm>
            <a:off x="3183959" y="3503734"/>
            <a:ext cx="0" cy="638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7AB1F9B-787A-A814-924D-B800AB993C6A}"/>
              </a:ext>
            </a:extLst>
          </p:cNvPr>
          <p:cNvSpPr/>
          <p:nvPr/>
        </p:nvSpPr>
        <p:spPr>
          <a:xfrm>
            <a:off x="8999923" y="3257034"/>
            <a:ext cx="1350921" cy="427734"/>
          </a:xfrm>
          <a:prstGeom prst="rect">
            <a:avLst/>
          </a:prstGeom>
          <a:solidFill>
            <a:srgbClr val="3F3F3F"/>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Technical Architect</a:t>
            </a:r>
          </a:p>
        </p:txBody>
      </p:sp>
      <p:sp>
        <p:nvSpPr>
          <p:cNvPr id="13" name="Rectangle 12">
            <a:extLst>
              <a:ext uri="{FF2B5EF4-FFF2-40B4-BE49-F238E27FC236}">
                <a16:creationId xmlns:a16="http://schemas.microsoft.com/office/drawing/2014/main" id="{0052A22E-F966-1D63-5546-630ADFFDD1B0}"/>
              </a:ext>
            </a:extLst>
          </p:cNvPr>
          <p:cNvSpPr/>
          <p:nvPr/>
        </p:nvSpPr>
        <p:spPr>
          <a:xfrm>
            <a:off x="8888495" y="4912358"/>
            <a:ext cx="890301" cy="560645"/>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a:ea typeface="+mn-ea"/>
                <a:cs typeface="+mn-cs"/>
              </a:rPr>
              <a:t>2 Splunk SMEs</a:t>
            </a:r>
          </a:p>
        </p:txBody>
      </p:sp>
      <p:sp>
        <p:nvSpPr>
          <p:cNvPr id="15" name="Rectangle 14">
            <a:extLst>
              <a:ext uri="{FF2B5EF4-FFF2-40B4-BE49-F238E27FC236}">
                <a16:creationId xmlns:a16="http://schemas.microsoft.com/office/drawing/2014/main" id="{A78DD828-D8CC-B633-0BD9-7C69B3C41656}"/>
              </a:ext>
            </a:extLst>
          </p:cNvPr>
          <p:cNvSpPr/>
          <p:nvPr/>
        </p:nvSpPr>
        <p:spPr>
          <a:xfrm>
            <a:off x="7960776" y="5973369"/>
            <a:ext cx="772053" cy="427734"/>
          </a:xfrm>
          <a:prstGeom prst="rect">
            <a:avLst/>
          </a:prstGeom>
          <a:solidFill>
            <a:schemeClr val="accent1">
              <a:lumMod val="10000"/>
              <a:lumOff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000000"/>
                </a:solidFill>
                <a:effectLst/>
                <a:uLnTx/>
                <a:uFillTx/>
                <a:latin typeface="Arial"/>
                <a:ea typeface="+mn-ea"/>
                <a:cs typeface="+mn-cs"/>
              </a:rPr>
              <a:t>Current</a:t>
            </a:r>
          </a:p>
        </p:txBody>
      </p:sp>
      <p:sp>
        <p:nvSpPr>
          <p:cNvPr id="17" name="Rectangle 16">
            <a:extLst>
              <a:ext uri="{FF2B5EF4-FFF2-40B4-BE49-F238E27FC236}">
                <a16:creationId xmlns:a16="http://schemas.microsoft.com/office/drawing/2014/main" id="{D78DD2CB-ADD3-38BE-6A87-6F92746E3665}"/>
              </a:ext>
            </a:extLst>
          </p:cNvPr>
          <p:cNvSpPr/>
          <p:nvPr/>
        </p:nvSpPr>
        <p:spPr>
          <a:xfrm>
            <a:off x="10786639" y="5963526"/>
            <a:ext cx="1029589" cy="424593"/>
          </a:xfrm>
          <a:prstGeom prst="rect">
            <a:avLst/>
          </a:prstGeom>
          <a:solidFill>
            <a:srgbClr val="3F3F3F"/>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Accelerated</a:t>
            </a:r>
          </a:p>
        </p:txBody>
      </p:sp>
      <p:sp>
        <p:nvSpPr>
          <p:cNvPr id="23" name="Rectangle 22">
            <a:extLst>
              <a:ext uri="{FF2B5EF4-FFF2-40B4-BE49-F238E27FC236}">
                <a16:creationId xmlns:a16="http://schemas.microsoft.com/office/drawing/2014/main" id="{86F490B1-3F62-9832-2431-047AE7F478E6}"/>
              </a:ext>
            </a:extLst>
          </p:cNvPr>
          <p:cNvSpPr/>
          <p:nvPr/>
        </p:nvSpPr>
        <p:spPr>
          <a:xfrm>
            <a:off x="8881762" y="5964533"/>
            <a:ext cx="1167395" cy="429104"/>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NTT Investment</a:t>
            </a:r>
          </a:p>
        </p:txBody>
      </p:sp>
      <p:sp>
        <p:nvSpPr>
          <p:cNvPr id="29" name="Rectangle 28">
            <a:extLst>
              <a:ext uri="{FF2B5EF4-FFF2-40B4-BE49-F238E27FC236}">
                <a16:creationId xmlns:a16="http://schemas.microsoft.com/office/drawing/2014/main" id="{D566893A-1E06-3A2A-17E8-49B7E983258F}"/>
              </a:ext>
            </a:extLst>
          </p:cNvPr>
          <p:cNvSpPr/>
          <p:nvPr/>
        </p:nvSpPr>
        <p:spPr>
          <a:xfrm>
            <a:off x="5951368" y="3724893"/>
            <a:ext cx="1617849" cy="307777"/>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Splunk CoE</a:t>
            </a:r>
          </a:p>
        </p:txBody>
      </p:sp>
      <p:sp>
        <p:nvSpPr>
          <p:cNvPr id="34" name="Rectangle 33">
            <a:extLst>
              <a:ext uri="{FF2B5EF4-FFF2-40B4-BE49-F238E27FC236}">
                <a16:creationId xmlns:a16="http://schemas.microsoft.com/office/drawing/2014/main" id="{B6D58E95-2E86-725C-E112-EC0F293C4D4C}"/>
              </a:ext>
            </a:extLst>
          </p:cNvPr>
          <p:cNvSpPr/>
          <p:nvPr/>
        </p:nvSpPr>
        <p:spPr>
          <a:xfrm>
            <a:off x="5951368" y="5962135"/>
            <a:ext cx="1510773" cy="425984"/>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NTT </a:t>
            </a:r>
            <a:r>
              <a:rPr kumimoji="1" lang="en-US" sz="1200" b="0" i="0" u="none" strike="noStrike" kern="1200" cap="none" spc="0" normalizeH="0" baseline="0" noProof="0" err="1">
                <a:ln>
                  <a:noFill/>
                </a:ln>
                <a:solidFill>
                  <a:srgbClr val="FFFFFF"/>
                </a:solidFill>
                <a:effectLst/>
                <a:uLnTx/>
                <a:uFillTx/>
                <a:latin typeface="Arial"/>
                <a:ea typeface="+mn-ea"/>
                <a:cs typeface="+mn-cs"/>
              </a:rPr>
              <a:t>CoE’s</a:t>
            </a:r>
            <a:r>
              <a:rPr kumimoji="1" lang="en-US" sz="1200" b="0" i="0" u="none" strike="noStrike" kern="1200" cap="none" spc="0" normalizeH="0" baseline="0" noProof="0">
                <a:ln>
                  <a:noFill/>
                </a:ln>
                <a:solidFill>
                  <a:srgbClr val="FFFFFF"/>
                </a:solidFill>
                <a:effectLst/>
                <a:uLnTx/>
                <a:uFillTx/>
                <a:latin typeface="Arial"/>
                <a:ea typeface="+mn-ea"/>
                <a:cs typeface="+mn-cs"/>
              </a:rPr>
              <a:t> support</a:t>
            </a:r>
          </a:p>
        </p:txBody>
      </p:sp>
      <p:sp>
        <p:nvSpPr>
          <p:cNvPr id="47" name="Rectangle 46">
            <a:extLst>
              <a:ext uri="{FF2B5EF4-FFF2-40B4-BE49-F238E27FC236}">
                <a16:creationId xmlns:a16="http://schemas.microsoft.com/office/drawing/2014/main" id="{F582752C-F62F-3BA1-14EE-EFA07BA5CBBC}"/>
              </a:ext>
            </a:extLst>
          </p:cNvPr>
          <p:cNvSpPr/>
          <p:nvPr/>
        </p:nvSpPr>
        <p:spPr>
          <a:xfrm>
            <a:off x="3597017" y="4927813"/>
            <a:ext cx="1295305" cy="42773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Splunk SME</a:t>
            </a:r>
          </a:p>
        </p:txBody>
      </p:sp>
      <p:cxnSp>
        <p:nvCxnSpPr>
          <p:cNvPr id="50" name="Connector: Elbow 49">
            <a:extLst>
              <a:ext uri="{FF2B5EF4-FFF2-40B4-BE49-F238E27FC236}">
                <a16:creationId xmlns:a16="http://schemas.microsoft.com/office/drawing/2014/main" id="{E76CF3A7-7610-2D29-6317-868D417F1BF2}"/>
              </a:ext>
            </a:extLst>
          </p:cNvPr>
          <p:cNvCxnSpPr>
            <a:cxnSpLocks/>
            <a:stCxn id="42" idx="2"/>
          </p:cNvCxnSpPr>
          <p:nvPr/>
        </p:nvCxnSpPr>
        <p:spPr>
          <a:xfrm rot="5400000">
            <a:off x="2719206" y="4237191"/>
            <a:ext cx="366364" cy="10148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B513357-7B0D-970D-FA24-B0BC6E261F3A}"/>
              </a:ext>
            </a:extLst>
          </p:cNvPr>
          <p:cNvCxnSpPr>
            <a:cxnSpLocks/>
            <a:stCxn id="42" idx="2"/>
            <a:endCxn id="47" idx="0"/>
          </p:cNvCxnSpPr>
          <p:nvPr/>
        </p:nvCxnSpPr>
        <p:spPr>
          <a:xfrm rot="16200000" flipH="1">
            <a:off x="3644067" y="4327210"/>
            <a:ext cx="366364" cy="8348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BDC03BD-C468-2A2C-45BF-C9E9D0746C5F}"/>
              </a:ext>
            </a:extLst>
          </p:cNvPr>
          <p:cNvSpPr/>
          <p:nvPr/>
        </p:nvSpPr>
        <p:spPr>
          <a:xfrm>
            <a:off x="7856196" y="4912358"/>
            <a:ext cx="934194" cy="565283"/>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0" i="0" u="none" strike="noStrike" kern="1200" cap="none" spc="0" normalizeH="0" baseline="0" noProof="0">
                <a:ln>
                  <a:noFill/>
                </a:ln>
                <a:solidFill>
                  <a:srgbClr val="FFFFFF"/>
                </a:solidFill>
                <a:effectLst/>
                <a:uLnTx/>
                <a:uFillTx/>
                <a:latin typeface="Arial"/>
                <a:ea typeface="+mn-ea"/>
                <a:cs typeface="+mn-cs"/>
              </a:rPr>
              <a:t>0.5 </a:t>
            </a:r>
            <a:r>
              <a:rPr kumimoji="1" lang="en-US" sz="1050" b="0" i="0" u="none" strike="noStrike" kern="1200" cap="none" spc="0" normalizeH="0" baseline="0" noProof="0">
                <a:ln>
                  <a:noFill/>
                </a:ln>
                <a:solidFill>
                  <a:srgbClr val="FFFFFF"/>
                </a:solidFill>
                <a:effectLst/>
                <a:uLnTx/>
                <a:uFillTx/>
                <a:latin typeface="Arial"/>
                <a:ea typeface="+mn-ea"/>
                <a:cs typeface="+mn-cs"/>
              </a:rPr>
              <a:t>DevOps Engineers</a:t>
            </a:r>
            <a:endParaRPr kumimoji="1"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2" name="TextBox 1">
            <a:extLst>
              <a:ext uri="{FF2B5EF4-FFF2-40B4-BE49-F238E27FC236}">
                <a16:creationId xmlns:a16="http://schemas.microsoft.com/office/drawing/2014/main" id="{D08CBAD6-5969-6F9E-6684-92117FEEF1AE}"/>
              </a:ext>
            </a:extLst>
          </p:cNvPr>
          <p:cNvSpPr txBox="1"/>
          <p:nvPr/>
        </p:nvSpPr>
        <p:spPr>
          <a:xfrm>
            <a:off x="5905380" y="1097872"/>
            <a:ext cx="4009927"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404040"/>
                </a:solidFill>
                <a:effectLst/>
                <a:uLnTx/>
                <a:uFillTx/>
                <a:latin typeface="Arial"/>
                <a:ea typeface="+mn-ea"/>
                <a:cs typeface="+mn-cs"/>
              </a:rPr>
              <a:t>Executive Oversight</a:t>
            </a:r>
          </a:p>
        </p:txBody>
      </p:sp>
      <p:sp>
        <p:nvSpPr>
          <p:cNvPr id="28" name="Rectangle 27">
            <a:extLst>
              <a:ext uri="{FF2B5EF4-FFF2-40B4-BE49-F238E27FC236}">
                <a16:creationId xmlns:a16="http://schemas.microsoft.com/office/drawing/2014/main" id="{67F6527E-994E-9C96-E55F-6E41947F249C}"/>
              </a:ext>
            </a:extLst>
          </p:cNvPr>
          <p:cNvSpPr/>
          <p:nvPr/>
        </p:nvSpPr>
        <p:spPr>
          <a:xfrm>
            <a:off x="9731893" y="2450618"/>
            <a:ext cx="1675016" cy="40893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srgbClr val="FFFFFF"/>
                </a:solidFill>
                <a:effectLst/>
                <a:uLnTx/>
                <a:uFillTx/>
                <a:latin typeface="Arial"/>
                <a:ea typeface="+mn-ea"/>
                <a:cs typeface="+mn-cs"/>
              </a:rPr>
              <a:t>Vikram Bharwani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FFFFFF"/>
                </a:solidFill>
                <a:effectLst/>
                <a:uLnTx/>
                <a:uFillTx/>
                <a:latin typeface="Arial"/>
                <a:ea typeface="+mn-ea"/>
                <a:cs typeface="+mn-cs"/>
              </a:rPr>
              <a:t>CTO/EA Advisor</a:t>
            </a:r>
          </a:p>
        </p:txBody>
      </p:sp>
      <p:sp>
        <p:nvSpPr>
          <p:cNvPr id="27" name="Rectangle 26">
            <a:extLst>
              <a:ext uri="{FF2B5EF4-FFF2-40B4-BE49-F238E27FC236}">
                <a16:creationId xmlns:a16="http://schemas.microsoft.com/office/drawing/2014/main" id="{7151A2BE-D64E-52EA-8707-E1073A2E8440}"/>
              </a:ext>
            </a:extLst>
          </p:cNvPr>
          <p:cNvSpPr/>
          <p:nvPr/>
        </p:nvSpPr>
        <p:spPr>
          <a:xfrm>
            <a:off x="7846426" y="2452083"/>
            <a:ext cx="1795587" cy="408930"/>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srgbClr val="FFFFFF"/>
                </a:solidFill>
                <a:effectLst/>
                <a:uLnTx/>
                <a:uFillTx/>
                <a:latin typeface="Arial"/>
                <a:ea typeface="+mn-ea"/>
                <a:cs typeface="+mn-cs"/>
              </a:rPr>
              <a:t>Sharang Goyal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FFFFFF"/>
                </a:solidFill>
                <a:effectLst/>
                <a:uLnTx/>
                <a:uFillTx/>
                <a:latin typeface="Arial"/>
                <a:ea typeface="+mn-ea"/>
                <a:cs typeface="+mn-cs"/>
              </a:rPr>
              <a:t>Client Delivery Executive</a:t>
            </a:r>
            <a:endParaRPr kumimoji="1" lang="en-US" sz="900" b="0" i="0" u="none" strike="noStrike" kern="1200" cap="none" spc="0" normalizeH="0" baseline="0" noProof="0">
              <a:ln>
                <a:noFill/>
              </a:ln>
              <a:solidFill>
                <a:srgbClr val="FFFFFF"/>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3D1EDBC9-7D7F-4B30-6949-D450B1CFFFC7}"/>
              </a:ext>
            </a:extLst>
          </p:cNvPr>
          <p:cNvSpPr/>
          <p:nvPr/>
        </p:nvSpPr>
        <p:spPr>
          <a:xfrm>
            <a:off x="1585050" y="4927864"/>
            <a:ext cx="1593053" cy="42773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10 DevOps Engineers</a:t>
            </a:r>
          </a:p>
        </p:txBody>
      </p:sp>
      <p:sp>
        <p:nvSpPr>
          <p:cNvPr id="3" name="Rectangle 2">
            <a:extLst>
              <a:ext uri="{FF2B5EF4-FFF2-40B4-BE49-F238E27FC236}">
                <a16:creationId xmlns:a16="http://schemas.microsoft.com/office/drawing/2014/main" id="{FFF19E80-CCCC-D75A-E749-EFC9D513616F}"/>
              </a:ext>
            </a:extLst>
          </p:cNvPr>
          <p:cNvSpPr/>
          <p:nvPr/>
        </p:nvSpPr>
        <p:spPr>
          <a:xfrm>
            <a:off x="1671393" y="5013385"/>
            <a:ext cx="1593053" cy="42773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10 DevOps Engineers</a:t>
            </a:r>
          </a:p>
        </p:txBody>
      </p:sp>
      <p:sp>
        <p:nvSpPr>
          <p:cNvPr id="10" name="Rectangle 9">
            <a:extLst>
              <a:ext uri="{FF2B5EF4-FFF2-40B4-BE49-F238E27FC236}">
                <a16:creationId xmlns:a16="http://schemas.microsoft.com/office/drawing/2014/main" id="{05774C3E-992A-2936-DFF2-A3372E8E8492}"/>
              </a:ext>
            </a:extLst>
          </p:cNvPr>
          <p:cNvSpPr/>
          <p:nvPr/>
        </p:nvSpPr>
        <p:spPr>
          <a:xfrm>
            <a:off x="1751335" y="5098906"/>
            <a:ext cx="1593053" cy="42773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10 DevOps Engineers</a:t>
            </a:r>
          </a:p>
        </p:txBody>
      </p:sp>
      <p:sp>
        <p:nvSpPr>
          <p:cNvPr id="26" name="Rectangle 25">
            <a:extLst>
              <a:ext uri="{FF2B5EF4-FFF2-40B4-BE49-F238E27FC236}">
                <a16:creationId xmlns:a16="http://schemas.microsoft.com/office/drawing/2014/main" id="{725F3521-0D47-CBDF-A646-68F10A69437A}"/>
              </a:ext>
            </a:extLst>
          </p:cNvPr>
          <p:cNvSpPr/>
          <p:nvPr/>
        </p:nvSpPr>
        <p:spPr>
          <a:xfrm>
            <a:off x="1831277" y="5200446"/>
            <a:ext cx="1593053" cy="42773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10 DevOps Engineers</a:t>
            </a:r>
          </a:p>
        </p:txBody>
      </p:sp>
      <p:sp>
        <p:nvSpPr>
          <p:cNvPr id="39" name="Rectangle 38">
            <a:extLst>
              <a:ext uri="{FF2B5EF4-FFF2-40B4-BE49-F238E27FC236}">
                <a16:creationId xmlns:a16="http://schemas.microsoft.com/office/drawing/2014/main" id="{4BB085C4-A337-98C2-880C-01D9778A83A1}"/>
              </a:ext>
            </a:extLst>
          </p:cNvPr>
          <p:cNvSpPr/>
          <p:nvPr/>
        </p:nvSpPr>
        <p:spPr>
          <a:xfrm>
            <a:off x="1941195" y="5302096"/>
            <a:ext cx="1593053" cy="42773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6 DevOps Engineers</a:t>
            </a:r>
          </a:p>
        </p:txBody>
      </p:sp>
      <p:cxnSp>
        <p:nvCxnSpPr>
          <p:cNvPr id="43" name="Straight Connector 42">
            <a:extLst>
              <a:ext uri="{FF2B5EF4-FFF2-40B4-BE49-F238E27FC236}">
                <a16:creationId xmlns:a16="http://schemas.microsoft.com/office/drawing/2014/main" id="{079036C1-EF8B-EFE6-3889-540B1416A130}"/>
              </a:ext>
            </a:extLst>
          </p:cNvPr>
          <p:cNvCxnSpPr>
            <a:cxnSpLocks/>
            <a:endCxn id="16" idx="0"/>
          </p:cNvCxnSpPr>
          <p:nvPr/>
        </p:nvCxnSpPr>
        <p:spPr>
          <a:xfrm>
            <a:off x="8323293" y="4734863"/>
            <a:ext cx="0" cy="17749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6D84256-1085-9526-5B86-C56D65C6FE9D}"/>
              </a:ext>
            </a:extLst>
          </p:cNvPr>
          <p:cNvCxnSpPr>
            <a:cxnSpLocks/>
          </p:cNvCxnSpPr>
          <p:nvPr/>
        </p:nvCxnSpPr>
        <p:spPr>
          <a:xfrm>
            <a:off x="9364927" y="4736261"/>
            <a:ext cx="0" cy="17749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33A7B902-FDDF-50A9-088B-28BA8DCBC083}"/>
              </a:ext>
            </a:extLst>
          </p:cNvPr>
          <p:cNvSpPr/>
          <p:nvPr/>
        </p:nvSpPr>
        <p:spPr>
          <a:xfrm>
            <a:off x="2791066" y="5951582"/>
            <a:ext cx="1295305" cy="427734"/>
          </a:xfrm>
          <a:prstGeom prst="rect">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FFFFFF"/>
                </a:solidFill>
                <a:effectLst/>
                <a:uLnTx/>
                <a:uFillTx/>
                <a:latin typeface="Arial"/>
                <a:ea typeface="+mn-ea"/>
                <a:cs typeface="+mn-cs"/>
              </a:rPr>
              <a:t>HSBC</a:t>
            </a:r>
          </a:p>
        </p:txBody>
      </p:sp>
    </p:spTree>
    <p:extLst>
      <p:ext uri="{BB962C8B-B14F-4D97-AF65-F5344CB8AC3E}">
        <p14:creationId xmlns:p14="http://schemas.microsoft.com/office/powerpoint/2010/main" val="9002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55F0-BD36-9AB8-E0AA-FBBB52BF949D}"/>
              </a:ext>
            </a:extLst>
          </p:cNvPr>
          <p:cNvSpPr>
            <a:spLocks noGrp="1"/>
          </p:cNvSpPr>
          <p:nvPr>
            <p:ph type="title"/>
          </p:nvPr>
        </p:nvSpPr>
        <p:spPr>
          <a:xfrm>
            <a:off x="371475" y="333375"/>
            <a:ext cx="11449050" cy="403225"/>
          </a:xfrm>
        </p:spPr>
        <p:txBody>
          <a:bodyPr/>
          <a:lstStyle/>
          <a:p>
            <a:r>
              <a:rPr lang="en-IN"/>
              <a:t>Team Structure</a:t>
            </a:r>
          </a:p>
        </p:txBody>
      </p:sp>
      <p:sp>
        <p:nvSpPr>
          <p:cNvPr id="5" name="Slide Number Placeholder 4">
            <a:extLst>
              <a:ext uri="{FF2B5EF4-FFF2-40B4-BE49-F238E27FC236}">
                <a16:creationId xmlns:a16="http://schemas.microsoft.com/office/drawing/2014/main" id="{84C50468-2875-85B0-242F-5709EE7C573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graphicFrame>
        <p:nvGraphicFramePr>
          <p:cNvPr id="23" name="Table 22">
            <a:extLst>
              <a:ext uri="{FF2B5EF4-FFF2-40B4-BE49-F238E27FC236}">
                <a16:creationId xmlns:a16="http://schemas.microsoft.com/office/drawing/2014/main" id="{D80CA05E-1E36-938F-217E-E35C79363912}"/>
              </a:ext>
            </a:extLst>
          </p:cNvPr>
          <p:cNvGraphicFramePr>
            <a:graphicFrameLocks noGrp="1"/>
          </p:cNvGraphicFramePr>
          <p:nvPr/>
        </p:nvGraphicFramePr>
        <p:xfrm>
          <a:off x="371475" y="908611"/>
          <a:ext cx="11319878" cy="4251402"/>
        </p:xfrm>
        <a:graphic>
          <a:graphicData uri="http://schemas.openxmlformats.org/drawingml/2006/table">
            <a:tbl>
              <a:tblPr firstRow="1" bandRow="1">
                <a:tableStyleId>{5C22544A-7EE6-4342-B048-85BDC9FD1C3A}</a:tableStyleId>
              </a:tblPr>
              <a:tblGrid>
                <a:gridCol w="1852092">
                  <a:extLst>
                    <a:ext uri="{9D8B030D-6E8A-4147-A177-3AD203B41FA5}">
                      <a16:colId xmlns:a16="http://schemas.microsoft.com/office/drawing/2014/main" val="4215147604"/>
                    </a:ext>
                  </a:extLst>
                </a:gridCol>
                <a:gridCol w="1215665">
                  <a:extLst>
                    <a:ext uri="{9D8B030D-6E8A-4147-A177-3AD203B41FA5}">
                      <a16:colId xmlns:a16="http://schemas.microsoft.com/office/drawing/2014/main" val="1089502189"/>
                    </a:ext>
                  </a:extLst>
                </a:gridCol>
                <a:gridCol w="891337">
                  <a:extLst>
                    <a:ext uri="{9D8B030D-6E8A-4147-A177-3AD203B41FA5}">
                      <a16:colId xmlns:a16="http://schemas.microsoft.com/office/drawing/2014/main" val="1242434747"/>
                    </a:ext>
                  </a:extLst>
                </a:gridCol>
                <a:gridCol w="858326">
                  <a:extLst>
                    <a:ext uri="{9D8B030D-6E8A-4147-A177-3AD203B41FA5}">
                      <a16:colId xmlns:a16="http://schemas.microsoft.com/office/drawing/2014/main" val="713400214"/>
                    </a:ext>
                  </a:extLst>
                </a:gridCol>
                <a:gridCol w="880334">
                  <a:extLst>
                    <a:ext uri="{9D8B030D-6E8A-4147-A177-3AD203B41FA5}">
                      <a16:colId xmlns:a16="http://schemas.microsoft.com/office/drawing/2014/main" val="498097064"/>
                    </a:ext>
                  </a:extLst>
                </a:gridCol>
                <a:gridCol w="296445">
                  <a:extLst>
                    <a:ext uri="{9D8B030D-6E8A-4147-A177-3AD203B41FA5}">
                      <a16:colId xmlns:a16="http://schemas.microsoft.com/office/drawing/2014/main" val="2910318920"/>
                    </a:ext>
                  </a:extLst>
                </a:gridCol>
                <a:gridCol w="989349">
                  <a:extLst>
                    <a:ext uri="{9D8B030D-6E8A-4147-A177-3AD203B41FA5}">
                      <a16:colId xmlns:a16="http://schemas.microsoft.com/office/drawing/2014/main" val="2994713111"/>
                    </a:ext>
                  </a:extLst>
                </a:gridCol>
                <a:gridCol w="876693">
                  <a:extLst>
                    <a:ext uri="{9D8B030D-6E8A-4147-A177-3AD203B41FA5}">
                      <a16:colId xmlns:a16="http://schemas.microsoft.com/office/drawing/2014/main" val="670104842"/>
                    </a:ext>
                  </a:extLst>
                </a:gridCol>
                <a:gridCol w="810705">
                  <a:extLst>
                    <a:ext uri="{9D8B030D-6E8A-4147-A177-3AD203B41FA5}">
                      <a16:colId xmlns:a16="http://schemas.microsoft.com/office/drawing/2014/main" val="1532106202"/>
                    </a:ext>
                  </a:extLst>
                </a:gridCol>
                <a:gridCol w="339365">
                  <a:extLst>
                    <a:ext uri="{9D8B030D-6E8A-4147-A177-3AD203B41FA5}">
                      <a16:colId xmlns:a16="http://schemas.microsoft.com/office/drawing/2014/main" val="4293892406"/>
                    </a:ext>
                  </a:extLst>
                </a:gridCol>
                <a:gridCol w="1008668">
                  <a:extLst>
                    <a:ext uri="{9D8B030D-6E8A-4147-A177-3AD203B41FA5}">
                      <a16:colId xmlns:a16="http://schemas.microsoft.com/office/drawing/2014/main" val="3292898140"/>
                    </a:ext>
                  </a:extLst>
                </a:gridCol>
                <a:gridCol w="1300899">
                  <a:extLst>
                    <a:ext uri="{9D8B030D-6E8A-4147-A177-3AD203B41FA5}">
                      <a16:colId xmlns:a16="http://schemas.microsoft.com/office/drawing/2014/main" val="499368608"/>
                    </a:ext>
                  </a:extLst>
                </a:gridCol>
              </a:tblGrid>
              <a:tr h="920615">
                <a:tc>
                  <a:txBody>
                    <a:bodyPr/>
                    <a:lstStyle/>
                    <a:p>
                      <a:pPr algn="l"/>
                      <a:r>
                        <a:rPr lang="en-US" sz="1100" b="1" kern="1200">
                          <a:solidFill>
                            <a:schemeClr val="bg1">
                              <a:lumMod val="95000"/>
                            </a:schemeClr>
                          </a:solidFill>
                          <a:latin typeface="+mn-lt"/>
                          <a:ea typeface="+mn-ea"/>
                          <a:cs typeface="+mn-cs"/>
                        </a:rPr>
                        <a:t>Roles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l"/>
                      <a:r>
                        <a:rPr lang="en-US" sz="1100" b="1">
                          <a:solidFill>
                            <a:schemeClr val="bg1">
                              <a:lumMod val="95000"/>
                            </a:schemeClr>
                          </a:solidFill>
                        </a:rPr>
                        <a:t>Names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gridSpan="3">
                  <a:txBody>
                    <a:bodyPr/>
                    <a:lstStyle/>
                    <a:p>
                      <a:pPr algn="ctr"/>
                      <a:r>
                        <a:rPr lang="en-US" sz="1100" b="1">
                          <a:solidFill>
                            <a:schemeClr val="bg1">
                              <a:lumMod val="95000"/>
                            </a:schemeClr>
                          </a:solidFill>
                        </a:rPr>
                        <a:t>Current Team</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hMerge="1">
                  <a:txBody>
                    <a:bodyPr/>
                    <a:lstStyle/>
                    <a:p>
                      <a:pPr algn="ctr"/>
                      <a:r>
                        <a:rPr lang="en-US" sz="1100" b="1">
                          <a:solidFill>
                            <a:schemeClr val="bg1">
                              <a:lumMod val="95000"/>
                            </a:schemeClr>
                          </a:solidFill>
                        </a:rPr>
                        <a:t>Accelerated Team Req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hMerge="1">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lang="en-US" sz="1100" b="1">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endParaRPr lang="en-US" sz="1100" b="1">
                        <a:solidFill>
                          <a:schemeClr val="bg1">
                            <a:lumMod val="9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1100" b="1">
                          <a:solidFill>
                            <a:schemeClr val="bg1">
                              <a:lumMod val="95000"/>
                            </a:schemeClr>
                          </a:solidFill>
                        </a:rPr>
                        <a:t>Accelerated Team (FTE Capacity) Proposed for 2024</a:t>
                      </a:r>
                    </a:p>
                    <a:p>
                      <a:pPr algn="ctr"/>
                      <a:endParaRPr lang="en-US" sz="1100" b="1">
                        <a:solidFill>
                          <a:schemeClr val="bg1">
                            <a:lumMod val="9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hMerge="1">
                  <a:txBody>
                    <a:bodyPr/>
                    <a:lstStyle/>
                    <a:p>
                      <a:pPr algn="ctr"/>
                      <a:endParaRPr lang="en-US" sz="1100" b="1">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hMerge="1">
                  <a:txBody>
                    <a:bodyPr/>
                    <a:lstStyle/>
                    <a:p>
                      <a:pPr algn="ctr"/>
                      <a:endParaRPr lang="en-US" sz="1100" b="1">
                        <a:solidFill>
                          <a:schemeClr val="bg1">
                            <a:lumMod val="9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endParaRPr lang="en-US" sz="1100" b="1">
                        <a:solidFill>
                          <a:schemeClr val="bg1">
                            <a:lumMod val="9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1100" b="1" kern="1200">
                          <a:solidFill>
                            <a:schemeClr val="bg1">
                              <a:lumMod val="95000"/>
                            </a:schemeClr>
                          </a:solidFill>
                          <a:latin typeface="+mn-lt"/>
                          <a:ea typeface="+mn-ea"/>
                          <a:cs typeface="+mn-cs"/>
                        </a:rPr>
                        <a:t>NTT Investment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100" b="1" kern="1200">
                          <a:solidFill>
                            <a:schemeClr val="bg1">
                              <a:lumMod val="95000"/>
                            </a:schemeClr>
                          </a:solidFill>
                          <a:latin typeface="+mn-lt"/>
                          <a:ea typeface="+mn-ea"/>
                          <a:cs typeface="+mn-cs"/>
                        </a:rPr>
                        <a:t>HSBC Accelerated NTT funding requirement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205848937"/>
                  </a:ext>
                </a:extLst>
              </a:tr>
              <a:tr h="252776">
                <a:tc>
                  <a:txBody>
                    <a:bodyPr/>
                    <a:lstStyle/>
                    <a:p>
                      <a:endParaRPr lang="en-US" sz="1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b="1">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solidFill>
                            <a:schemeClr val="tx1"/>
                          </a:solidFill>
                        </a:rPr>
                        <a:t>NTT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solidFill>
                            <a:schemeClr val="tx1"/>
                          </a:solidFill>
                        </a:rPr>
                        <a:t>HSBC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solidFill>
                            <a:schemeClr val="tx1"/>
                          </a:solidFill>
                        </a:rPr>
                        <a:t>Total</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a:solidFill>
                            <a:schemeClr val="tx1"/>
                          </a:solidFill>
                        </a:rPr>
                        <a:t>NTT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solidFill>
                            <a:schemeClr val="tx1"/>
                          </a:solidFill>
                        </a:rPr>
                        <a:t>HSBC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solidFill>
                            <a:schemeClr val="tx1"/>
                          </a:solidFill>
                        </a:rPr>
                        <a:t>Total</a:t>
                      </a:r>
                      <a:endParaRPr lang="en-US" sz="1200" b="1"/>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a:solidFill>
                            <a:schemeClr val="tx1"/>
                          </a:solidFill>
                        </a:rPr>
                        <a:t>NTT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solidFill>
                            <a:schemeClr val="tx1"/>
                          </a:solidFill>
                        </a:rPr>
                        <a:t>HSBC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542506"/>
                  </a:ext>
                </a:extLst>
              </a:tr>
              <a:tr h="252776">
                <a:tc>
                  <a:txBody>
                    <a:bodyPr/>
                    <a:lstStyle/>
                    <a:p>
                      <a:r>
                        <a:rPr lang="en-US" sz="1200">
                          <a:solidFill>
                            <a:schemeClr val="tx1"/>
                          </a:solidFill>
                        </a:rPr>
                        <a:t>Program Owner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solidFill>
                            <a:schemeClr val="tx1"/>
                          </a:solidFill>
                        </a:rPr>
                        <a:t>Mayuresh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9326843"/>
                  </a:ext>
                </a:extLst>
              </a:tr>
              <a:tr h="252776">
                <a:tc>
                  <a:txBody>
                    <a:bodyPr/>
                    <a:lstStyle/>
                    <a:p>
                      <a:r>
                        <a:rPr lang="en-US" sz="1200">
                          <a:solidFill>
                            <a:schemeClr val="tx1"/>
                          </a:solidFill>
                        </a:rPr>
                        <a:t>EA/Advisor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solidFill>
                            <a:schemeClr val="tx1"/>
                          </a:solidFill>
                        </a:rPr>
                        <a:t>Vikram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0.1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0.1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0.1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204444"/>
                  </a:ext>
                </a:extLst>
              </a:tr>
              <a:tr h="252776">
                <a:tc>
                  <a:txBody>
                    <a:bodyPr/>
                    <a:lstStyle/>
                    <a:p>
                      <a:r>
                        <a:rPr lang="en-US" sz="1200">
                          <a:solidFill>
                            <a:schemeClr val="tx1"/>
                          </a:solidFill>
                        </a:rPr>
                        <a:t>Technical Architect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8135719"/>
                  </a:ext>
                </a:extLst>
              </a:tr>
              <a:tr h="427939">
                <a:tc>
                  <a:txBody>
                    <a:bodyPr/>
                    <a:lstStyle/>
                    <a:p>
                      <a:r>
                        <a:rPr lang="en-US" sz="1200">
                          <a:solidFill>
                            <a:schemeClr val="tx1"/>
                          </a:solidFill>
                        </a:rPr>
                        <a:t>Workstream Leads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solidFill>
                            <a:schemeClr val="tx1"/>
                          </a:solidFill>
                        </a:rPr>
                        <a:t>Abhishek, </a:t>
                      </a:r>
                      <a:r>
                        <a:rPr lang="en-US" sz="1200" err="1">
                          <a:solidFill>
                            <a:schemeClr val="tx1"/>
                          </a:solidFill>
                        </a:rPr>
                        <a:t>Przemyslaw</a:t>
                      </a: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5703744"/>
                  </a:ext>
                </a:extLst>
              </a:tr>
              <a:tr h="359109">
                <a:tc>
                  <a:txBody>
                    <a:bodyPr/>
                    <a:lstStyle/>
                    <a:p>
                      <a:r>
                        <a:rPr lang="en-US" sz="1200"/>
                        <a:t>Transformation Advisor</a:t>
                      </a: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solidFill>
                            <a:schemeClr val="tx1"/>
                          </a:solidFill>
                        </a:rPr>
                        <a:t>Sharang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0.25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0.25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0.25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8113372"/>
                  </a:ext>
                </a:extLst>
              </a:tr>
              <a:tr h="252776">
                <a:tc>
                  <a:txBody>
                    <a:bodyPr/>
                    <a:lstStyle/>
                    <a:p>
                      <a:r>
                        <a:rPr lang="en-US" sz="1200">
                          <a:solidFill>
                            <a:schemeClr val="tx1"/>
                          </a:solidFill>
                        </a:rPr>
                        <a:t>Splunk SME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a:solidFill>
                            <a:schemeClr val="tx1"/>
                          </a:solidFill>
                        </a:rPr>
                        <a:t>Waldemar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2</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821861"/>
                  </a:ext>
                </a:extLst>
              </a:tr>
              <a:tr h="252776">
                <a:tc>
                  <a:txBody>
                    <a:bodyPr/>
                    <a:lstStyle/>
                    <a:p>
                      <a:r>
                        <a:rPr lang="en-US" sz="1200">
                          <a:solidFill>
                            <a:schemeClr val="tx1"/>
                          </a:solidFill>
                        </a:rPr>
                        <a:t>AppD SME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200" kern="1200">
                          <a:solidFill>
                            <a:schemeClr val="tx1"/>
                          </a:solidFill>
                          <a:latin typeface="+mn-lt"/>
                          <a:ea typeface="+mn-ea"/>
                          <a:cs typeface="+mn-cs"/>
                        </a:rPr>
                        <a:t>Sohit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a:solidFill>
                            <a:schemeClr val="tx1"/>
                          </a:solidFill>
                          <a:latin typeface="+mn-lt"/>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a:solidFill>
                            <a:schemeClr val="tx1"/>
                          </a:solidFill>
                          <a:latin typeface="+mn-lt"/>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kern="1200">
                          <a:solidFill>
                            <a:schemeClr val="tx1"/>
                          </a:solidFill>
                          <a:latin typeface="+mn-lt"/>
                          <a:ea typeface="+mn-ea"/>
                          <a:cs typeface="+mn-cs"/>
                        </a:rPr>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a:solidFill>
                            <a:schemeClr val="tx1"/>
                          </a:solidFill>
                          <a:latin typeface="+mn-lt"/>
                          <a:ea typeface="+mn-ea"/>
                          <a:cs typeface="+mn-cs"/>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6071342"/>
                  </a:ext>
                </a:extLst>
              </a:tr>
              <a:tr h="252776">
                <a:tc>
                  <a:txBody>
                    <a:bodyPr/>
                    <a:lstStyle/>
                    <a:p>
                      <a:r>
                        <a:rPr lang="en-US" sz="1200">
                          <a:solidFill>
                            <a:schemeClr val="tx1"/>
                          </a:solidFill>
                        </a:rPr>
                        <a:t>Technical Analyst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6590971"/>
                  </a:ext>
                </a:extLst>
              </a:tr>
              <a:tr h="252776">
                <a:tc>
                  <a:txBody>
                    <a:bodyPr/>
                    <a:lstStyle/>
                    <a:p>
                      <a:r>
                        <a:rPr lang="en-US" sz="1200">
                          <a:solidFill>
                            <a:schemeClr val="tx1"/>
                          </a:solidFill>
                        </a:rPr>
                        <a:t>DevOps Engineers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6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1200" kern="1200">
                          <a:solidFill>
                            <a:schemeClr val="tx1"/>
                          </a:solidFill>
                          <a:latin typeface="+mn-lt"/>
                          <a:ea typeface="+mn-ea"/>
                          <a:cs typeface="+mn-cs"/>
                        </a:rPr>
                        <a:t>11</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2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tx1"/>
                          </a:solidFill>
                        </a:rPr>
                        <a:t>0.5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6009751"/>
                  </a:ext>
                </a:extLst>
              </a:tr>
              <a:tr h="252776">
                <a:tc>
                  <a:txBody>
                    <a:bodyPr/>
                    <a:lstStyle/>
                    <a:p>
                      <a:r>
                        <a:rPr lang="en-US" sz="1200">
                          <a:solidFill>
                            <a:schemeClr val="bg1"/>
                          </a:solidFill>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tc>
                  <a:txBody>
                    <a:bodyPr/>
                    <a:lstStyle/>
                    <a:p>
                      <a:pPr algn="ctr"/>
                      <a:endParaRPr lang="en-US" sz="120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tc>
                  <a:txBody>
                    <a:bodyPr/>
                    <a:lstStyle/>
                    <a:p>
                      <a:pPr algn="ctr"/>
                      <a:r>
                        <a:rPr lang="en-US" sz="1200">
                          <a:solidFill>
                            <a:schemeClr val="bg1"/>
                          </a:solidFill>
                        </a:rPr>
                        <a:t>4.35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tc>
                  <a:txBody>
                    <a:bodyPr/>
                    <a:lstStyle/>
                    <a:p>
                      <a:pPr algn="ctr"/>
                      <a:r>
                        <a:rPr lang="en-US" sz="1200">
                          <a:solidFill>
                            <a:schemeClr val="bg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tc>
                  <a:txBody>
                    <a:bodyPr/>
                    <a:lstStyle/>
                    <a:p>
                      <a:pPr algn="ctr"/>
                      <a:r>
                        <a:rPr lang="en-US" sz="1200">
                          <a:solidFill>
                            <a:schemeClr val="bg1"/>
                          </a:solidFill>
                        </a:rPr>
                        <a:t>10.35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tc>
                  <a:txBody>
                    <a:bodyPr/>
                    <a:lstStyle/>
                    <a:p>
                      <a:pPr algn="ctr"/>
                      <a:endParaRPr lang="en-US" sz="12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bg1"/>
                          </a:solidFill>
                        </a:rPr>
                        <a:t>7.35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tc>
                  <a:txBody>
                    <a:bodyPr/>
                    <a:lstStyle/>
                    <a:p>
                      <a:pPr algn="ctr"/>
                      <a:r>
                        <a:rPr lang="en-US" sz="120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tc>
                  <a:txBody>
                    <a:bodyPr/>
                    <a:lstStyle/>
                    <a:p>
                      <a:pPr algn="ctr"/>
                      <a:r>
                        <a:rPr lang="en-US" sz="1200">
                          <a:solidFill>
                            <a:schemeClr val="bg1"/>
                          </a:solidFill>
                        </a:rPr>
                        <a:t>16.85</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tc>
                  <a:txBody>
                    <a:bodyPr/>
                    <a:lstStyle/>
                    <a:p>
                      <a:pPr algn="ctr"/>
                      <a:endParaRPr lang="en-US" sz="120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a:solidFill>
                            <a:schemeClr val="bg1"/>
                          </a:solidFill>
                        </a:rPr>
                        <a:t>2.85 (B)</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tc>
                  <a:txBody>
                    <a:bodyPr/>
                    <a:lstStyle/>
                    <a:p>
                      <a:pPr algn="ctr"/>
                      <a:r>
                        <a:rPr lang="en-US" sz="1200">
                          <a:solidFill>
                            <a:schemeClr val="bg1"/>
                          </a:solidFill>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E4B"/>
                    </a:solidFill>
                  </a:tcPr>
                </a:tc>
                <a:extLst>
                  <a:ext uri="{0D108BD9-81ED-4DB2-BD59-A6C34878D82A}">
                    <a16:rowId xmlns:a16="http://schemas.microsoft.com/office/drawing/2014/main" val="497547777"/>
                  </a:ext>
                </a:extLst>
              </a:tr>
            </a:tbl>
          </a:graphicData>
        </a:graphic>
      </p:graphicFrame>
      <p:sp>
        <p:nvSpPr>
          <p:cNvPr id="4" name="Rectangle 3">
            <a:extLst>
              <a:ext uri="{FF2B5EF4-FFF2-40B4-BE49-F238E27FC236}">
                <a16:creationId xmlns:a16="http://schemas.microsoft.com/office/drawing/2014/main" id="{2F1D7731-72E9-1DD0-E2E5-81FDBF1DE0AC}"/>
              </a:ext>
            </a:extLst>
          </p:cNvPr>
          <p:cNvSpPr/>
          <p:nvPr/>
        </p:nvSpPr>
        <p:spPr>
          <a:xfrm>
            <a:off x="371475" y="5393614"/>
            <a:ext cx="11319878" cy="76934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0" cap="none" spc="0" normalizeH="0" baseline="0" noProof="0">
                <a:ln>
                  <a:noFill/>
                </a:ln>
                <a:solidFill>
                  <a:srgbClr val="000000"/>
                </a:solidFill>
                <a:effectLst/>
                <a:uLnTx/>
                <a:uFillTx/>
                <a:latin typeface="Arial"/>
                <a:ea typeface="+mn-ea"/>
                <a:cs typeface="Arial"/>
              </a:rPr>
              <a:t>Notes</a:t>
            </a:r>
          </a:p>
          <a:p>
            <a:pPr marL="228600" marR="0" lvl="0" indent="-228600" algn="l" defTabSz="914400" rtl="0" eaLnBrk="1" fontAlgn="auto" latinLnBrk="0" hangingPunct="1">
              <a:lnSpc>
                <a:spcPct val="100000"/>
              </a:lnSpc>
              <a:spcBef>
                <a:spcPts val="0"/>
              </a:spcBef>
              <a:spcAft>
                <a:spcPts val="0"/>
              </a:spcAft>
              <a:buClrTx/>
              <a:buSzTx/>
              <a:buFont typeface="+mj-lt"/>
              <a:buAutoNum type="alphaUcPeriod"/>
              <a:tabLst/>
              <a:defRPr/>
            </a:pPr>
            <a:r>
              <a:rPr kumimoji="1" lang="en-US" sz="1200" b="0" i="0" u="none" strike="noStrike" kern="0" cap="none" spc="0" normalizeH="0" baseline="0" noProof="0">
                <a:ln>
                  <a:noFill/>
                </a:ln>
                <a:solidFill>
                  <a:srgbClr val="000000"/>
                </a:solidFill>
                <a:effectLst/>
                <a:uLnTx/>
                <a:uFillTx/>
                <a:latin typeface="Arial"/>
                <a:ea typeface="+mn-ea"/>
                <a:cs typeface="Arial"/>
              </a:rPr>
              <a:t>includes capacity of 3 FTE from automation team and 3 FTE from PE teams. Skill Matrix shared with HSBC to determine fitment of available PE/IE/Automation team HSBC resources to deliver roadmap</a:t>
            </a:r>
          </a:p>
          <a:p>
            <a:pPr marL="228600" marR="0" lvl="0" indent="-228600" algn="l" defTabSz="914400" rtl="0" eaLnBrk="1" fontAlgn="auto" latinLnBrk="0" hangingPunct="1">
              <a:lnSpc>
                <a:spcPct val="100000"/>
              </a:lnSpc>
              <a:spcBef>
                <a:spcPts val="0"/>
              </a:spcBef>
              <a:spcAft>
                <a:spcPts val="0"/>
              </a:spcAft>
              <a:buClrTx/>
              <a:buSzTx/>
              <a:buFont typeface="+mj-lt"/>
              <a:buAutoNum type="alphaUcPeriod"/>
              <a:tabLst/>
              <a:defRPr/>
            </a:pPr>
            <a:r>
              <a:rPr kumimoji="1" lang="en-US" sz="1200" b="0" i="0" u="none" strike="noStrike" kern="0" cap="none" spc="0" normalizeH="0" baseline="0" noProof="0">
                <a:ln>
                  <a:noFill/>
                </a:ln>
                <a:solidFill>
                  <a:srgbClr val="000000"/>
                </a:solidFill>
                <a:effectLst/>
                <a:uLnTx/>
                <a:uFillTx/>
                <a:latin typeface="Arial"/>
                <a:ea typeface="+mn-ea"/>
                <a:cs typeface="Arial"/>
              </a:rPr>
              <a:t>For accelerated model - NTT will onboard 3 additional resources with 2.5 FTE as investment.</a:t>
            </a:r>
          </a:p>
        </p:txBody>
      </p:sp>
    </p:spTree>
    <p:extLst>
      <p:ext uri="{BB962C8B-B14F-4D97-AF65-F5344CB8AC3E}">
        <p14:creationId xmlns:p14="http://schemas.microsoft.com/office/powerpoint/2010/main" val="1085920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93BB5-A843-228E-0C9E-17E5C9322B2B}"/>
              </a:ext>
            </a:extLst>
          </p:cNvPr>
          <p:cNvSpPr>
            <a:spLocks noGrp="1"/>
          </p:cNvSpPr>
          <p:nvPr>
            <p:ph type="title"/>
          </p:nvPr>
        </p:nvSpPr>
        <p:spPr>
          <a:xfrm>
            <a:off x="460899" y="198660"/>
            <a:ext cx="11449050" cy="307367"/>
          </a:xfrm>
        </p:spPr>
        <p:txBody>
          <a:bodyPr/>
          <a:lstStyle/>
          <a:p>
            <a:r>
              <a:rPr lang="en-GB"/>
              <a:t>Commercial Options</a:t>
            </a:r>
          </a:p>
        </p:txBody>
      </p:sp>
      <p:graphicFrame>
        <p:nvGraphicFramePr>
          <p:cNvPr id="3" name="Table 3">
            <a:extLst>
              <a:ext uri="{FF2B5EF4-FFF2-40B4-BE49-F238E27FC236}">
                <a16:creationId xmlns:a16="http://schemas.microsoft.com/office/drawing/2014/main" id="{ED3B1620-D263-AFE7-319C-C499C6ACFAF1}"/>
              </a:ext>
            </a:extLst>
          </p:cNvPr>
          <p:cNvGraphicFramePr>
            <a:graphicFrameLocks noGrp="1"/>
          </p:cNvGraphicFramePr>
          <p:nvPr/>
        </p:nvGraphicFramePr>
        <p:xfrm>
          <a:off x="460899" y="733830"/>
          <a:ext cx="11610942" cy="4078102"/>
        </p:xfrm>
        <a:graphic>
          <a:graphicData uri="http://schemas.openxmlformats.org/drawingml/2006/table">
            <a:tbl>
              <a:tblPr firstRow="1" bandRow="1">
                <a:tableStyleId>{5C22544A-7EE6-4342-B048-85BDC9FD1C3A}</a:tableStyleId>
              </a:tblPr>
              <a:tblGrid>
                <a:gridCol w="2288211">
                  <a:extLst>
                    <a:ext uri="{9D8B030D-6E8A-4147-A177-3AD203B41FA5}">
                      <a16:colId xmlns:a16="http://schemas.microsoft.com/office/drawing/2014/main" val="572529136"/>
                    </a:ext>
                  </a:extLst>
                </a:gridCol>
                <a:gridCol w="916008">
                  <a:extLst>
                    <a:ext uri="{9D8B030D-6E8A-4147-A177-3AD203B41FA5}">
                      <a16:colId xmlns:a16="http://schemas.microsoft.com/office/drawing/2014/main" val="3135579647"/>
                    </a:ext>
                  </a:extLst>
                </a:gridCol>
                <a:gridCol w="780494">
                  <a:extLst>
                    <a:ext uri="{9D8B030D-6E8A-4147-A177-3AD203B41FA5}">
                      <a16:colId xmlns:a16="http://schemas.microsoft.com/office/drawing/2014/main" val="1041153468"/>
                    </a:ext>
                  </a:extLst>
                </a:gridCol>
                <a:gridCol w="478703">
                  <a:extLst>
                    <a:ext uri="{9D8B030D-6E8A-4147-A177-3AD203B41FA5}">
                      <a16:colId xmlns:a16="http://schemas.microsoft.com/office/drawing/2014/main" val="2403410554"/>
                    </a:ext>
                  </a:extLst>
                </a:gridCol>
                <a:gridCol w="582770">
                  <a:extLst>
                    <a:ext uri="{9D8B030D-6E8A-4147-A177-3AD203B41FA5}">
                      <a16:colId xmlns:a16="http://schemas.microsoft.com/office/drawing/2014/main" val="3055301089"/>
                    </a:ext>
                  </a:extLst>
                </a:gridCol>
                <a:gridCol w="946999">
                  <a:extLst>
                    <a:ext uri="{9D8B030D-6E8A-4147-A177-3AD203B41FA5}">
                      <a16:colId xmlns:a16="http://schemas.microsoft.com/office/drawing/2014/main" val="2404696202"/>
                    </a:ext>
                  </a:extLst>
                </a:gridCol>
                <a:gridCol w="5617757">
                  <a:extLst>
                    <a:ext uri="{9D8B030D-6E8A-4147-A177-3AD203B41FA5}">
                      <a16:colId xmlns:a16="http://schemas.microsoft.com/office/drawing/2014/main" val="4093023474"/>
                    </a:ext>
                  </a:extLst>
                </a:gridCol>
              </a:tblGrid>
              <a:tr h="300474">
                <a:tc>
                  <a:txBody>
                    <a:bodyPr/>
                    <a:lstStyle/>
                    <a:p>
                      <a:endParaRPr lang="en-GB" sz="1100" i="0"/>
                    </a:p>
                  </a:txBody>
                  <a:tcPr>
                    <a:solidFill>
                      <a:schemeClr val="accent2">
                        <a:lumMod val="50000"/>
                      </a:schemeClr>
                    </a:solidFill>
                  </a:tcPr>
                </a:tc>
                <a:tc>
                  <a:txBody>
                    <a:bodyPr/>
                    <a:lstStyle/>
                    <a:p>
                      <a:pPr algn="ctr"/>
                      <a:r>
                        <a:rPr lang="en-GB" sz="1200" i="0"/>
                        <a:t>Timeline</a:t>
                      </a:r>
                    </a:p>
                  </a:txBody>
                  <a:tcPr>
                    <a:solidFill>
                      <a:schemeClr val="accent2">
                        <a:lumMod val="50000"/>
                      </a:schemeClr>
                    </a:solidFill>
                  </a:tcPr>
                </a:tc>
                <a:tc gridSpan="3">
                  <a:txBody>
                    <a:bodyPr/>
                    <a:lstStyle/>
                    <a:p>
                      <a:pPr algn="ctr"/>
                      <a:r>
                        <a:rPr lang="en-GB" sz="1200" i="0"/>
                        <a:t>FTE</a:t>
                      </a:r>
                    </a:p>
                  </a:txBody>
                  <a:tcPr>
                    <a:solidFill>
                      <a:schemeClr val="accent2">
                        <a:lumMod val="50000"/>
                      </a:schemeClr>
                    </a:solidFill>
                  </a:tcPr>
                </a:tc>
                <a:tc hMerge="1">
                  <a:txBody>
                    <a:bodyPr/>
                    <a:lstStyle/>
                    <a:p>
                      <a:pPr algn="ctr"/>
                      <a:endParaRPr lang="en-GB" i="1"/>
                    </a:p>
                  </a:txBody>
                  <a:tcPr/>
                </a:tc>
                <a:tc hMerge="1">
                  <a:txBody>
                    <a:bodyPr/>
                    <a:lstStyle/>
                    <a:p>
                      <a:pPr algn="ctr"/>
                      <a:endParaRPr lang="en-GB" i="1"/>
                    </a:p>
                  </a:txBody>
                  <a:tcPr/>
                </a:tc>
                <a:tc>
                  <a:txBody>
                    <a:bodyPr/>
                    <a:lstStyle/>
                    <a:p>
                      <a:pPr algn="ctr"/>
                      <a:r>
                        <a:rPr lang="en-GB" i="1"/>
                        <a:t>FY24</a:t>
                      </a:r>
                    </a:p>
                  </a:txBody>
                  <a:tcPr/>
                </a:tc>
                <a:tc>
                  <a:txBody>
                    <a:bodyPr/>
                    <a:lstStyle/>
                    <a:p>
                      <a:pPr algn="ctr"/>
                      <a:r>
                        <a:rPr lang="en-GB" sz="1200" i="0"/>
                        <a:t>Considerations</a:t>
                      </a:r>
                    </a:p>
                  </a:txBody>
                  <a:tcPr>
                    <a:solidFill>
                      <a:schemeClr val="accent2">
                        <a:lumMod val="50000"/>
                      </a:schemeClr>
                    </a:solidFill>
                  </a:tcPr>
                </a:tc>
                <a:extLst>
                  <a:ext uri="{0D108BD9-81ED-4DB2-BD59-A6C34878D82A}">
                    <a16:rowId xmlns:a16="http://schemas.microsoft.com/office/drawing/2014/main" val="1413290883"/>
                  </a:ext>
                </a:extLst>
              </a:tr>
              <a:tr h="351855">
                <a:tc>
                  <a:txBody>
                    <a:bodyPr/>
                    <a:lstStyle/>
                    <a:p>
                      <a:pPr marL="0" indent="0" algn="l" defTabSz="914400" rtl="0" eaLnBrk="1" latinLnBrk="0" hangingPunct="1">
                        <a:lnSpc>
                          <a:spcPct val="110000"/>
                        </a:lnSpc>
                        <a:spcBef>
                          <a:spcPts val="600"/>
                        </a:spcBef>
                        <a:buFontTx/>
                        <a:buNone/>
                      </a:pPr>
                      <a:endParaRPr lang="en-GB" sz="1200" b="1" i="0" kern="1200">
                        <a:solidFill>
                          <a:schemeClr val="tx1"/>
                        </a:solidFill>
                        <a:latin typeface="+mn-lt"/>
                        <a:ea typeface="+mn-ea"/>
                        <a:cs typeface="+mn-cs"/>
                      </a:endParaRPr>
                    </a:p>
                  </a:txBody>
                  <a:tcPr>
                    <a:solidFill>
                      <a:schemeClr val="accent1">
                        <a:lumMod val="10000"/>
                        <a:lumOff val="90000"/>
                      </a:schemeClr>
                    </a:solidFill>
                  </a:tcPr>
                </a:tc>
                <a:tc>
                  <a:txBody>
                    <a:bodyPr/>
                    <a:lstStyle/>
                    <a:p>
                      <a:pPr marL="0" indent="0" algn="ctr" defTabSz="914400" rtl="0" eaLnBrk="1" latinLnBrk="0" hangingPunct="1">
                        <a:lnSpc>
                          <a:spcPct val="110000"/>
                        </a:lnSpc>
                        <a:spcBef>
                          <a:spcPts val="600"/>
                        </a:spcBef>
                        <a:buFontTx/>
                        <a:buNone/>
                      </a:pPr>
                      <a:endParaRPr lang="en-GB" sz="1200" b="1" i="0" kern="1200">
                        <a:solidFill>
                          <a:schemeClr val="tx1"/>
                        </a:solidFill>
                        <a:latin typeface="+mn-lt"/>
                        <a:ea typeface="+mn-ea"/>
                        <a:cs typeface="+mn-cs"/>
                      </a:endParaRPr>
                    </a:p>
                  </a:txBody>
                  <a:tcPr>
                    <a:solidFill>
                      <a:schemeClr val="accent1">
                        <a:lumMod val="10000"/>
                        <a:lumOff val="90000"/>
                      </a:schemeClr>
                    </a:solidFill>
                  </a:tcPr>
                </a:tc>
                <a:tc>
                  <a:txBody>
                    <a:bodyPr/>
                    <a:lstStyle/>
                    <a:p>
                      <a:pPr marL="0" indent="0" algn="ctr" defTabSz="914400" rtl="0" eaLnBrk="1" latinLnBrk="0" hangingPunct="1">
                        <a:lnSpc>
                          <a:spcPct val="110000"/>
                        </a:lnSpc>
                        <a:spcBef>
                          <a:spcPts val="600"/>
                        </a:spcBef>
                        <a:buFontTx/>
                        <a:buNone/>
                      </a:pPr>
                      <a:r>
                        <a:rPr lang="en-GB" sz="1200" b="1" i="0" kern="1200">
                          <a:solidFill>
                            <a:schemeClr val="tx1"/>
                          </a:solidFill>
                          <a:latin typeface="+mn-lt"/>
                          <a:ea typeface="+mn-ea"/>
                          <a:cs typeface="+mn-cs"/>
                        </a:rPr>
                        <a:t>India</a:t>
                      </a:r>
                    </a:p>
                  </a:txBody>
                  <a:tcPr anchor="ctr">
                    <a:solidFill>
                      <a:schemeClr val="accent1">
                        <a:lumMod val="10000"/>
                        <a:lumOff val="90000"/>
                      </a:schemeClr>
                    </a:solidFill>
                  </a:tcPr>
                </a:tc>
                <a:tc>
                  <a:txBody>
                    <a:bodyPr/>
                    <a:lstStyle/>
                    <a:p>
                      <a:pPr marL="0" indent="0" algn="ctr" defTabSz="914400" rtl="0" eaLnBrk="1" latinLnBrk="0" hangingPunct="1">
                        <a:lnSpc>
                          <a:spcPct val="110000"/>
                        </a:lnSpc>
                        <a:spcBef>
                          <a:spcPts val="600"/>
                        </a:spcBef>
                        <a:buFontTx/>
                        <a:buNone/>
                      </a:pPr>
                      <a:r>
                        <a:rPr lang="en-GB" sz="1200" b="1" i="0" kern="1200">
                          <a:solidFill>
                            <a:schemeClr val="tx1"/>
                          </a:solidFill>
                          <a:latin typeface="+mn-lt"/>
                          <a:ea typeface="+mn-ea"/>
                          <a:cs typeface="+mn-cs"/>
                        </a:rPr>
                        <a:t>UK</a:t>
                      </a:r>
                    </a:p>
                  </a:txBody>
                  <a:tcPr anchor="ctr">
                    <a:solidFill>
                      <a:schemeClr val="accent1">
                        <a:lumMod val="10000"/>
                        <a:lumOff val="90000"/>
                      </a:schemeClr>
                    </a:solidFill>
                  </a:tcPr>
                </a:tc>
                <a:tc>
                  <a:txBody>
                    <a:bodyPr/>
                    <a:lstStyle/>
                    <a:p>
                      <a:pPr marL="0" indent="0" algn="ctr" defTabSz="914400" rtl="0" eaLnBrk="1" latinLnBrk="0" hangingPunct="1">
                        <a:lnSpc>
                          <a:spcPct val="110000"/>
                        </a:lnSpc>
                        <a:spcBef>
                          <a:spcPts val="600"/>
                        </a:spcBef>
                        <a:buFontTx/>
                        <a:buNone/>
                      </a:pPr>
                      <a:r>
                        <a:rPr lang="en-GB" sz="1200" b="1" i="0" kern="1200">
                          <a:solidFill>
                            <a:schemeClr val="tx1"/>
                          </a:solidFill>
                          <a:latin typeface="+mn-lt"/>
                          <a:ea typeface="+mn-ea"/>
                          <a:cs typeface="+mn-cs"/>
                        </a:rPr>
                        <a:t>Total</a:t>
                      </a:r>
                    </a:p>
                  </a:txBody>
                  <a:tcPr anchor="ctr">
                    <a:solidFill>
                      <a:schemeClr val="accent1">
                        <a:lumMod val="10000"/>
                        <a:lumOff val="90000"/>
                      </a:schemeClr>
                    </a:solidFill>
                  </a:tcPr>
                </a:tc>
                <a:tc>
                  <a:txBody>
                    <a:bodyPr/>
                    <a:lstStyle/>
                    <a:p>
                      <a:pPr marL="0" indent="0" algn="ctr" defTabSz="914400" rtl="0" eaLnBrk="1" latinLnBrk="0" hangingPunct="1">
                        <a:lnSpc>
                          <a:spcPct val="110000"/>
                        </a:lnSpc>
                        <a:spcBef>
                          <a:spcPts val="600"/>
                        </a:spcBef>
                        <a:buFontTx/>
                        <a:buNone/>
                      </a:pPr>
                      <a:r>
                        <a:rPr lang="en-GB" sz="1200" b="1" i="0" kern="1200">
                          <a:solidFill>
                            <a:schemeClr val="tx1"/>
                          </a:solidFill>
                          <a:latin typeface="+mn-lt"/>
                          <a:ea typeface="+mn-ea"/>
                          <a:cs typeface="+mn-cs"/>
                        </a:rPr>
                        <a:t>$</a:t>
                      </a:r>
                    </a:p>
                  </a:txBody>
                  <a:tcPr anchor="ctr">
                    <a:solidFill>
                      <a:schemeClr val="accent1">
                        <a:lumMod val="10000"/>
                        <a:lumOff val="90000"/>
                      </a:schemeClr>
                    </a:solidFill>
                  </a:tcPr>
                </a:tc>
                <a:tc>
                  <a:txBody>
                    <a:bodyPr/>
                    <a:lstStyle/>
                    <a:p>
                      <a:pPr marL="0" indent="0" algn="ctr" defTabSz="914400" rtl="0" eaLnBrk="1" latinLnBrk="0" hangingPunct="1">
                        <a:lnSpc>
                          <a:spcPct val="110000"/>
                        </a:lnSpc>
                        <a:spcBef>
                          <a:spcPts val="600"/>
                        </a:spcBef>
                        <a:buFontTx/>
                        <a:buNone/>
                      </a:pPr>
                      <a:endParaRPr lang="en-GB" sz="1200" b="1" i="0" kern="1200">
                        <a:solidFill>
                          <a:schemeClr val="tx1"/>
                        </a:solidFill>
                        <a:latin typeface="+mn-lt"/>
                        <a:ea typeface="+mn-ea"/>
                        <a:cs typeface="+mn-cs"/>
                      </a:endParaRPr>
                    </a:p>
                  </a:txBody>
                  <a:tcPr anchor="ctr">
                    <a:solidFill>
                      <a:schemeClr val="accent1">
                        <a:lumMod val="10000"/>
                        <a:lumOff val="90000"/>
                      </a:schemeClr>
                    </a:solidFill>
                  </a:tcPr>
                </a:tc>
                <a:extLst>
                  <a:ext uri="{0D108BD9-81ED-4DB2-BD59-A6C34878D82A}">
                    <a16:rowId xmlns:a16="http://schemas.microsoft.com/office/drawing/2014/main" val="1159520566"/>
                  </a:ext>
                </a:extLst>
              </a:tr>
              <a:tr h="868920">
                <a:tc>
                  <a:txBody>
                    <a:bodyPr/>
                    <a:lstStyle/>
                    <a:p>
                      <a:r>
                        <a:rPr lang="en-GB" sz="1200" b="1"/>
                        <a:t>Analysis &amp; Roadmap</a:t>
                      </a:r>
                    </a:p>
                  </a:txBody>
                  <a:tcPr anchor="ctr"/>
                </a:tc>
                <a:tc>
                  <a:txBody>
                    <a:bodyPr/>
                    <a:lstStyle/>
                    <a:p>
                      <a:pPr algn="ctr"/>
                      <a:r>
                        <a:rPr lang="en-GB" sz="1200"/>
                        <a:t>Aug’23 – Dec 23</a:t>
                      </a:r>
                    </a:p>
                  </a:txBody>
                  <a:tcPr anchor="ctr"/>
                </a:tc>
                <a:tc>
                  <a:txBody>
                    <a:bodyPr/>
                    <a:lstStyle/>
                    <a:p>
                      <a:pPr algn="ctr"/>
                      <a:r>
                        <a:rPr lang="en-GB" sz="1200"/>
                        <a:t>4*</a:t>
                      </a:r>
                    </a:p>
                  </a:txBody>
                  <a:tcPr anchor="ctr"/>
                </a:tc>
                <a:tc>
                  <a:txBody>
                    <a:bodyPr/>
                    <a:lstStyle/>
                    <a:p>
                      <a:pPr algn="ctr"/>
                      <a:r>
                        <a:rPr lang="en-GB" sz="1200"/>
                        <a:t>0</a:t>
                      </a:r>
                    </a:p>
                  </a:txBody>
                  <a:tcPr anchor="ctr"/>
                </a:tc>
                <a:tc>
                  <a:txBody>
                    <a:bodyPr/>
                    <a:lstStyle/>
                    <a:p>
                      <a:pPr algn="ctr"/>
                      <a:r>
                        <a:rPr lang="en-GB" sz="1200"/>
                        <a:t>4</a:t>
                      </a:r>
                    </a:p>
                  </a:txBody>
                  <a:tcPr anchor="ctr"/>
                </a:tc>
                <a:tc>
                  <a:txBody>
                    <a:bodyPr/>
                    <a:lstStyle/>
                    <a:p>
                      <a:pPr algn="r"/>
                      <a:r>
                        <a:rPr lang="en-GB" sz="1200"/>
                        <a:t>113,985</a:t>
                      </a:r>
                    </a:p>
                  </a:txBody>
                  <a:tcPr anchor="ctr"/>
                </a:tc>
                <a:tc>
                  <a:txBody>
                    <a:bodyPr/>
                    <a:lstStyle/>
                    <a:p>
                      <a:pPr marL="171450" indent="-171450">
                        <a:buFont typeface="Arial" panose="020B0604020202020204" pitchFamily="34" charset="0"/>
                        <a:buChar char="•"/>
                      </a:pPr>
                      <a:r>
                        <a:rPr lang="en-GB" sz="1200"/>
                        <a:t>Approved budget spend, Actual spend is less ~75,000 due to delayed onboarding by HSBC and staffing changes. [but with no change to deliverables]</a:t>
                      </a:r>
                    </a:p>
                  </a:txBody>
                  <a:tcPr anchor="ctr"/>
                </a:tc>
                <a:extLst>
                  <a:ext uri="{0D108BD9-81ED-4DB2-BD59-A6C34878D82A}">
                    <a16:rowId xmlns:a16="http://schemas.microsoft.com/office/drawing/2014/main" val="930254862"/>
                  </a:ext>
                </a:extLst>
              </a:tr>
              <a:tr h="0">
                <a:tc>
                  <a:txBody>
                    <a:bodyPr/>
                    <a:lstStyle/>
                    <a:p>
                      <a:endParaRPr lang="en-GB" sz="400"/>
                    </a:p>
                  </a:txBody>
                  <a:tcPr anchor="ctr">
                    <a:solidFill>
                      <a:schemeClr val="bg1"/>
                    </a:solidFill>
                  </a:tcPr>
                </a:tc>
                <a:tc>
                  <a:txBody>
                    <a:bodyPr/>
                    <a:lstStyle/>
                    <a:p>
                      <a:endParaRPr lang="en-GB" sz="400"/>
                    </a:p>
                  </a:txBody>
                  <a:tcPr anchor="ctr">
                    <a:solidFill>
                      <a:schemeClr val="bg1"/>
                    </a:solidFill>
                  </a:tcPr>
                </a:tc>
                <a:tc>
                  <a:txBody>
                    <a:bodyPr/>
                    <a:lstStyle/>
                    <a:p>
                      <a:pPr algn="ctr"/>
                      <a:endParaRPr lang="en-GB" sz="400"/>
                    </a:p>
                  </a:txBody>
                  <a:tcPr anchor="ctr">
                    <a:solidFill>
                      <a:schemeClr val="bg1"/>
                    </a:solidFill>
                  </a:tcPr>
                </a:tc>
                <a:tc>
                  <a:txBody>
                    <a:bodyPr/>
                    <a:lstStyle/>
                    <a:p>
                      <a:pPr algn="ctr"/>
                      <a:endParaRPr lang="en-GB" sz="400"/>
                    </a:p>
                  </a:txBody>
                  <a:tcPr anchor="ctr">
                    <a:solidFill>
                      <a:schemeClr val="bg1"/>
                    </a:solidFill>
                  </a:tcPr>
                </a:tc>
                <a:tc>
                  <a:txBody>
                    <a:bodyPr/>
                    <a:lstStyle/>
                    <a:p>
                      <a:pPr algn="ctr"/>
                      <a:endParaRPr lang="en-GB" sz="400"/>
                    </a:p>
                  </a:txBody>
                  <a:tcPr anchor="ctr">
                    <a:solidFill>
                      <a:schemeClr val="bg1"/>
                    </a:solidFill>
                  </a:tcPr>
                </a:tc>
                <a:tc>
                  <a:txBody>
                    <a:bodyPr/>
                    <a:lstStyle/>
                    <a:p>
                      <a:pPr algn="r"/>
                      <a:endParaRPr lang="en-GB" sz="400"/>
                    </a:p>
                  </a:txBody>
                  <a:tcPr anchor="ctr">
                    <a:solidFill>
                      <a:schemeClr val="bg1"/>
                    </a:solidFill>
                  </a:tcPr>
                </a:tc>
                <a:tc>
                  <a:txBody>
                    <a:bodyPr/>
                    <a:lstStyle/>
                    <a:p>
                      <a:pPr marL="171450" indent="-171450">
                        <a:buFont typeface="Arial" panose="020B0604020202020204" pitchFamily="34" charset="0"/>
                        <a:buChar char="•"/>
                      </a:pPr>
                      <a:endParaRPr lang="en-GB" sz="400"/>
                    </a:p>
                  </a:txBody>
                  <a:tcPr anchor="ctr">
                    <a:solidFill>
                      <a:schemeClr val="bg1"/>
                    </a:solidFill>
                  </a:tcPr>
                </a:tc>
                <a:extLst>
                  <a:ext uri="{0D108BD9-81ED-4DB2-BD59-A6C34878D82A}">
                    <a16:rowId xmlns:a16="http://schemas.microsoft.com/office/drawing/2014/main" val="2160487307"/>
                  </a:ext>
                </a:extLst>
              </a:tr>
              <a:tr h="419894">
                <a:tc>
                  <a:txBody>
                    <a:bodyPr/>
                    <a:lstStyle/>
                    <a:p>
                      <a:r>
                        <a:rPr lang="en-GB" sz="1200" b="1"/>
                        <a:t>Deliver subset of 2024 roadmap with the current NTT team </a:t>
                      </a:r>
                    </a:p>
                  </a:txBody>
                  <a:tcPr anchor="ctr"/>
                </a:tc>
                <a:tc rowSpan="3">
                  <a:txBody>
                    <a:bodyPr/>
                    <a:lstStyle/>
                    <a:p>
                      <a:pPr algn="ctr"/>
                      <a:r>
                        <a:rPr lang="en-GB" sz="1200"/>
                        <a:t>Jan’24 -Nov’24</a:t>
                      </a:r>
                    </a:p>
                  </a:txBody>
                  <a:tcPr anchor="ctr"/>
                </a:tc>
                <a:tc>
                  <a:txBody>
                    <a:bodyPr/>
                    <a:lstStyle/>
                    <a:p>
                      <a:pPr algn="ctr"/>
                      <a:r>
                        <a:rPr lang="en-GB" sz="1200"/>
                        <a:t>4.25</a:t>
                      </a:r>
                    </a:p>
                  </a:txBody>
                  <a:tcPr anchor="ctr"/>
                </a:tc>
                <a:tc>
                  <a:txBody>
                    <a:bodyPr/>
                    <a:lstStyle/>
                    <a:p>
                      <a:pPr algn="ctr"/>
                      <a:r>
                        <a:rPr lang="en-GB" sz="1200"/>
                        <a:t>0.1</a:t>
                      </a:r>
                    </a:p>
                  </a:txBody>
                  <a:tcPr anchor="ctr"/>
                </a:tc>
                <a:tc>
                  <a:txBody>
                    <a:bodyPr/>
                    <a:lstStyle/>
                    <a:p>
                      <a:pPr algn="ctr"/>
                      <a:r>
                        <a:rPr lang="en-GB" sz="1200"/>
                        <a:t>4.35</a:t>
                      </a:r>
                    </a:p>
                  </a:txBody>
                  <a:tcPr anchor="ctr"/>
                </a:tc>
                <a:tc>
                  <a:txBody>
                    <a:bodyPr/>
                    <a:lstStyle/>
                    <a:p>
                      <a:pPr algn="r"/>
                      <a:r>
                        <a:rPr lang="en-GB" sz="1200"/>
                        <a:t>240,459</a:t>
                      </a:r>
                    </a:p>
                  </a:txBody>
                  <a:tcPr anchor="ctr"/>
                </a:tc>
                <a:tc>
                  <a:txBody>
                    <a:bodyPr/>
                    <a:lstStyle/>
                    <a:p>
                      <a:pPr marL="171450" indent="-171450">
                        <a:buFont typeface="Arial" panose="020B0604020202020204" pitchFamily="34" charset="0"/>
                        <a:buChar char="•"/>
                      </a:pPr>
                      <a:r>
                        <a:rPr lang="en-GB" sz="1200"/>
                        <a:t>Achieve the subset of 2024 roadmap (as per Slides 9 to 12)</a:t>
                      </a:r>
                    </a:p>
                  </a:txBody>
                  <a:tcPr anchor="ctr"/>
                </a:tc>
                <a:extLst>
                  <a:ext uri="{0D108BD9-81ED-4DB2-BD59-A6C34878D82A}">
                    <a16:rowId xmlns:a16="http://schemas.microsoft.com/office/drawing/2014/main" val="1912468712"/>
                  </a:ext>
                </a:extLst>
              </a:tr>
              <a:tr h="786050">
                <a:tc>
                  <a:txBody>
                    <a:bodyPr/>
                    <a:lstStyle/>
                    <a:p>
                      <a:r>
                        <a:rPr lang="en-GB" sz="1200" b="1"/>
                        <a:t>Deliver 2024 roadmap through a blended team in India/UK</a:t>
                      </a:r>
                    </a:p>
                  </a:txBody>
                  <a:tcPr anchor="ctr">
                    <a:solidFill>
                      <a:srgbClr val="E7E7E8"/>
                    </a:solidFill>
                  </a:tcPr>
                </a:tc>
                <a:tc vMerge="1">
                  <a:txBody>
                    <a:bodyPr/>
                    <a:lstStyle/>
                    <a:p>
                      <a:endParaRPr lang="en-GB"/>
                    </a:p>
                  </a:txBody>
                  <a:tcPr/>
                </a:tc>
                <a:tc>
                  <a:txBody>
                    <a:bodyPr/>
                    <a:lstStyle/>
                    <a:p>
                      <a:pPr algn="ctr"/>
                      <a:r>
                        <a:rPr lang="en-GB" sz="1200"/>
                        <a:t>7.25</a:t>
                      </a:r>
                    </a:p>
                  </a:txBody>
                  <a:tcPr anchor="ctr">
                    <a:solidFill>
                      <a:srgbClr val="E7E7E8"/>
                    </a:solidFill>
                  </a:tcPr>
                </a:tc>
                <a:tc>
                  <a:txBody>
                    <a:bodyPr/>
                    <a:lstStyle/>
                    <a:p>
                      <a:pPr algn="ctr"/>
                      <a:r>
                        <a:rPr lang="en-GB" sz="1200"/>
                        <a:t>0.1</a:t>
                      </a:r>
                    </a:p>
                  </a:txBody>
                  <a:tcPr anchor="ctr">
                    <a:solidFill>
                      <a:srgbClr val="E7E7E8"/>
                    </a:solidFill>
                  </a:tcPr>
                </a:tc>
                <a:tc>
                  <a:txBody>
                    <a:bodyPr/>
                    <a:lstStyle/>
                    <a:p>
                      <a:pPr algn="ctr"/>
                      <a:r>
                        <a:rPr lang="en-GB" sz="1200"/>
                        <a:t>7.35</a:t>
                      </a:r>
                    </a:p>
                  </a:txBody>
                  <a:tcPr anchor="ctr">
                    <a:solidFill>
                      <a:srgbClr val="E7E7E8"/>
                    </a:solidFill>
                  </a:tcPr>
                </a:tc>
                <a:tc>
                  <a:txBody>
                    <a:bodyPr/>
                    <a:lstStyle/>
                    <a:p>
                      <a:pPr algn="r"/>
                      <a:r>
                        <a:rPr lang="en-GB" sz="1200"/>
                        <a:t>324,250</a:t>
                      </a:r>
                    </a:p>
                  </a:txBody>
                  <a:tcPr anchor="ctr">
                    <a:solidFill>
                      <a:srgbClr val="E7E7E8"/>
                    </a:solidFill>
                  </a:tcPr>
                </a:tc>
                <a:tc>
                  <a:txBody>
                    <a:bodyPr/>
                    <a:lstStyle/>
                    <a:p>
                      <a:pPr marL="171450" indent="-171450">
                        <a:buFont typeface="Arial" panose="020B0604020202020204" pitchFamily="34" charset="0"/>
                        <a:buChar char="•"/>
                      </a:pPr>
                      <a:r>
                        <a:rPr lang="en-GB" sz="1200"/>
                        <a:t>Requires some time investment for exception approvals until NTT is PSL in India (targeted as an outcome of vendor consolidation program by June 2024)</a:t>
                      </a:r>
                    </a:p>
                    <a:p>
                      <a:pPr marL="171450" indent="-171450">
                        <a:buFont typeface="Arial" panose="020B0604020202020204" pitchFamily="34" charset="0"/>
                        <a:buChar char="•"/>
                      </a:pPr>
                      <a:r>
                        <a:rPr lang="en-GB" sz="1200"/>
                        <a:t>Subject to timely onboarding by HSBC, risk this can take 3 months+. Can be mitigated with procurement override.</a:t>
                      </a:r>
                    </a:p>
                  </a:txBody>
                  <a:tcPr anchor="ctr">
                    <a:solidFill>
                      <a:srgbClr val="E7E7E8"/>
                    </a:solidFill>
                  </a:tcPr>
                </a:tc>
                <a:extLst>
                  <a:ext uri="{0D108BD9-81ED-4DB2-BD59-A6C34878D82A}">
                    <a16:rowId xmlns:a16="http://schemas.microsoft.com/office/drawing/2014/main" val="405011487"/>
                  </a:ext>
                </a:extLst>
              </a:tr>
              <a:tr h="698008">
                <a:tc>
                  <a:txBody>
                    <a:bodyPr/>
                    <a:lstStyle/>
                    <a:p>
                      <a:r>
                        <a:rPr lang="en-GB" sz="1200" b="1"/>
                        <a:t>HSBC team only to work on 2024 roadmap </a:t>
                      </a:r>
                    </a:p>
                  </a:txBody>
                  <a:tcPr anchor="ctr">
                    <a:solidFill>
                      <a:srgbClr val="E7E7E8"/>
                    </a:solidFill>
                  </a:tcPr>
                </a:tc>
                <a:tc vMerge="1">
                  <a:txBody>
                    <a:bodyPr/>
                    <a:lstStyle/>
                    <a:p>
                      <a:endParaRPr lang="en-GB"/>
                    </a:p>
                  </a:txBody>
                  <a:tcPr/>
                </a:tc>
                <a:tc>
                  <a:txBody>
                    <a:bodyPr/>
                    <a:lstStyle/>
                    <a:p>
                      <a:pPr algn="ctr"/>
                      <a:r>
                        <a:rPr lang="en-GB" sz="1100"/>
                        <a:t>-</a:t>
                      </a:r>
                    </a:p>
                  </a:txBody>
                  <a:tcPr anchor="ctr">
                    <a:solidFill>
                      <a:srgbClr val="E7E7E8"/>
                    </a:solidFill>
                  </a:tcPr>
                </a:tc>
                <a:tc>
                  <a:txBody>
                    <a:bodyPr/>
                    <a:lstStyle/>
                    <a:p>
                      <a:pPr algn="ctr"/>
                      <a:r>
                        <a:rPr lang="en-GB" sz="1100"/>
                        <a:t>-</a:t>
                      </a:r>
                    </a:p>
                  </a:txBody>
                  <a:tcPr anchor="ctr">
                    <a:solidFill>
                      <a:srgbClr val="E7E7E8"/>
                    </a:solidFill>
                  </a:tcPr>
                </a:tc>
                <a:tc>
                  <a:txBody>
                    <a:bodyPr/>
                    <a:lstStyle/>
                    <a:p>
                      <a:pPr algn="ctr"/>
                      <a:r>
                        <a:rPr lang="en-GB" sz="1100"/>
                        <a:t>-</a:t>
                      </a:r>
                    </a:p>
                  </a:txBody>
                  <a:tcPr anchor="ctr">
                    <a:solidFill>
                      <a:srgbClr val="E7E7E8"/>
                    </a:solidFill>
                  </a:tcPr>
                </a:tc>
                <a:tc>
                  <a:txBody>
                    <a:bodyPr/>
                    <a:lstStyle/>
                    <a:p>
                      <a:pPr algn="r"/>
                      <a:r>
                        <a:rPr lang="en-GB" sz="1100"/>
                        <a:t>-</a:t>
                      </a:r>
                    </a:p>
                  </a:txBody>
                  <a:tcPr anchor="ctr">
                    <a:solidFill>
                      <a:srgbClr val="E7E7E8"/>
                    </a:solidFill>
                  </a:tcPr>
                </a:tc>
                <a:tc>
                  <a:txBody>
                    <a:bodyPr/>
                    <a:lstStyle/>
                    <a:p>
                      <a:pPr marL="171450" indent="-171450">
                        <a:buFont typeface="Arial" panose="020B0604020202020204" pitchFamily="34" charset="0"/>
                        <a:buChar char="•"/>
                      </a:pPr>
                      <a:r>
                        <a:rPr lang="en-GB" sz="1200"/>
                        <a:t>NTT team would ramp down on 15</a:t>
                      </a:r>
                      <a:r>
                        <a:rPr lang="en-GB" sz="1200" baseline="30000"/>
                        <a:t>th</a:t>
                      </a:r>
                      <a:r>
                        <a:rPr lang="en-GB" sz="1200"/>
                        <a:t> December 2023</a:t>
                      </a:r>
                    </a:p>
                  </a:txBody>
                  <a:tcPr anchor="ctr">
                    <a:solidFill>
                      <a:srgbClr val="E7E7E8"/>
                    </a:solidFill>
                  </a:tcPr>
                </a:tc>
                <a:extLst>
                  <a:ext uri="{0D108BD9-81ED-4DB2-BD59-A6C34878D82A}">
                    <a16:rowId xmlns:a16="http://schemas.microsoft.com/office/drawing/2014/main" val="2244929102"/>
                  </a:ext>
                </a:extLst>
              </a:tr>
            </a:tbl>
          </a:graphicData>
        </a:graphic>
      </p:graphicFrame>
      <p:sp>
        <p:nvSpPr>
          <p:cNvPr id="7" name="TextBox 6">
            <a:extLst>
              <a:ext uri="{FF2B5EF4-FFF2-40B4-BE49-F238E27FC236}">
                <a16:creationId xmlns:a16="http://schemas.microsoft.com/office/drawing/2014/main" id="{39B78C51-E3F4-985A-3197-D8BB3C1F0795}"/>
              </a:ext>
            </a:extLst>
          </p:cNvPr>
          <p:cNvSpPr txBox="1"/>
          <p:nvPr/>
        </p:nvSpPr>
        <p:spPr>
          <a:xfrm>
            <a:off x="271334" y="5054190"/>
            <a:ext cx="11828180" cy="1061829"/>
          </a:xfrm>
          <a:prstGeom prst="rect">
            <a:avLst/>
          </a:prstGeom>
          <a:solidFill>
            <a:schemeClr val="bg1">
              <a:lumMod val="95000"/>
            </a:schemeClr>
          </a:solidFill>
          <a:ln w="28575">
            <a:solidFill>
              <a:srgbClr val="004471"/>
            </a:solidFill>
          </a:ln>
        </p:spPr>
        <p:txBody>
          <a:bodyPr wrap="square">
            <a:sp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endParaRPr kumimoji="0" lang="en-GB" sz="900" b="0" i="0" u="none" strike="noStrike" kern="1200" cap="none" spc="0" normalizeH="0" baseline="0" noProof="0">
              <a:ln>
                <a:noFill/>
              </a:ln>
              <a:solidFill>
                <a:srgbClr val="000000"/>
              </a:solidFill>
              <a:effectLst/>
              <a:uLnTx/>
              <a:uFillTx/>
              <a:latin typeface="Arial"/>
              <a:ea typeface="+mn-ea"/>
              <a:cs typeface="+mn-cs"/>
            </a:endParaRPr>
          </a:p>
          <a:p>
            <a:pPr marL="228600" marR="0" lvl="0" indent="-228600" algn="l" defTabSz="914400" rtl="0" eaLnBrk="1" fontAlgn="auto" latinLnBrk="0" hangingPunct="1">
              <a:lnSpc>
                <a:spcPct val="100000"/>
              </a:lnSpc>
              <a:spcBef>
                <a:spcPts val="200"/>
              </a:spcBef>
              <a:spcAft>
                <a:spcPts val="200"/>
              </a:spcAft>
              <a:buClrTx/>
              <a:buSzTx/>
              <a:buFontTx/>
              <a:buAutoNum type="arabicPeriod"/>
              <a:tabLst/>
              <a:defRPr/>
            </a:pPr>
            <a:r>
              <a:rPr kumimoji="0" lang="en-GB" sz="1100" b="0" i="0" u="none" strike="noStrike" kern="1200" cap="none" spc="0" normalizeH="0" baseline="0" noProof="0">
                <a:ln>
                  <a:noFill/>
                </a:ln>
                <a:solidFill>
                  <a:srgbClr val="000000"/>
                </a:solidFill>
                <a:effectLst/>
                <a:uLnTx/>
                <a:uFillTx/>
                <a:latin typeface="Arial"/>
                <a:ea typeface="+mn-ea"/>
                <a:cs typeface="+mn-cs"/>
              </a:rPr>
              <a:t>Target location for India resources is Pune. Some resources will be co-located out of Delhi. Travel costs are factored into day rates. No additional charge to HSBC</a:t>
            </a:r>
          </a:p>
          <a:p>
            <a:pPr marL="228600" marR="0" lvl="0" indent="-228600" algn="l" defTabSz="914400" rtl="0" eaLnBrk="1" fontAlgn="auto" latinLnBrk="0" hangingPunct="1">
              <a:lnSpc>
                <a:spcPct val="100000"/>
              </a:lnSpc>
              <a:spcBef>
                <a:spcPts val="200"/>
              </a:spcBef>
              <a:spcAft>
                <a:spcPts val="200"/>
              </a:spcAft>
              <a:buClrTx/>
              <a:buSzTx/>
              <a:buFontTx/>
              <a:buAutoNum type="arabicPeriod"/>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Utilizes HSBC time and material model via existing rate cards but NTT are committing the outcomes specified in this deck for the cost laid out above, subject to timely achievement of quality deliverables by HSBC team members to be agreed throughout the program.</a:t>
            </a:r>
          </a:p>
          <a:p>
            <a:pPr marL="228600" marR="0" lvl="0" indent="-228600" algn="l" defTabSz="914400" rtl="0" eaLnBrk="1" fontAlgn="auto" latinLnBrk="0" hangingPunct="1">
              <a:lnSpc>
                <a:spcPct val="100000"/>
              </a:lnSpc>
              <a:spcBef>
                <a:spcPts val="200"/>
              </a:spcBef>
              <a:spcAft>
                <a:spcPts val="200"/>
              </a:spcAft>
              <a:buClrTx/>
              <a:buSzTx/>
              <a:buFontTx/>
              <a:buAutoNum type="arabicPeriod"/>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Rate card based on agreed local procurement rates. Billing in local currencies per </a:t>
            </a:r>
            <a:r>
              <a:rPr kumimoji="0" lang="en-US" sz="1100" b="0" i="0" u="none" strike="noStrike" kern="1200" cap="none" spc="0" normalizeH="0" baseline="0" noProof="0" err="1">
                <a:ln>
                  <a:noFill/>
                </a:ln>
                <a:solidFill>
                  <a:srgbClr val="000000"/>
                </a:solidFill>
                <a:effectLst/>
                <a:uLnTx/>
                <a:uFillTx/>
                <a:latin typeface="Arial"/>
                <a:ea typeface="+mn-ea"/>
                <a:cs typeface="+mn-cs"/>
              </a:rPr>
              <a:t>cTool</a:t>
            </a:r>
            <a:r>
              <a:rPr kumimoji="0" lang="en-US" sz="1100" b="0" i="0" u="none" strike="noStrike" kern="1200" cap="none" spc="0" normalizeH="0" baseline="0" noProof="0">
                <a:ln>
                  <a:noFill/>
                </a:ln>
                <a:solidFill>
                  <a:srgbClr val="000000"/>
                </a:solidFill>
                <a:effectLst/>
                <a:uLnTx/>
                <a:uFillTx/>
                <a:latin typeface="Arial"/>
                <a:ea typeface="+mn-ea"/>
                <a:cs typeface="+mn-cs"/>
              </a:rPr>
              <a:t> system. Calculations based on current FX rates. </a:t>
            </a:r>
          </a:p>
        </p:txBody>
      </p:sp>
      <p:sp>
        <p:nvSpPr>
          <p:cNvPr id="6" name="Rectangle 5">
            <a:extLst>
              <a:ext uri="{FF2B5EF4-FFF2-40B4-BE49-F238E27FC236}">
                <a16:creationId xmlns:a16="http://schemas.microsoft.com/office/drawing/2014/main" id="{29440E2D-2C3C-4F83-B83A-B936AC447678}"/>
              </a:ext>
            </a:extLst>
          </p:cNvPr>
          <p:cNvSpPr/>
          <p:nvPr/>
        </p:nvSpPr>
        <p:spPr>
          <a:xfrm>
            <a:off x="113722" y="3139510"/>
            <a:ext cx="11957898" cy="106182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F3CC1712-CDC0-7BDC-8FD2-361C811173D3}"/>
              </a:ext>
            </a:extLst>
          </p:cNvPr>
          <p:cNvSpPr/>
          <p:nvPr/>
        </p:nvSpPr>
        <p:spPr>
          <a:xfrm>
            <a:off x="4772517" y="4991853"/>
            <a:ext cx="1764865" cy="244929"/>
          </a:xfrm>
          <a:prstGeom prst="rect">
            <a:avLst/>
          </a:prstGeom>
          <a:solidFill>
            <a:srgbClr val="00395E"/>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Notes</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16" name="Oval 15">
            <a:extLst>
              <a:ext uri="{FF2B5EF4-FFF2-40B4-BE49-F238E27FC236}">
                <a16:creationId xmlns:a16="http://schemas.microsoft.com/office/drawing/2014/main" id="{32858EEB-BE30-759C-B492-D4EF6F2EDF0C}"/>
              </a:ext>
            </a:extLst>
          </p:cNvPr>
          <p:cNvSpPr/>
          <p:nvPr/>
        </p:nvSpPr>
        <p:spPr>
          <a:xfrm>
            <a:off x="120380" y="2665294"/>
            <a:ext cx="259878" cy="244929"/>
          </a:xfrm>
          <a:prstGeom prst="ellipse">
            <a:avLst/>
          </a:prstGeom>
          <a:solidFill>
            <a:srgbClr val="00395E"/>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A</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E4FE2CA9-EE9A-9139-BF42-A33F1CF18137}"/>
              </a:ext>
            </a:extLst>
          </p:cNvPr>
          <p:cNvSpPr/>
          <p:nvPr/>
        </p:nvSpPr>
        <p:spPr>
          <a:xfrm>
            <a:off x="120380" y="3547959"/>
            <a:ext cx="259878" cy="244929"/>
          </a:xfrm>
          <a:prstGeom prst="ellipse">
            <a:avLst/>
          </a:prstGeom>
          <a:solidFill>
            <a:srgbClr val="00395E"/>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B</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19" name="Oval 18">
            <a:extLst>
              <a:ext uri="{FF2B5EF4-FFF2-40B4-BE49-F238E27FC236}">
                <a16:creationId xmlns:a16="http://schemas.microsoft.com/office/drawing/2014/main" id="{F892F845-E10A-65F5-CE5F-9048F935FA63}"/>
              </a:ext>
            </a:extLst>
          </p:cNvPr>
          <p:cNvSpPr/>
          <p:nvPr/>
        </p:nvSpPr>
        <p:spPr>
          <a:xfrm>
            <a:off x="121947" y="4373042"/>
            <a:ext cx="259878" cy="244929"/>
          </a:xfrm>
          <a:prstGeom prst="ellipse">
            <a:avLst/>
          </a:prstGeom>
          <a:solidFill>
            <a:srgbClr val="00395E"/>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C</a:t>
            </a:r>
            <a:endParaRPr kumimoji="0"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508763A2-ED49-5118-88EA-6AF49D99314C}"/>
              </a:ext>
            </a:extLst>
          </p:cNvPr>
          <p:cNvSpPr txBox="1"/>
          <p:nvPr/>
        </p:nvSpPr>
        <p:spPr>
          <a:xfrm>
            <a:off x="1043638" y="3935408"/>
            <a:ext cx="2188029" cy="89807"/>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DFED">
                    <a:lumMod val="75000"/>
                  </a:srgbClr>
                </a:solidFill>
                <a:effectLst/>
                <a:uLnTx/>
                <a:uFillTx/>
                <a:latin typeface="Arial"/>
                <a:ea typeface="+mn-ea"/>
                <a:cs typeface="+mn-cs"/>
              </a:rPr>
              <a:t>Recommended</a:t>
            </a:r>
            <a:endParaRPr kumimoji="0" lang="en-IN" sz="1400" b="1" i="0" u="none" strike="noStrike" kern="1200" cap="none" spc="0" normalizeH="0" baseline="0" noProof="0">
              <a:ln>
                <a:noFill/>
              </a:ln>
              <a:solidFill>
                <a:srgbClr val="00DFED">
                  <a:lumMod val="75000"/>
                </a:srgbClr>
              </a:solidFill>
              <a:effectLst/>
              <a:uLnTx/>
              <a:uFillTx/>
              <a:latin typeface="Arial"/>
              <a:ea typeface="+mn-ea"/>
              <a:cs typeface="+mn-cs"/>
            </a:endParaRPr>
          </a:p>
        </p:txBody>
      </p:sp>
    </p:spTree>
    <p:extLst>
      <p:ext uri="{BB962C8B-B14F-4D97-AF65-F5344CB8AC3E}">
        <p14:creationId xmlns:p14="http://schemas.microsoft.com/office/powerpoint/2010/main" val="2915624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01D30E5-A6C1-948D-C683-16F08982F76F}"/>
              </a:ext>
            </a:extLst>
          </p:cNvPr>
          <p:cNvSpPr/>
          <p:nvPr/>
        </p:nvSpPr>
        <p:spPr>
          <a:xfrm>
            <a:off x="1393358" y="1257114"/>
            <a:ext cx="10616302" cy="4184333"/>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cxnSp>
        <p:nvCxnSpPr>
          <p:cNvPr id="48" name="Straight Connector 47">
            <a:extLst>
              <a:ext uri="{FF2B5EF4-FFF2-40B4-BE49-F238E27FC236}">
                <a16:creationId xmlns:a16="http://schemas.microsoft.com/office/drawing/2014/main" id="{2A1FD433-0532-AAE9-D921-5752B7477CFC}"/>
              </a:ext>
            </a:extLst>
          </p:cNvPr>
          <p:cNvCxnSpPr/>
          <p:nvPr/>
        </p:nvCxnSpPr>
        <p:spPr>
          <a:xfrm>
            <a:off x="6461240" y="1695195"/>
            <a:ext cx="11258" cy="123618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FD4C224E-F9A6-B10A-7705-6BC33E8D0E9E}"/>
              </a:ext>
            </a:extLst>
          </p:cNvPr>
          <p:cNvSpPr/>
          <p:nvPr/>
        </p:nvSpPr>
        <p:spPr>
          <a:xfrm>
            <a:off x="6472498" y="2013702"/>
            <a:ext cx="4097441" cy="4288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39" name="Rectangle 38">
            <a:extLst>
              <a:ext uri="{FF2B5EF4-FFF2-40B4-BE49-F238E27FC236}">
                <a16:creationId xmlns:a16="http://schemas.microsoft.com/office/drawing/2014/main" id="{A59AFC31-A0A6-1739-342A-1AA74D1F6B5F}"/>
              </a:ext>
            </a:extLst>
          </p:cNvPr>
          <p:cNvSpPr/>
          <p:nvPr/>
        </p:nvSpPr>
        <p:spPr>
          <a:xfrm>
            <a:off x="1747405" y="1575707"/>
            <a:ext cx="907007" cy="1126672"/>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2" name="Title 1">
            <a:extLst>
              <a:ext uri="{FF2B5EF4-FFF2-40B4-BE49-F238E27FC236}">
                <a16:creationId xmlns:a16="http://schemas.microsoft.com/office/drawing/2014/main" id="{71DE9AEC-C329-BAD9-DD3E-D1AA09124810}"/>
              </a:ext>
            </a:extLst>
          </p:cNvPr>
          <p:cNvSpPr>
            <a:spLocks noGrp="1"/>
          </p:cNvSpPr>
          <p:nvPr>
            <p:ph type="title"/>
          </p:nvPr>
        </p:nvSpPr>
        <p:spPr/>
        <p:txBody>
          <a:bodyPr/>
          <a:lstStyle/>
          <a:p>
            <a:r>
              <a:rPr lang="en-US"/>
              <a:t>Next Steps</a:t>
            </a:r>
            <a:endParaRPr lang="en-IN"/>
          </a:p>
        </p:txBody>
      </p:sp>
      <p:sp>
        <p:nvSpPr>
          <p:cNvPr id="4" name="Rectangle 3">
            <a:extLst>
              <a:ext uri="{FF2B5EF4-FFF2-40B4-BE49-F238E27FC236}">
                <a16:creationId xmlns:a16="http://schemas.microsoft.com/office/drawing/2014/main" id="{F6462374-B7AC-F2E1-9768-CBE24C3F3B89}"/>
              </a:ext>
            </a:extLst>
          </p:cNvPr>
          <p:cNvSpPr/>
          <p:nvPr/>
        </p:nvSpPr>
        <p:spPr>
          <a:xfrm>
            <a:off x="1342101" y="1125375"/>
            <a:ext cx="2412000" cy="2634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b="1"/>
              <a:t>November ‘23</a:t>
            </a:r>
            <a:endParaRPr lang="en-IN" sz="1400" b="1" err="1"/>
          </a:p>
        </p:txBody>
      </p:sp>
      <p:sp>
        <p:nvSpPr>
          <p:cNvPr id="5" name="Rectangle 4">
            <a:extLst>
              <a:ext uri="{FF2B5EF4-FFF2-40B4-BE49-F238E27FC236}">
                <a16:creationId xmlns:a16="http://schemas.microsoft.com/office/drawing/2014/main" id="{8D2EEFC8-47B1-E467-C30F-E958DFFB082B}"/>
              </a:ext>
            </a:extLst>
          </p:cNvPr>
          <p:cNvSpPr/>
          <p:nvPr/>
        </p:nvSpPr>
        <p:spPr>
          <a:xfrm>
            <a:off x="4214791" y="1125375"/>
            <a:ext cx="2412000" cy="2634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b="1"/>
              <a:t>December’23</a:t>
            </a:r>
            <a:endParaRPr lang="en-IN" sz="1400" b="1" err="1"/>
          </a:p>
        </p:txBody>
      </p:sp>
      <p:sp>
        <p:nvSpPr>
          <p:cNvPr id="6" name="Rectangle 5">
            <a:extLst>
              <a:ext uri="{FF2B5EF4-FFF2-40B4-BE49-F238E27FC236}">
                <a16:creationId xmlns:a16="http://schemas.microsoft.com/office/drawing/2014/main" id="{3735F5F2-0067-4F9E-1B69-1E495DF86731}"/>
              </a:ext>
            </a:extLst>
          </p:cNvPr>
          <p:cNvSpPr/>
          <p:nvPr/>
        </p:nvSpPr>
        <p:spPr>
          <a:xfrm>
            <a:off x="6865674" y="1125375"/>
            <a:ext cx="2412000" cy="2634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b="1"/>
              <a:t>January’ 24</a:t>
            </a:r>
            <a:endParaRPr lang="en-IN" sz="1400" b="1" err="1"/>
          </a:p>
        </p:txBody>
      </p:sp>
      <p:sp>
        <p:nvSpPr>
          <p:cNvPr id="7" name="Rectangle 6">
            <a:extLst>
              <a:ext uri="{FF2B5EF4-FFF2-40B4-BE49-F238E27FC236}">
                <a16:creationId xmlns:a16="http://schemas.microsoft.com/office/drawing/2014/main" id="{DE802B86-DD70-B826-245F-42FE3F557CBD}"/>
              </a:ext>
            </a:extLst>
          </p:cNvPr>
          <p:cNvSpPr/>
          <p:nvPr/>
        </p:nvSpPr>
        <p:spPr>
          <a:xfrm>
            <a:off x="9516557" y="1125375"/>
            <a:ext cx="2412000" cy="26347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b="1"/>
              <a:t>February’ 24</a:t>
            </a:r>
            <a:endParaRPr lang="en-IN" sz="1400" b="1" err="1"/>
          </a:p>
        </p:txBody>
      </p:sp>
      <p:sp>
        <p:nvSpPr>
          <p:cNvPr id="12" name="Rectangle 11">
            <a:extLst>
              <a:ext uri="{FF2B5EF4-FFF2-40B4-BE49-F238E27FC236}">
                <a16:creationId xmlns:a16="http://schemas.microsoft.com/office/drawing/2014/main" id="{E5A9EAD8-F1D6-01C6-D5B5-E4016E978A2A}"/>
              </a:ext>
            </a:extLst>
          </p:cNvPr>
          <p:cNvSpPr/>
          <p:nvPr/>
        </p:nvSpPr>
        <p:spPr>
          <a:xfrm>
            <a:off x="4230794"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W1</a:t>
            </a:r>
            <a:endParaRPr lang="en-IN" sz="1000" b="1" err="1">
              <a:solidFill>
                <a:sysClr val="windowText" lastClr="000000"/>
              </a:solidFill>
            </a:endParaRPr>
          </a:p>
        </p:txBody>
      </p:sp>
      <p:sp>
        <p:nvSpPr>
          <p:cNvPr id="13" name="Rectangle 12">
            <a:extLst>
              <a:ext uri="{FF2B5EF4-FFF2-40B4-BE49-F238E27FC236}">
                <a16:creationId xmlns:a16="http://schemas.microsoft.com/office/drawing/2014/main" id="{F9064FFE-0AF4-052F-A99E-F5F6BC1DCB2C}"/>
              </a:ext>
            </a:extLst>
          </p:cNvPr>
          <p:cNvSpPr/>
          <p:nvPr/>
        </p:nvSpPr>
        <p:spPr>
          <a:xfrm>
            <a:off x="4905988"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W2</a:t>
            </a:r>
            <a:endParaRPr lang="en-IN" sz="1000" b="1" err="1">
              <a:solidFill>
                <a:sysClr val="windowText" lastClr="000000"/>
              </a:solidFill>
            </a:endParaRPr>
          </a:p>
        </p:txBody>
      </p:sp>
      <p:sp>
        <p:nvSpPr>
          <p:cNvPr id="14" name="Rectangle 13">
            <a:extLst>
              <a:ext uri="{FF2B5EF4-FFF2-40B4-BE49-F238E27FC236}">
                <a16:creationId xmlns:a16="http://schemas.microsoft.com/office/drawing/2014/main" id="{B8A9CC9F-3783-34FE-1DF5-B9ED582B71CC}"/>
              </a:ext>
            </a:extLst>
          </p:cNvPr>
          <p:cNvSpPr/>
          <p:nvPr/>
        </p:nvSpPr>
        <p:spPr>
          <a:xfrm>
            <a:off x="5581182"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W3</a:t>
            </a:r>
            <a:endParaRPr lang="en-IN" sz="1000" b="1" err="1">
              <a:solidFill>
                <a:sysClr val="windowText" lastClr="000000"/>
              </a:solidFill>
            </a:endParaRPr>
          </a:p>
        </p:txBody>
      </p:sp>
      <p:sp>
        <p:nvSpPr>
          <p:cNvPr id="15" name="Rectangle 14">
            <a:extLst>
              <a:ext uri="{FF2B5EF4-FFF2-40B4-BE49-F238E27FC236}">
                <a16:creationId xmlns:a16="http://schemas.microsoft.com/office/drawing/2014/main" id="{DD48F331-3213-0224-EF89-4F74C4894253}"/>
              </a:ext>
            </a:extLst>
          </p:cNvPr>
          <p:cNvSpPr/>
          <p:nvPr/>
        </p:nvSpPr>
        <p:spPr>
          <a:xfrm>
            <a:off x="6256375"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W4</a:t>
            </a:r>
            <a:endParaRPr lang="en-IN" sz="1000" b="1" err="1">
              <a:solidFill>
                <a:sysClr val="windowText" lastClr="000000"/>
              </a:solidFill>
            </a:endParaRPr>
          </a:p>
        </p:txBody>
      </p:sp>
      <p:sp>
        <p:nvSpPr>
          <p:cNvPr id="20" name="TextBox 19">
            <a:extLst>
              <a:ext uri="{FF2B5EF4-FFF2-40B4-BE49-F238E27FC236}">
                <a16:creationId xmlns:a16="http://schemas.microsoft.com/office/drawing/2014/main" id="{01B63AD4-7BE7-DA73-10A8-B11FAF121AF7}"/>
              </a:ext>
            </a:extLst>
          </p:cNvPr>
          <p:cNvSpPr txBox="1"/>
          <p:nvPr/>
        </p:nvSpPr>
        <p:spPr>
          <a:xfrm>
            <a:off x="1809608" y="1795209"/>
            <a:ext cx="763816" cy="931653"/>
          </a:xfrm>
          <a:prstGeom prst="rect">
            <a:avLst/>
          </a:prstGeom>
        </p:spPr>
        <p:txBody>
          <a:bodyPr vert="horz" wrap="square" lIns="0" tIns="0" rIns="0" bIns="0" rtlCol="0">
            <a:noAutofit/>
          </a:bodyPr>
          <a:lstStyle/>
          <a:p>
            <a:pPr algn="ctr"/>
            <a:r>
              <a:rPr lang="en-US" sz="1000">
                <a:solidFill>
                  <a:schemeClr val="bg1">
                    <a:lumMod val="75000"/>
                  </a:schemeClr>
                </a:solidFill>
              </a:rPr>
              <a:t>Present 1</a:t>
            </a:r>
            <a:r>
              <a:rPr lang="en-US" sz="1000" baseline="30000">
                <a:solidFill>
                  <a:schemeClr val="bg1">
                    <a:lumMod val="75000"/>
                  </a:schemeClr>
                </a:solidFill>
              </a:rPr>
              <a:t>st</a:t>
            </a:r>
            <a:r>
              <a:rPr lang="en-US" sz="1000">
                <a:solidFill>
                  <a:schemeClr val="bg1">
                    <a:lumMod val="75000"/>
                  </a:schemeClr>
                </a:solidFill>
              </a:rPr>
              <a:t> iteration of  Roadmap &amp; Approach to HSBC</a:t>
            </a:r>
            <a:endParaRPr lang="en-IN" sz="1000">
              <a:solidFill>
                <a:schemeClr val="bg1">
                  <a:lumMod val="75000"/>
                </a:schemeClr>
              </a:solidFill>
            </a:endParaRPr>
          </a:p>
        </p:txBody>
      </p:sp>
      <p:sp>
        <p:nvSpPr>
          <p:cNvPr id="21" name="TextBox 20">
            <a:extLst>
              <a:ext uri="{FF2B5EF4-FFF2-40B4-BE49-F238E27FC236}">
                <a16:creationId xmlns:a16="http://schemas.microsoft.com/office/drawing/2014/main" id="{8AA60985-EEDB-FE8F-A4A8-357F2792788E}"/>
              </a:ext>
            </a:extLst>
          </p:cNvPr>
          <p:cNvSpPr txBox="1"/>
          <p:nvPr/>
        </p:nvSpPr>
        <p:spPr>
          <a:xfrm>
            <a:off x="3987199" y="1958196"/>
            <a:ext cx="853521" cy="931653"/>
          </a:xfrm>
          <a:prstGeom prst="rect">
            <a:avLst/>
          </a:prstGeom>
        </p:spPr>
        <p:txBody>
          <a:bodyPr vert="horz" wrap="square" lIns="0" tIns="0" rIns="0" bIns="0" rtlCol="0">
            <a:noAutofit/>
          </a:bodyPr>
          <a:lstStyle/>
          <a:p>
            <a:pPr algn="ctr"/>
            <a:endParaRPr lang="en-IN" sz="1000"/>
          </a:p>
        </p:txBody>
      </p:sp>
      <p:sp>
        <p:nvSpPr>
          <p:cNvPr id="23" name="TextBox 22">
            <a:extLst>
              <a:ext uri="{FF2B5EF4-FFF2-40B4-BE49-F238E27FC236}">
                <a16:creationId xmlns:a16="http://schemas.microsoft.com/office/drawing/2014/main" id="{8AC76C20-4E7B-FC4E-E559-5645EEC9CE18}"/>
              </a:ext>
            </a:extLst>
          </p:cNvPr>
          <p:cNvSpPr txBox="1"/>
          <p:nvPr/>
        </p:nvSpPr>
        <p:spPr>
          <a:xfrm>
            <a:off x="6932755" y="2062948"/>
            <a:ext cx="3574472" cy="428799"/>
          </a:xfrm>
          <a:prstGeom prst="rect">
            <a:avLst/>
          </a:prstGeom>
        </p:spPr>
        <p:txBody>
          <a:bodyPr vert="horz" wrap="square" lIns="0" tIns="0" rIns="0" bIns="0" rtlCol="0">
            <a:noAutofit/>
          </a:bodyPr>
          <a:lstStyle/>
          <a:p>
            <a:pPr algn="ctr"/>
            <a:r>
              <a:rPr kumimoji="1" lang="en-IN" sz="1000">
                <a:solidFill>
                  <a:schemeClr val="tx1"/>
                </a:solidFill>
                <a:latin typeface="Arial (Body)"/>
              </a:rPr>
              <a:t>HSBC onboarding process –</a:t>
            </a:r>
            <a:r>
              <a:rPr kumimoji="1" lang="en-IN" sz="1000" err="1">
                <a:latin typeface="Arial (Body)"/>
              </a:rPr>
              <a:t>c</a:t>
            </a:r>
            <a:r>
              <a:rPr kumimoji="1" lang="en-IN" sz="1000" err="1">
                <a:solidFill>
                  <a:schemeClr val="tx1"/>
                </a:solidFill>
                <a:latin typeface="Arial (Body)"/>
              </a:rPr>
              <a:t>Tool</a:t>
            </a:r>
            <a:r>
              <a:rPr kumimoji="1" lang="en-IN" sz="1000">
                <a:solidFill>
                  <a:schemeClr val="tx1"/>
                </a:solidFill>
                <a:latin typeface="Arial (Body)"/>
              </a:rPr>
              <a:t> tagging, background verification and access provisioning</a:t>
            </a:r>
          </a:p>
        </p:txBody>
      </p:sp>
      <p:sp>
        <p:nvSpPr>
          <p:cNvPr id="24" name="TextBox 23">
            <a:extLst>
              <a:ext uri="{FF2B5EF4-FFF2-40B4-BE49-F238E27FC236}">
                <a16:creationId xmlns:a16="http://schemas.microsoft.com/office/drawing/2014/main" id="{2FDA55D7-D3D2-32FC-0695-55D644A295D0}"/>
              </a:ext>
            </a:extLst>
          </p:cNvPr>
          <p:cNvSpPr txBox="1"/>
          <p:nvPr/>
        </p:nvSpPr>
        <p:spPr>
          <a:xfrm>
            <a:off x="264414" y="2129586"/>
            <a:ext cx="1094015" cy="348405"/>
          </a:xfrm>
          <a:prstGeom prst="rect">
            <a:avLst/>
          </a:prstGeom>
        </p:spPr>
        <p:txBody>
          <a:bodyPr vert="horz" wrap="square" lIns="0" tIns="0" rIns="0" bIns="0" rtlCol="0">
            <a:noAutofit/>
          </a:bodyPr>
          <a:lstStyle/>
          <a:p>
            <a:pPr algn="l"/>
            <a:r>
              <a:rPr lang="en-US" sz="1400" b="1">
                <a:solidFill>
                  <a:schemeClr val="accent3"/>
                </a:solidFill>
              </a:rPr>
              <a:t>Activities</a:t>
            </a:r>
            <a:endParaRPr lang="en-IN" sz="1400" b="1">
              <a:solidFill>
                <a:schemeClr val="accent3"/>
              </a:solidFill>
            </a:endParaRPr>
          </a:p>
        </p:txBody>
      </p:sp>
      <p:sp>
        <p:nvSpPr>
          <p:cNvPr id="27" name="Rectangle 26">
            <a:extLst>
              <a:ext uri="{FF2B5EF4-FFF2-40B4-BE49-F238E27FC236}">
                <a16:creationId xmlns:a16="http://schemas.microsoft.com/office/drawing/2014/main" id="{B07485CA-DF4C-19C5-BE25-436E2BF8637D}"/>
              </a:ext>
            </a:extLst>
          </p:cNvPr>
          <p:cNvSpPr/>
          <p:nvPr/>
        </p:nvSpPr>
        <p:spPr>
          <a:xfrm>
            <a:off x="1325843"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W1</a:t>
            </a:r>
            <a:endParaRPr lang="en-IN" sz="1000" b="1" err="1">
              <a:solidFill>
                <a:sysClr val="windowText" lastClr="000000"/>
              </a:solidFill>
            </a:endParaRPr>
          </a:p>
        </p:txBody>
      </p:sp>
      <p:sp>
        <p:nvSpPr>
          <p:cNvPr id="28" name="Rectangle 27">
            <a:extLst>
              <a:ext uri="{FF2B5EF4-FFF2-40B4-BE49-F238E27FC236}">
                <a16:creationId xmlns:a16="http://schemas.microsoft.com/office/drawing/2014/main" id="{65326092-1886-60A1-9B6F-22D94DF643F5}"/>
              </a:ext>
            </a:extLst>
          </p:cNvPr>
          <p:cNvSpPr/>
          <p:nvPr/>
        </p:nvSpPr>
        <p:spPr>
          <a:xfrm>
            <a:off x="2001037"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W2</a:t>
            </a:r>
            <a:endParaRPr lang="en-IN" sz="1000" b="1" err="1">
              <a:solidFill>
                <a:sysClr val="windowText" lastClr="000000"/>
              </a:solidFill>
            </a:endParaRPr>
          </a:p>
        </p:txBody>
      </p:sp>
      <p:sp>
        <p:nvSpPr>
          <p:cNvPr id="29" name="Rectangle 28">
            <a:extLst>
              <a:ext uri="{FF2B5EF4-FFF2-40B4-BE49-F238E27FC236}">
                <a16:creationId xmlns:a16="http://schemas.microsoft.com/office/drawing/2014/main" id="{97EFE6E0-CCA1-EABB-9132-141B24517B9D}"/>
              </a:ext>
            </a:extLst>
          </p:cNvPr>
          <p:cNvSpPr/>
          <p:nvPr/>
        </p:nvSpPr>
        <p:spPr>
          <a:xfrm>
            <a:off x="2676231"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W3</a:t>
            </a:r>
            <a:endParaRPr lang="en-IN" sz="1000" b="1">
              <a:solidFill>
                <a:sysClr val="windowText" lastClr="000000"/>
              </a:solidFill>
            </a:endParaRPr>
          </a:p>
        </p:txBody>
      </p:sp>
      <p:sp>
        <p:nvSpPr>
          <p:cNvPr id="30" name="Rectangle 29">
            <a:extLst>
              <a:ext uri="{FF2B5EF4-FFF2-40B4-BE49-F238E27FC236}">
                <a16:creationId xmlns:a16="http://schemas.microsoft.com/office/drawing/2014/main" id="{F4CF9CCC-4412-A992-2229-E3893D2FEEFA}"/>
              </a:ext>
            </a:extLst>
          </p:cNvPr>
          <p:cNvSpPr/>
          <p:nvPr/>
        </p:nvSpPr>
        <p:spPr>
          <a:xfrm>
            <a:off x="3351424"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W4</a:t>
            </a:r>
            <a:endParaRPr lang="en-IN" sz="1000" b="1" err="1">
              <a:solidFill>
                <a:sysClr val="windowText" lastClr="000000"/>
              </a:solidFill>
            </a:endParaRPr>
          </a:p>
        </p:txBody>
      </p:sp>
      <p:sp>
        <p:nvSpPr>
          <p:cNvPr id="31" name="Rectangle 30">
            <a:extLst>
              <a:ext uri="{FF2B5EF4-FFF2-40B4-BE49-F238E27FC236}">
                <a16:creationId xmlns:a16="http://schemas.microsoft.com/office/drawing/2014/main" id="{2C1F7B31-84A2-14FD-5CC2-2CB793B64811}"/>
              </a:ext>
            </a:extLst>
          </p:cNvPr>
          <p:cNvSpPr/>
          <p:nvPr/>
        </p:nvSpPr>
        <p:spPr>
          <a:xfrm>
            <a:off x="6875679"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W1</a:t>
            </a:r>
            <a:endParaRPr lang="en-IN" sz="1000" b="1" err="1">
              <a:solidFill>
                <a:sysClr val="windowText" lastClr="000000"/>
              </a:solidFill>
            </a:endParaRPr>
          </a:p>
        </p:txBody>
      </p:sp>
      <p:sp>
        <p:nvSpPr>
          <p:cNvPr id="32" name="Rectangle 31">
            <a:extLst>
              <a:ext uri="{FF2B5EF4-FFF2-40B4-BE49-F238E27FC236}">
                <a16:creationId xmlns:a16="http://schemas.microsoft.com/office/drawing/2014/main" id="{A42DE464-2D2C-F210-4C71-15A39C6D83C5}"/>
              </a:ext>
            </a:extLst>
          </p:cNvPr>
          <p:cNvSpPr/>
          <p:nvPr/>
        </p:nvSpPr>
        <p:spPr>
          <a:xfrm>
            <a:off x="7550873"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W2</a:t>
            </a:r>
            <a:endParaRPr lang="en-IN" sz="1000" b="1">
              <a:solidFill>
                <a:sysClr val="windowText" lastClr="000000"/>
              </a:solidFill>
            </a:endParaRPr>
          </a:p>
        </p:txBody>
      </p:sp>
      <p:sp>
        <p:nvSpPr>
          <p:cNvPr id="33" name="Rectangle 32">
            <a:extLst>
              <a:ext uri="{FF2B5EF4-FFF2-40B4-BE49-F238E27FC236}">
                <a16:creationId xmlns:a16="http://schemas.microsoft.com/office/drawing/2014/main" id="{256A13F5-412F-F152-14AD-C1339833F7FE}"/>
              </a:ext>
            </a:extLst>
          </p:cNvPr>
          <p:cNvSpPr/>
          <p:nvPr/>
        </p:nvSpPr>
        <p:spPr>
          <a:xfrm>
            <a:off x="8226067"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W3</a:t>
            </a:r>
            <a:endParaRPr lang="en-IN" sz="1000" b="1">
              <a:solidFill>
                <a:sysClr val="windowText" lastClr="000000"/>
              </a:solidFill>
            </a:endParaRPr>
          </a:p>
        </p:txBody>
      </p:sp>
      <p:sp>
        <p:nvSpPr>
          <p:cNvPr id="34" name="Rectangle 33">
            <a:extLst>
              <a:ext uri="{FF2B5EF4-FFF2-40B4-BE49-F238E27FC236}">
                <a16:creationId xmlns:a16="http://schemas.microsoft.com/office/drawing/2014/main" id="{ECDDDA98-6508-7B3A-432F-8A9102782B47}"/>
              </a:ext>
            </a:extLst>
          </p:cNvPr>
          <p:cNvSpPr/>
          <p:nvPr/>
        </p:nvSpPr>
        <p:spPr>
          <a:xfrm>
            <a:off x="8901260"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W4</a:t>
            </a:r>
            <a:endParaRPr lang="en-IN" sz="1000" b="1" err="1">
              <a:solidFill>
                <a:sysClr val="windowText" lastClr="000000"/>
              </a:solidFill>
            </a:endParaRPr>
          </a:p>
        </p:txBody>
      </p:sp>
      <p:sp>
        <p:nvSpPr>
          <p:cNvPr id="35" name="Rectangle 34">
            <a:extLst>
              <a:ext uri="{FF2B5EF4-FFF2-40B4-BE49-F238E27FC236}">
                <a16:creationId xmlns:a16="http://schemas.microsoft.com/office/drawing/2014/main" id="{08B95467-32B6-DFD0-88B3-9FB99C8261EC}"/>
              </a:ext>
            </a:extLst>
          </p:cNvPr>
          <p:cNvSpPr/>
          <p:nvPr/>
        </p:nvSpPr>
        <p:spPr>
          <a:xfrm>
            <a:off x="9520564"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W1</a:t>
            </a:r>
            <a:endParaRPr lang="en-IN" sz="1000" b="1">
              <a:solidFill>
                <a:sysClr val="windowText" lastClr="000000"/>
              </a:solidFill>
            </a:endParaRPr>
          </a:p>
        </p:txBody>
      </p:sp>
      <p:sp>
        <p:nvSpPr>
          <p:cNvPr id="36" name="Rectangle 35">
            <a:extLst>
              <a:ext uri="{FF2B5EF4-FFF2-40B4-BE49-F238E27FC236}">
                <a16:creationId xmlns:a16="http://schemas.microsoft.com/office/drawing/2014/main" id="{EADD07AE-B11B-F962-745A-7B931743ED2D}"/>
              </a:ext>
            </a:extLst>
          </p:cNvPr>
          <p:cNvSpPr/>
          <p:nvPr/>
        </p:nvSpPr>
        <p:spPr>
          <a:xfrm>
            <a:off x="10195758"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W2</a:t>
            </a:r>
            <a:endParaRPr lang="en-IN" sz="1000" b="1" err="1">
              <a:solidFill>
                <a:sysClr val="windowText" lastClr="000000"/>
              </a:solidFill>
            </a:endParaRPr>
          </a:p>
        </p:txBody>
      </p:sp>
      <p:sp>
        <p:nvSpPr>
          <p:cNvPr id="37" name="Rectangle 36">
            <a:extLst>
              <a:ext uri="{FF2B5EF4-FFF2-40B4-BE49-F238E27FC236}">
                <a16:creationId xmlns:a16="http://schemas.microsoft.com/office/drawing/2014/main" id="{B1B7B8C9-1227-8681-D153-DCF0683B74C5}"/>
              </a:ext>
            </a:extLst>
          </p:cNvPr>
          <p:cNvSpPr/>
          <p:nvPr/>
        </p:nvSpPr>
        <p:spPr>
          <a:xfrm>
            <a:off x="10870952"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W3</a:t>
            </a:r>
            <a:endParaRPr lang="en-IN" sz="1000" b="1" err="1">
              <a:solidFill>
                <a:sysClr val="windowText" lastClr="000000"/>
              </a:solidFill>
            </a:endParaRPr>
          </a:p>
        </p:txBody>
      </p:sp>
      <p:sp>
        <p:nvSpPr>
          <p:cNvPr id="38" name="Rectangle 37">
            <a:extLst>
              <a:ext uri="{FF2B5EF4-FFF2-40B4-BE49-F238E27FC236}">
                <a16:creationId xmlns:a16="http://schemas.microsoft.com/office/drawing/2014/main" id="{256B8DF6-6B6E-3A86-CFC4-F0B7121A70ED}"/>
              </a:ext>
            </a:extLst>
          </p:cNvPr>
          <p:cNvSpPr/>
          <p:nvPr/>
        </p:nvSpPr>
        <p:spPr>
          <a:xfrm>
            <a:off x="11546145" y="1456621"/>
            <a:ext cx="396000" cy="19840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1000" b="1">
                <a:solidFill>
                  <a:sysClr val="windowText" lastClr="000000"/>
                </a:solidFill>
              </a:rPr>
              <a:t>W4</a:t>
            </a:r>
            <a:endParaRPr lang="en-IN" sz="1000" b="1" err="1">
              <a:solidFill>
                <a:sysClr val="windowText" lastClr="000000"/>
              </a:solidFill>
            </a:endParaRPr>
          </a:p>
        </p:txBody>
      </p:sp>
      <p:sp>
        <p:nvSpPr>
          <p:cNvPr id="3" name="Isosceles Triangle 2">
            <a:extLst>
              <a:ext uri="{FF2B5EF4-FFF2-40B4-BE49-F238E27FC236}">
                <a16:creationId xmlns:a16="http://schemas.microsoft.com/office/drawing/2014/main" id="{E8B33CB9-D970-E8EC-F615-C28479C9CB10}"/>
              </a:ext>
            </a:extLst>
          </p:cNvPr>
          <p:cNvSpPr/>
          <p:nvPr/>
        </p:nvSpPr>
        <p:spPr>
          <a:xfrm>
            <a:off x="10317049" y="2909603"/>
            <a:ext cx="256350" cy="18521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 name="TextBox 7">
            <a:extLst>
              <a:ext uri="{FF2B5EF4-FFF2-40B4-BE49-F238E27FC236}">
                <a16:creationId xmlns:a16="http://schemas.microsoft.com/office/drawing/2014/main" id="{103ECB10-39F6-B5D1-A1E6-0A60F2C3C800}"/>
              </a:ext>
            </a:extLst>
          </p:cNvPr>
          <p:cNvSpPr txBox="1"/>
          <p:nvPr/>
        </p:nvSpPr>
        <p:spPr>
          <a:xfrm>
            <a:off x="9782777" y="3170249"/>
            <a:ext cx="1448899" cy="220784"/>
          </a:xfrm>
          <a:prstGeom prst="rect">
            <a:avLst/>
          </a:prstGeom>
        </p:spPr>
        <p:txBody>
          <a:bodyPr vert="horz" wrap="square" lIns="0" tIns="0" rIns="0" bIns="0" rtlCol="0">
            <a:noAutofit/>
          </a:bodyPr>
          <a:lstStyle/>
          <a:p>
            <a:pPr algn="ctr"/>
            <a:r>
              <a:rPr lang="en-US" sz="1100" b="1">
                <a:solidFill>
                  <a:schemeClr val="accent5">
                    <a:lumMod val="75000"/>
                  </a:schemeClr>
                </a:solidFill>
              </a:rPr>
              <a:t>Complete Expanded Team Onboarded</a:t>
            </a:r>
            <a:endParaRPr lang="en-IN" sz="1100" b="1">
              <a:solidFill>
                <a:schemeClr val="accent5">
                  <a:lumMod val="75000"/>
                </a:schemeClr>
              </a:solidFill>
            </a:endParaRPr>
          </a:p>
        </p:txBody>
      </p:sp>
      <p:sp>
        <p:nvSpPr>
          <p:cNvPr id="10" name="TextBox 9">
            <a:extLst>
              <a:ext uri="{FF2B5EF4-FFF2-40B4-BE49-F238E27FC236}">
                <a16:creationId xmlns:a16="http://schemas.microsoft.com/office/drawing/2014/main" id="{DEBA3CC9-F64D-69C8-7DE0-E4C74F4D7936}"/>
              </a:ext>
            </a:extLst>
          </p:cNvPr>
          <p:cNvSpPr txBox="1"/>
          <p:nvPr/>
        </p:nvSpPr>
        <p:spPr>
          <a:xfrm>
            <a:off x="5819355" y="3153238"/>
            <a:ext cx="1306286" cy="220784"/>
          </a:xfrm>
          <a:prstGeom prst="rect">
            <a:avLst/>
          </a:prstGeom>
        </p:spPr>
        <p:txBody>
          <a:bodyPr vert="horz" wrap="square" lIns="0" tIns="0" rIns="0" bIns="0" rtlCol="0">
            <a:noAutofit/>
          </a:bodyPr>
          <a:lstStyle/>
          <a:p>
            <a:r>
              <a:rPr lang="en-IN" sz="1100" b="1">
                <a:solidFill>
                  <a:schemeClr val="accent5">
                    <a:lumMod val="75000"/>
                  </a:schemeClr>
                </a:solidFill>
              </a:rPr>
              <a:t>SOW approved for India cTool created</a:t>
            </a:r>
          </a:p>
        </p:txBody>
      </p:sp>
      <p:sp>
        <p:nvSpPr>
          <p:cNvPr id="11" name="Isosceles Triangle 10">
            <a:extLst>
              <a:ext uri="{FF2B5EF4-FFF2-40B4-BE49-F238E27FC236}">
                <a16:creationId xmlns:a16="http://schemas.microsoft.com/office/drawing/2014/main" id="{1BE75450-73D0-4CCF-886E-420AB7115695}"/>
              </a:ext>
            </a:extLst>
          </p:cNvPr>
          <p:cNvSpPr/>
          <p:nvPr/>
        </p:nvSpPr>
        <p:spPr>
          <a:xfrm>
            <a:off x="4294550" y="2887639"/>
            <a:ext cx="256350" cy="18521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6" name="TextBox 15">
            <a:extLst>
              <a:ext uri="{FF2B5EF4-FFF2-40B4-BE49-F238E27FC236}">
                <a16:creationId xmlns:a16="http://schemas.microsoft.com/office/drawing/2014/main" id="{E76B948C-F4A4-6066-1B69-85630A243DE2}"/>
              </a:ext>
            </a:extLst>
          </p:cNvPr>
          <p:cNvSpPr txBox="1"/>
          <p:nvPr/>
        </p:nvSpPr>
        <p:spPr>
          <a:xfrm>
            <a:off x="3590717" y="3168725"/>
            <a:ext cx="1485917" cy="773433"/>
          </a:xfrm>
          <a:prstGeom prst="rect">
            <a:avLst/>
          </a:prstGeom>
        </p:spPr>
        <p:txBody>
          <a:bodyPr vert="horz" wrap="square" lIns="0" tIns="0" rIns="0" bIns="0" rtlCol="0">
            <a:noAutofit/>
          </a:bodyPr>
          <a:lstStyle/>
          <a:p>
            <a:pPr algn="ctr"/>
            <a:r>
              <a:rPr lang="en-IN" sz="1100" b="1">
                <a:solidFill>
                  <a:schemeClr val="accent5">
                    <a:lumMod val="75000"/>
                  </a:schemeClr>
                </a:solidFill>
              </a:rPr>
              <a:t>Approval by HSBC to proceed. NTT Supply SOW for Expanded Team</a:t>
            </a:r>
          </a:p>
        </p:txBody>
      </p:sp>
      <p:sp>
        <p:nvSpPr>
          <p:cNvPr id="17" name="TextBox 16">
            <a:extLst>
              <a:ext uri="{FF2B5EF4-FFF2-40B4-BE49-F238E27FC236}">
                <a16:creationId xmlns:a16="http://schemas.microsoft.com/office/drawing/2014/main" id="{5D749EC1-AB02-4BE3-C000-F53E15A27AB5}"/>
              </a:ext>
            </a:extLst>
          </p:cNvPr>
          <p:cNvSpPr txBox="1"/>
          <p:nvPr/>
        </p:nvSpPr>
        <p:spPr>
          <a:xfrm>
            <a:off x="301544" y="2927655"/>
            <a:ext cx="1094015" cy="348405"/>
          </a:xfrm>
          <a:prstGeom prst="rect">
            <a:avLst/>
          </a:prstGeom>
        </p:spPr>
        <p:txBody>
          <a:bodyPr vert="horz" wrap="square" lIns="0" tIns="0" rIns="0" bIns="0" rtlCol="0">
            <a:noAutofit/>
          </a:bodyPr>
          <a:lstStyle/>
          <a:p>
            <a:pPr algn="l"/>
            <a:r>
              <a:rPr lang="en-US" sz="1400" b="1">
                <a:solidFill>
                  <a:schemeClr val="accent5">
                    <a:lumMod val="75000"/>
                  </a:schemeClr>
                </a:solidFill>
              </a:rPr>
              <a:t>Milestones</a:t>
            </a:r>
            <a:endParaRPr lang="en-IN" sz="1400" b="1">
              <a:solidFill>
                <a:schemeClr val="accent5">
                  <a:lumMod val="75000"/>
                </a:schemeClr>
              </a:solidFill>
            </a:endParaRPr>
          </a:p>
        </p:txBody>
      </p:sp>
      <p:sp>
        <p:nvSpPr>
          <p:cNvPr id="9" name="Isosceles Triangle 8">
            <a:extLst>
              <a:ext uri="{FF2B5EF4-FFF2-40B4-BE49-F238E27FC236}">
                <a16:creationId xmlns:a16="http://schemas.microsoft.com/office/drawing/2014/main" id="{BFBAC628-85CC-3FA8-F9AA-48188A0716EA}"/>
              </a:ext>
            </a:extLst>
          </p:cNvPr>
          <p:cNvSpPr/>
          <p:nvPr/>
        </p:nvSpPr>
        <p:spPr>
          <a:xfrm>
            <a:off x="6344323" y="2892935"/>
            <a:ext cx="256350" cy="18521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cxnSp>
        <p:nvCxnSpPr>
          <p:cNvPr id="47" name="Straight Connector 46">
            <a:extLst>
              <a:ext uri="{FF2B5EF4-FFF2-40B4-BE49-F238E27FC236}">
                <a16:creationId xmlns:a16="http://schemas.microsoft.com/office/drawing/2014/main" id="{91138C4D-2CA8-DDA4-9464-058C0DF79FBF}"/>
              </a:ext>
            </a:extLst>
          </p:cNvPr>
          <p:cNvCxnSpPr>
            <a:stCxn id="12" idx="2"/>
            <a:endCxn id="11" idx="0"/>
          </p:cNvCxnSpPr>
          <p:nvPr/>
        </p:nvCxnSpPr>
        <p:spPr>
          <a:xfrm flipH="1">
            <a:off x="4422725" y="1655029"/>
            <a:ext cx="6069" cy="123261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0C6090-6128-0B16-8CA6-2F7B6661A4FF}"/>
              </a:ext>
            </a:extLst>
          </p:cNvPr>
          <p:cNvCxnSpPr>
            <a:cxnSpLocks/>
            <a:endCxn id="3" idx="0"/>
          </p:cNvCxnSpPr>
          <p:nvPr/>
        </p:nvCxnSpPr>
        <p:spPr>
          <a:xfrm>
            <a:off x="10433966" y="1624170"/>
            <a:ext cx="11258" cy="12854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6F2310A-7D37-3BE5-3369-BD6E2B274FA9}"/>
              </a:ext>
            </a:extLst>
          </p:cNvPr>
          <p:cNvSpPr/>
          <p:nvPr/>
        </p:nvSpPr>
        <p:spPr>
          <a:xfrm>
            <a:off x="3360867" y="1762511"/>
            <a:ext cx="1324176" cy="52986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25" name="TextBox 24">
            <a:extLst>
              <a:ext uri="{FF2B5EF4-FFF2-40B4-BE49-F238E27FC236}">
                <a16:creationId xmlns:a16="http://schemas.microsoft.com/office/drawing/2014/main" id="{CA217453-4544-30BA-8A2C-242AE4AABDC3}"/>
              </a:ext>
            </a:extLst>
          </p:cNvPr>
          <p:cNvSpPr txBox="1"/>
          <p:nvPr/>
        </p:nvSpPr>
        <p:spPr>
          <a:xfrm>
            <a:off x="3398729" y="1789731"/>
            <a:ext cx="1242112" cy="546434"/>
          </a:xfrm>
          <a:prstGeom prst="rect">
            <a:avLst/>
          </a:prstGeom>
        </p:spPr>
        <p:txBody>
          <a:bodyPr vert="horz" wrap="square" lIns="0" tIns="0" rIns="0" bIns="0" rtlCol="0">
            <a:noAutofit/>
          </a:bodyPr>
          <a:lstStyle/>
          <a:p>
            <a:pPr algn="ctr"/>
            <a:r>
              <a:rPr lang="en-US" sz="1000"/>
              <a:t>Present final iteration of Roadmap &amp; approach to HSBC</a:t>
            </a:r>
            <a:endParaRPr lang="en-IN" sz="1000"/>
          </a:p>
        </p:txBody>
      </p:sp>
      <p:cxnSp>
        <p:nvCxnSpPr>
          <p:cNvPr id="40" name="Straight Connector 39">
            <a:extLst>
              <a:ext uri="{FF2B5EF4-FFF2-40B4-BE49-F238E27FC236}">
                <a16:creationId xmlns:a16="http://schemas.microsoft.com/office/drawing/2014/main" id="{31F34551-107D-7739-37F3-38DB1EA2EB63}"/>
              </a:ext>
            </a:extLst>
          </p:cNvPr>
          <p:cNvCxnSpPr>
            <a:cxnSpLocks/>
            <a:endCxn id="43" idx="0"/>
          </p:cNvCxnSpPr>
          <p:nvPr/>
        </p:nvCxnSpPr>
        <p:spPr>
          <a:xfrm>
            <a:off x="5128007" y="1695195"/>
            <a:ext cx="25429" cy="27428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B38DCC1-53E5-3CED-810B-624C09990FB8}"/>
              </a:ext>
            </a:extLst>
          </p:cNvPr>
          <p:cNvSpPr txBox="1"/>
          <p:nvPr/>
        </p:nvSpPr>
        <p:spPr>
          <a:xfrm>
            <a:off x="4326441" y="4694422"/>
            <a:ext cx="1910340" cy="625980"/>
          </a:xfrm>
          <a:prstGeom prst="rect">
            <a:avLst/>
          </a:prstGeom>
        </p:spPr>
        <p:txBody>
          <a:bodyPr vert="horz" wrap="square" lIns="0" tIns="0" rIns="0" bIns="0" rtlCol="0">
            <a:noAutofit/>
          </a:bodyPr>
          <a:lstStyle/>
          <a:p>
            <a:r>
              <a:rPr lang="en-IN" sz="1100" b="1">
                <a:solidFill>
                  <a:schemeClr val="accent5">
                    <a:lumMod val="75000"/>
                  </a:schemeClr>
                </a:solidFill>
              </a:rPr>
              <a:t>Deadline for SOW approval for Extension of existing team or resources will get offboarded 15 December</a:t>
            </a:r>
          </a:p>
        </p:txBody>
      </p:sp>
      <p:sp>
        <p:nvSpPr>
          <p:cNvPr id="43" name="Isosceles Triangle 42">
            <a:extLst>
              <a:ext uri="{FF2B5EF4-FFF2-40B4-BE49-F238E27FC236}">
                <a16:creationId xmlns:a16="http://schemas.microsoft.com/office/drawing/2014/main" id="{6A8A3150-48A4-A14F-2ECA-6ED9340F52E6}"/>
              </a:ext>
            </a:extLst>
          </p:cNvPr>
          <p:cNvSpPr/>
          <p:nvPr/>
        </p:nvSpPr>
        <p:spPr>
          <a:xfrm>
            <a:off x="5025261" y="4438069"/>
            <a:ext cx="256350" cy="18521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rgbClr val="E42600"/>
              </a:solidFill>
            </a:endParaRPr>
          </a:p>
        </p:txBody>
      </p:sp>
      <p:sp>
        <p:nvSpPr>
          <p:cNvPr id="51" name="TextBox 50">
            <a:extLst>
              <a:ext uri="{FF2B5EF4-FFF2-40B4-BE49-F238E27FC236}">
                <a16:creationId xmlns:a16="http://schemas.microsoft.com/office/drawing/2014/main" id="{462C4852-B244-9509-78B7-A26AAC527900}"/>
              </a:ext>
            </a:extLst>
          </p:cNvPr>
          <p:cNvSpPr txBox="1"/>
          <p:nvPr/>
        </p:nvSpPr>
        <p:spPr>
          <a:xfrm>
            <a:off x="5301988" y="3691654"/>
            <a:ext cx="4506560" cy="600164"/>
          </a:xfrm>
          <a:prstGeom prst="rect">
            <a:avLst/>
          </a:prstGeom>
          <a:noFill/>
        </p:spPr>
        <p:txBody>
          <a:bodyPr wrap="square">
            <a:spAutoFit/>
          </a:bodyPr>
          <a:lstStyle/>
          <a:p>
            <a:pPr>
              <a:spcBef>
                <a:spcPts val="200"/>
              </a:spcBef>
              <a:spcAft>
                <a:spcPts val="200"/>
              </a:spcAft>
            </a:pPr>
            <a:r>
              <a:rPr lang="en-US" sz="1100" b="1">
                <a:solidFill>
                  <a:srgbClr val="E42600"/>
                </a:solidFill>
              </a:rPr>
              <a:t>Critical path - &gt; delay here, will result in offboarding, and delay to recommencement in January and impact to deliverables and benefits planned for 2024</a:t>
            </a:r>
          </a:p>
        </p:txBody>
      </p:sp>
      <p:sp>
        <p:nvSpPr>
          <p:cNvPr id="52" name="Isosceles Triangle 51">
            <a:extLst>
              <a:ext uri="{FF2B5EF4-FFF2-40B4-BE49-F238E27FC236}">
                <a16:creationId xmlns:a16="http://schemas.microsoft.com/office/drawing/2014/main" id="{6910C382-0174-2595-621E-13626E2766B4}"/>
              </a:ext>
            </a:extLst>
          </p:cNvPr>
          <p:cNvSpPr/>
          <p:nvPr/>
        </p:nvSpPr>
        <p:spPr>
          <a:xfrm>
            <a:off x="7621811" y="2891979"/>
            <a:ext cx="256350" cy="18521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3" name="TextBox 52">
            <a:extLst>
              <a:ext uri="{FF2B5EF4-FFF2-40B4-BE49-F238E27FC236}">
                <a16:creationId xmlns:a16="http://schemas.microsoft.com/office/drawing/2014/main" id="{9A29C026-E54A-E8FD-1667-1169718F4CF6}"/>
              </a:ext>
            </a:extLst>
          </p:cNvPr>
          <p:cNvSpPr txBox="1"/>
          <p:nvPr/>
        </p:nvSpPr>
        <p:spPr>
          <a:xfrm>
            <a:off x="7214932" y="3153238"/>
            <a:ext cx="1306286" cy="220784"/>
          </a:xfrm>
          <a:prstGeom prst="rect">
            <a:avLst/>
          </a:prstGeom>
        </p:spPr>
        <p:txBody>
          <a:bodyPr vert="horz" wrap="square" lIns="0" tIns="0" rIns="0" bIns="0" rtlCol="0">
            <a:noAutofit/>
          </a:bodyPr>
          <a:lstStyle/>
          <a:p>
            <a:pPr algn="ctr"/>
            <a:r>
              <a:rPr lang="en-US" sz="1100" b="1">
                <a:solidFill>
                  <a:schemeClr val="accent5">
                    <a:lumMod val="75000"/>
                  </a:schemeClr>
                </a:solidFill>
              </a:rPr>
              <a:t>Implementation</a:t>
            </a:r>
          </a:p>
          <a:p>
            <a:pPr algn="ctr"/>
            <a:r>
              <a:rPr lang="en-US" sz="1100" b="1">
                <a:solidFill>
                  <a:schemeClr val="accent5">
                    <a:lumMod val="75000"/>
                  </a:schemeClr>
                </a:solidFill>
              </a:rPr>
              <a:t>Kick off 2024</a:t>
            </a:r>
            <a:endParaRPr lang="en-IN" sz="1100" b="1">
              <a:solidFill>
                <a:schemeClr val="accent5">
                  <a:lumMod val="75000"/>
                </a:schemeClr>
              </a:solidFill>
            </a:endParaRPr>
          </a:p>
        </p:txBody>
      </p:sp>
      <p:sp>
        <p:nvSpPr>
          <p:cNvPr id="54" name="Rectangle 53">
            <a:extLst>
              <a:ext uri="{FF2B5EF4-FFF2-40B4-BE49-F238E27FC236}">
                <a16:creationId xmlns:a16="http://schemas.microsoft.com/office/drawing/2014/main" id="{E69D4772-E9EA-78EE-BE22-F42A56AEEF79}"/>
              </a:ext>
            </a:extLst>
          </p:cNvPr>
          <p:cNvSpPr/>
          <p:nvPr/>
        </p:nvSpPr>
        <p:spPr>
          <a:xfrm>
            <a:off x="5594764" y="1719713"/>
            <a:ext cx="1685716" cy="198408"/>
          </a:xfrm>
          <a:prstGeom prst="rect">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050" b="1">
                <a:solidFill>
                  <a:schemeClr val="tx1"/>
                </a:solidFill>
              </a:rPr>
              <a:t>Furlough</a:t>
            </a:r>
          </a:p>
        </p:txBody>
      </p:sp>
      <p:cxnSp>
        <p:nvCxnSpPr>
          <p:cNvPr id="55" name="Straight Connector 54">
            <a:extLst>
              <a:ext uri="{FF2B5EF4-FFF2-40B4-BE49-F238E27FC236}">
                <a16:creationId xmlns:a16="http://schemas.microsoft.com/office/drawing/2014/main" id="{34FE00F8-5DB4-52B0-1919-2F760C703D68}"/>
              </a:ext>
            </a:extLst>
          </p:cNvPr>
          <p:cNvCxnSpPr>
            <a:cxnSpLocks/>
            <a:stCxn id="32" idx="2"/>
            <a:endCxn id="52" idx="0"/>
          </p:cNvCxnSpPr>
          <p:nvPr/>
        </p:nvCxnSpPr>
        <p:spPr>
          <a:xfrm>
            <a:off x="7748873" y="1655029"/>
            <a:ext cx="1113" cy="12369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8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478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1A9770A-A261-4790-99D5-668CC43D566A}"/>
              </a:ext>
            </a:extLst>
          </p:cNvPr>
          <p:cNvSpPr/>
          <p:nvPr/>
        </p:nvSpPr>
        <p:spPr>
          <a:xfrm>
            <a:off x="1056539" y="847723"/>
            <a:ext cx="11135462" cy="7920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 name="Title 4">
            <a:extLst>
              <a:ext uri="{FF2B5EF4-FFF2-40B4-BE49-F238E27FC236}">
                <a16:creationId xmlns:a16="http://schemas.microsoft.com/office/drawing/2014/main" id="{6FB74449-467C-1341-1503-46E0AD87BBFA}"/>
              </a:ext>
            </a:extLst>
          </p:cNvPr>
          <p:cNvSpPr>
            <a:spLocks noGrp="1"/>
          </p:cNvSpPr>
          <p:nvPr>
            <p:ph type="title"/>
          </p:nvPr>
        </p:nvSpPr>
        <p:spPr/>
        <p:txBody>
          <a:bodyPr/>
          <a:lstStyle/>
          <a:p>
            <a:r>
              <a:rPr lang="en-US"/>
              <a:t>Engagement Overview</a:t>
            </a:r>
          </a:p>
        </p:txBody>
      </p:sp>
      <p:sp>
        <p:nvSpPr>
          <p:cNvPr id="4" name="Slide Number Placeholder 3">
            <a:extLst>
              <a:ext uri="{FF2B5EF4-FFF2-40B4-BE49-F238E27FC236}">
                <a16:creationId xmlns:a16="http://schemas.microsoft.com/office/drawing/2014/main" id="{6DA1C9BF-778B-B60D-87FC-0A0B06CC3FE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600"/>
                </a:spcBef>
                <a:spcAft>
                  <a:spcPts val="0"/>
                </a:spcAft>
                <a:buClrTx/>
                <a:buSzTx/>
                <a:buFontTx/>
                <a:buNone/>
                <a:tabLst/>
                <a:defRPr/>
              </a:pPr>
              <a:t>2</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7" name="Rectangle 6">
            <a:extLst>
              <a:ext uri="{FF2B5EF4-FFF2-40B4-BE49-F238E27FC236}">
                <a16:creationId xmlns:a16="http://schemas.microsoft.com/office/drawing/2014/main" id="{59E84EC4-31DB-3CA1-E0D0-CE7260B5DE6A}"/>
              </a:ext>
            </a:extLst>
          </p:cNvPr>
          <p:cNvSpPr/>
          <p:nvPr/>
        </p:nvSpPr>
        <p:spPr>
          <a:xfrm>
            <a:off x="-36471" y="1717631"/>
            <a:ext cx="10926990" cy="792000"/>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 name="Rectangle 8">
            <a:extLst>
              <a:ext uri="{FF2B5EF4-FFF2-40B4-BE49-F238E27FC236}">
                <a16:creationId xmlns:a16="http://schemas.microsoft.com/office/drawing/2014/main" id="{4C3EFBD1-B243-6F8B-DABF-9A47DD4705AD}"/>
              </a:ext>
            </a:extLst>
          </p:cNvPr>
          <p:cNvSpPr/>
          <p:nvPr/>
        </p:nvSpPr>
        <p:spPr>
          <a:xfrm>
            <a:off x="970559" y="950979"/>
            <a:ext cx="2204441" cy="560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2400" b="1">
                <a:solidFill>
                  <a:schemeClr val="accent4">
                    <a:lumMod val="75000"/>
                  </a:schemeClr>
                </a:solidFill>
              </a:rPr>
              <a:t>Background</a:t>
            </a:r>
            <a:endParaRPr lang="en-IN" sz="2400" b="1">
              <a:solidFill>
                <a:schemeClr val="accent4">
                  <a:lumMod val="75000"/>
                </a:schemeClr>
              </a:solidFill>
            </a:endParaRPr>
          </a:p>
        </p:txBody>
      </p:sp>
      <p:sp>
        <p:nvSpPr>
          <p:cNvPr id="11" name="TextBox 10">
            <a:extLst>
              <a:ext uri="{FF2B5EF4-FFF2-40B4-BE49-F238E27FC236}">
                <a16:creationId xmlns:a16="http://schemas.microsoft.com/office/drawing/2014/main" id="{D0063FB7-3C3A-10EF-D8CF-ABF3812C11E4}"/>
              </a:ext>
            </a:extLst>
          </p:cNvPr>
          <p:cNvSpPr txBox="1"/>
          <p:nvPr/>
        </p:nvSpPr>
        <p:spPr>
          <a:xfrm>
            <a:off x="3175000" y="946036"/>
            <a:ext cx="8645526" cy="646331"/>
          </a:xfrm>
          <a:prstGeom prst="rect">
            <a:avLst/>
          </a:prstGeom>
          <a:noFill/>
        </p:spPr>
        <p:txBody>
          <a:bodyPr wrap="square">
            <a:spAutoFit/>
          </a:bodyPr>
          <a:lstStyle/>
          <a:p>
            <a:r>
              <a:rPr lang="en-IN" sz="1200" b="0" i="0">
                <a:solidFill>
                  <a:schemeClr val="bg1"/>
                </a:solidFill>
                <a:effectLst/>
              </a:rPr>
              <a:t>HSBC Global Payments Support (GPS) operates across the globe to ensure 24*7 uptime and availability of payments applications &amp; infrastructure ecosystem. Owing to the critical nature GPS’s operation, HSBC wants to develop a </a:t>
            </a:r>
            <a:r>
              <a:rPr lang="en-IN" sz="1200" b="1" i="0">
                <a:solidFill>
                  <a:srgbClr val="00A7B2"/>
                </a:solidFill>
                <a:effectLst/>
              </a:rPr>
              <a:t>cohesive Tool</a:t>
            </a:r>
            <a:r>
              <a:rPr lang="en-IN" sz="1200" b="1">
                <a:solidFill>
                  <a:srgbClr val="00A7B2"/>
                </a:solidFill>
              </a:rPr>
              <a:t>ing</a:t>
            </a:r>
            <a:r>
              <a:rPr lang="en-IN" sz="1200" b="1" i="0">
                <a:solidFill>
                  <a:srgbClr val="00A7B2"/>
                </a:solidFill>
                <a:effectLst/>
              </a:rPr>
              <a:t> and Automatio</a:t>
            </a:r>
            <a:r>
              <a:rPr lang="en-IN" sz="1200" b="1">
                <a:solidFill>
                  <a:srgbClr val="00A7B2"/>
                </a:solidFill>
              </a:rPr>
              <a:t>n</a:t>
            </a:r>
            <a:r>
              <a:rPr lang="en-IN" sz="1200" b="1" i="0">
                <a:solidFill>
                  <a:srgbClr val="00A7B2"/>
                </a:solidFill>
                <a:effectLst/>
              </a:rPr>
              <a:t> Strategy</a:t>
            </a:r>
            <a:endParaRPr lang="en-IN" sz="1200" b="1">
              <a:solidFill>
                <a:srgbClr val="00A7B2"/>
              </a:solidFill>
            </a:endParaRPr>
          </a:p>
        </p:txBody>
      </p:sp>
      <p:sp>
        <p:nvSpPr>
          <p:cNvPr id="13" name="Rectangle 12">
            <a:extLst>
              <a:ext uri="{FF2B5EF4-FFF2-40B4-BE49-F238E27FC236}">
                <a16:creationId xmlns:a16="http://schemas.microsoft.com/office/drawing/2014/main" id="{1983DA9F-0408-AA68-46E4-EC836EC8E710}"/>
              </a:ext>
            </a:extLst>
          </p:cNvPr>
          <p:cNvSpPr/>
          <p:nvPr/>
        </p:nvSpPr>
        <p:spPr>
          <a:xfrm>
            <a:off x="5685585" y="2869077"/>
            <a:ext cx="6155236" cy="16401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cs typeface="+mn-cs"/>
            </a:endParaRPr>
          </a:p>
        </p:txBody>
      </p:sp>
      <p:cxnSp>
        <p:nvCxnSpPr>
          <p:cNvPr id="14" name="Straight Connector 13">
            <a:extLst>
              <a:ext uri="{FF2B5EF4-FFF2-40B4-BE49-F238E27FC236}">
                <a16:creationId xmlns:a16="http://schemas.microsoft.com/office/drawing/2014/main" id="{3C54623E-0810-E184-C3B6-AAA445C8154B}"/>
              </a:ext>
            </a:extLst>
          </p:cNvPr>
          <p:cNvCxnSpPr>
            <a:cxnSpLocks/>
          </p:cNvCxnSpPr>
          <p:nvPr/>
        </p:nvCxnSpPr>
        <p:spPr>
          <a:xfrm>
            <a:off x="9272069"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12832FC-F528-7BE8-10BA-7E965DD635D3}"/>
              </a:ext>
            </a:extLst>
          </p:cNvPr>
          <p:cNvSpPr/>
          <p:nvPr/>
        </p:nvSpPr>
        <p:spPr>
          <a:xfrm>
            <a:off x="5597189"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0</a:t>
            </a:r>
            <a:endParaRPr kumimoji="1" lang="en-IN" sz="1100" b="1" i="1" u="none" strike="noStrike" kern="1200" cap="none" spc="0" normalizeH="0" baseline="0" noProof="0">
              <a:ln>
                <a:noFill/>
              </a:ln>
              <a:solidFill>
                <a:srgbClr val="0F1C50"/>
              </a:solidFill>
              <a:effectLst/>
              <a:uLnTx/>
              <a:uFillTx/>
              <a:latin typeface="Arial"/>
              <a:cs typeface="+mn-cs"/>
            </a:endParaRPr>
          </a:p>
        </p:txBody>
      </p:sp>
      <p:cxnSp>
        <p:nvCxnSpPr>
          <p:cNvPr id="16" name="Straight Connector 15">
            <a:extLst>
              <a:ext uri="{FF2B5EF4-FFF2-40B4-BE49-F238E27FC236}">
                <a16:creationId xmlns:a16="http://schemas.microsoft.com/office/drawing/2014/main" id="{931DBE5A-581D-E7E5-18AC-252929C29376}"/>
              </a:ext>
            </a:extLst>
          </p:cNvPr>
          <p:cNvCxnSpPr>
            <a:cxnSpLocks/>
          </p:cNvCxnSpPr>
          <p:nvPr/>
        </p:nvCxnSpPr>
        <p:spPr>
          <a:xfrm>
            <a:off x="7121273"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9F8C6AB-6217-EED8-CB43-820C98E4DD0E}"/>
              </a:ext>
            </a:extLst>
          </p:cNvPr>
          <p:cNvCxnSpPr>
            <a:cxnSpLocks/>
          </p:cNvCxnSpPr>
          <p:nvPr/>
        </p:nvCxnSpPr>
        <p:spPr>
          <a:xfrm>
            <a:off x="7838205"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01D7D26-6E0A-2DCE-EC4F-4FF8F8F59886}"/>
              </a:ext>
            </a:extLst>
          </p:cNvPr>
          <p:cNvCxnSpPr>
            <a:cxnSpLocks/>
          </p:cNvCxnSpPr>
          <p:nvPr/>
        </p:nvCxnSpPr>
        <p:spPr>
          <a:xfrm>
            <a:off x="8555137"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B85A2B0-F239-EBCE-B3B7-BA72BB6EAC69}"/>
              </a:ext>
            </a:extLst>
          </p:cNvPr>
          <p:cNvCxnSpPr>
            <a:cxnSpLocks/>
          </p:cNvCxnSpPr>
          <p:nvPr/>
        </p:nvCxnSpPr>
        <p:spPr>
          <a:xfrm>
            <a:off x="6404340"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20" name="Arrow: Pentagon 19">
            <a:extLst>
              <a:ext uri="{FF2B5EF4-FFF2-40B4-BE49-F238E27FC236}">
                <a16:creationId xmlns:a16="http://schemas.microsoft.com/office/drawing/2014/main" id="{308D350F-526D-090E-5119-A9EE4F8EF3C9}"/>
              </a:ext>
            </a:extLst>
          </p:cNvPr>
          <p:cNvSpPr/>
          <p:nvPr/>
        </p:nvSpPr>
        <p:spPr>
          <a:xfrm>
            <a:off x="5697465" y="3193005"/>
            <a:ext cx="399871" cy="195387"/>
          </a:xfrm>
          <a:prstGeom prst="homePlate">
            <a:avLst/>
          </a:prstGeom>
          <a:solidFill>
            <a:schemeClr val="accent4">
              <a:lumMod val="75000"/>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800" b="0" i="0" u="none" strike="noStrike" kern="1200" cap="none" spc="0" normalizeH="0" baseline="0" noProof="0">
              <a:ln>
                <a:noFill/>
              </a:ln>
              <a:solidFill>
                <a:srgbClr val="FFFFFF"/>
              </a:solidFill>
              <a:effectLst/>
              <a:uLnTx/>
              <a:uFillTx/>
              <a:latin typeface="Arial"/>
              <a:cs typeface="+mn-cs"/>
            </a:endParaRPr>
          </a:p>
        </p:txBody>
      </p:sp>
      <p:sp>
        <p:nvSpPr>
          <p:cNvPr id="21" name="Arrow: Pentagon 20">
            <a:extLst>
              <a:ext uri="{FF2B5EF4-FFF2-40B4-BE49-F238E27FC236}">
                <a16:creationId xmlns:a16="http://schemas.microsoft.com/office/drawing/2014/main" id="{E16B5378-3741-1EEA-DF51-2A324BDA3D65}"/>
              </a:ext>
            </a:extLst>
          </p:cNvPr>
          <p:cNvSpPr/>
          <p:nvPr/>
        </p:nvSpPr>
        <p:spPr>
          <a:xfrm>
            <a:off x="6405322" y="3627441"/>
            <a:ext cx="2865207" cy="183794"/>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FFFFFF"/>
                </a:solidFill>
                <a:effectLst/>
                <a:uLnTx/>
                <a:uFillTx/>
                <a:latin typeface="Arial"/>
                <a:cs typeface="+mn-cs"/>
              </a:rPr>
              <a:t>Current State Assessment</a:t>
            </a:r>
          </a:p>
        </p:txBody>
      </p:sp>
      <p:sp>
        <p:nvSpPr>
          <p:cNvPr id="22" name="Arrow: Pentagon 21">
            <a:extLst>
              <a:ext uri="{FF2B5EF4-FFF2-40B4-BE49-F238E27FC236}">
                <a16:creationId xmlns:a16="http://schemas.microsoft.com/office/drawing/2014/main" id="{DFDE3BCD-20D1-ADE6-95DB-7F8E46666C18}"/>
              </a:ext>
            </a:extLst>
          </p:cNvPr>
          <p:cNvSpPr/>
          <p:nvPr/>
        </p:nvSpPr>
        <p:spPr>
          <a:xfrm>
            <a:off x="9640494" y="4047440"/>
            <a:ext cx="1224912" cy="205820"/>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cs typeface="+mn-cs"/>
              </a:rPr>
              <a:t>Roadmap Submission</a:t>
            </a:r>
            <a:endParaRPr kumimoji="1" lang="en-IN" sz="700" b="0" i="0" u="none" strike="noStrike" kern="1200" cap="none" spc="0" normalizeH="0" baseline="0" noProof="0">
              <a:ln>
                <a:noFill/>
              </a:ln>
              <a:solidFill>
                <a:srgbClr val="FFFFFF"/>
              </a:solidFill>
              <a:effectLst/>
              <a:uLnTx/>
              <a:uFillTx/>
              <a:latin typeface="Arial"/>
              <a:cs typeface="+mn-cs"/>
            </a:endParaRPr>
          </a:p>
        </p:txBody>
      </p:sp>
      <p:sp>
        <p:nvSpPr>
          <p:cNvPr id="23" name="Arrow: Pentagon 22">
            <a:extLst>
              <a:ext uri="{FF2B5EF4-FFF2-40B4-BE49-F238E27FC236}">
                <a16:creationId xmlns:a16="http://schemas.microsoft.com/office/drawing/2014/main" id="{0A6854AB-08E0-BD21-F358-B3477C0C5184}"/>
              </a:ext>
            </a:extLst>
          </p:cNvPr>
          <p:cNvSpPr/>
          <p:nvPr/>
        </p:nvSpPr>
        <p:spPr>
          <a:xfrm>
            <a:off x="7123647" y="3845095"/>
            <a:ext cx="2865207" cy="183794"/>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FFFFFF"/>
                </a:solidFill>
                <a:effectLst/>
                <a:uLnTx/>
                <a:uFillTx/>
                <a:latin typeface="Arial"/>
                <a:cs typeface="+mn-cs"/>
              </a:rPr>
              <a:t>Gap Analysis and Roadmap </a:t>
            </a:r>
            <a:endParaRPr kumimoji="1" lang="en-IN" sz="800" b="0" i="0" u="none" strike="noStrike" kern="1200" cap="none" spc="0" normalizeH="0" baseline="0" noProof="0">
              <a:ln>
                <a:noFill/>
              </a:ln>
              <a:solidFill>
                <a:srgbClr val="FFFFFF"/>
              </a:solidFill>
              <a:effectLst/>
              <a:uLnTx/>
              <a:uFillTx/>
              <a:latin typeface="Arial"/>
              <a:cs typeface="+mn-cs"/>
            </a:endParaRPr>
          </a:p>
        </p:txBody>
      </p:sp>
      <p:cxnSp>
        <p:nvCxnSpPr>
          <p:cNvPr id="24" name="Straight Connector 23">
            <a:extLst>
              <a:ext uri="{FF2B5EF4-FFF2-40B4-BE49-F238E27FC236}">
                <a16:creationId xmlns:a16="http://schemas.microsoft.com/office/drawing/2014/main" id="{A1604E16-12D1-DE37-9E4A-F778D3920143}"/>
              </a:ext>
            </a:extLst>
          </p:cNvPr>
          <p:cNvCxnSpPr>
            <a:cxnSpLocks/>
          </p:cNvCxnSpPr>
          <p:nvPr/>
        </p:nvCxnSpPr>
        <p:spPr>
          <a:xfrm>
            <a:off x="6045874" y="2922197"/>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788BF747-80B5-DDE6-7CCE-E21F53437635}"/>
              </a:ext>
            </a:extLst>
          </p:cNvPr>
          <p:cNvSpPr/>
          <p:nvPr/>
        </p:nvSpPr>
        <p:spPr>
          <a:xfrm>
            <a:off x="5916553"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 1</a:t>
            </a:r>
            <a:endParaRPr kumimoji="1" lang="en-IN" sz="1100" b="1" i="1" u="none" strike="noStrike" kern="1200" cap="none" spc="0" normalizeH="0" baseline="0" noProof="0">
              <a:ln>
                <a:noFill/>
              </a:ln>
              <a:solidFill>
                <a:srgbClr val="0F1C50"/>
              </a:solidFill>
              <a:effectLst/>
              <a:uLnTx/>
              <a:uFillTx/>
              <a:latin typeface="Arial"/>
              <a:cs typeface="+mn-cs"/>
            </a:endParaRPr>
          </a:p>
        </p:txBody>
      </p:sp>
      <p:sp>
        <p:nvSpPr>
          <p:cNvPr id="26" name="Rectangle 25">
            <a:extLst>
              <a:ext uri="{FF2B5EF4-FFF2-40B4-BE49-F238E27FC236}">
                <a16:creationId xmlns:a16="http://schemas.microsoft.com/office/drawing/2014/main" id="{8B0144AD-DD8F-DD6C-BCDF-3A4C3639BB9A}"/>
              </a:ext>
            </a:extLst>
          </p:cNvPr>
          <p:cNvSpPr/>
          <p:nvPr/>
        </p:nvSpPr>
        <p:spPr>
          <a:xfrm>
            <a:off x="6287896"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2</a:t>
            </a:r>
            <a:endParaRPr kumimoji="1" lang="en-IN" sz="1100" b="1" i="1" u="none" strike="noStrike" kern="1200" cap="none" spc="0" normalizeH="0" baseline="0" noProof="0">
              <a:ln>
                <a:noFill/>
              </a:ln>
              <a:solidFill>
                <a:srgbClr val="0F1C50"/>
              </a:solidFill>
              <a:effectLst/>
              <a:uLnTx/>
              <a:uFillTx/>
              <a:latin typeface="Arial"/>
              <a:cs typeface="+mn-cs"/>
            </a:endParaRPr>
          </a:p>
        </p:txBody>
      </p:sp>
      <p:cxnSp>
        <p:nvCxnSpPr>
          <p:cNvPr id="27" name="Straight Connector 26">
            <a:extLst>
              <a:ext uri="{FF2B5EF4-FFF2-40B4-BE49-F238E27FC236}">
                <a16:creationId xmlns:a16="http://schemas.microsoft.com/office/drawing/2014/main" id="{BA14A9BF-91DC-AB37-19B3-7198C701A857}"/>
              </a:ext>
            </a:extLst>
          </p:cNvPr>
          <p:cNvCxnSpPr>
            <a:cxnSpLocks/>
          </p:cNvCxnSpPr>
          <p:nvPr/>
        </p:nvCxnSpPr>
        <p:spPr>
          <a:xfrm>
            <a:off x="6762807" y="2917558"/>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7AEFD36-BFE4-F3D0-7B86-0A888BFF76F4}"/>
              </a:ext>
            </a:extLst>
          </p:cNvPr>
          <p:cNvSpPr/>
          <p:nvPr/>
        </p:nvSpPr>
        <p:spPr>
          <a:xfrm>
            <a:off x="6659239"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3</a:t>
            </a:r>
            <a:endParaRPr kumimoji="1" lang="en-IN" sz="1100" b="1" i="1" u="none" strike="noStrike" kern="1200" cap="none" spc="0" normalizeH="0" baseline="0" noProof="0">
              <a:ln>
                <a:noFill/>
              </a:ln>
              <a:solidFill>
                <a:srgbClr val="0F1C50"/>
              </a:solidFill>
              <a:effectLst/>
              <a:uLnTx/>
              <a:uFillTx/>
              <a:latin typeface="Arial"/>
              <a:cs typeface="+mn-cs"/>
            </a:endParaRPr>
          </a:p>
        </p:txBody>
      </p:sp>
      <p:sp>
        <p:nvSpPr>
          <p:cNvPr id="29" name="Rectangle 28">
            <a:extLst>
              <a:ext uri="{FF2B5EF4-FFF2-40B4-BE49-F238E27FC236}">
                <a16:creationId xmlns:a16="http://schemas.microsoft.com/office/drawing/2014/main" id="{EB65BFC0-8B00-0050-D4DF-45B30C17EB87}"/>
              </a:ext>
            </a:extLst>
          </p:cNvPr>
          <p:cNvSpPr/>
          <p:nvPr/>
        </p:nvSpPr>
        <p:spPr>
          <a:xfrm>
            <a:off x="7030582"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4</a:t>
            </a:r>
            <a:endParaRPr kumimoji="1" lang="en-IN" sz="1100" b="1" i="1" u="none" strike="noStrike" kern="1200" cap="none" spc="0" normalizeH="0" baseline="0" noProof="0">
              <a:ln>
                <a:noFill/>
              </a:ln>
              <a:solidFill>
                <a:srgbClr val="0F1C50"/>
              </a:solidFill>
              <a:effectLst/>
              <a:uLnTx/>
              <a:uFillTx/>
              <a:latin typeface="Arial"/>
              <a:cs typeface="+mn-cs"/>
            </a:endParaRPr>
          </a:p>
        </p:txBody>
      </p:sp>
      <p:sp>
        <p:nvSpPr>
          <p:cNvPr id="31" name="Rectangle 30">
            <a:extLst>
              <a:ext uri="{FF2B5EF4-FFF2-40B4-BE49-F238E27FC236}">
                <a16:creationId xmlns:a16="http://schemas.microsoft.com/office/drawing/2014/main" id="{6D8F38F7-DECD-D028-E0FB-5836208638DF}"/>
              </a:ext>
            </a:extLst>
          </p:cNvPr>
          <p:cNvSpPr/>
          <p:nvPr/>
        </p:nvSpPr>
        <p:spPr>
          <a:xfrm>
            <a:off x="7401925"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 5</a:t>
            </a:r>
            <a:endParaRPr kumimoji="1" lang="en-IN" sz="1100" b="1" i="1" u="none" strike="noStrike" kern="1200" cap="none" spc="0" normalizeH="0" baseline="0" noProof="0">
              <a:ln>
                <a:noFill/>
              </a:ln>
              <a:solidFill>
                <a:srgbClr val="0F1C50"/>
              </a:solidFill>
              <a:effectLst/>
              <a:uLnTx/>
              <a:uFillTx/>
              <a:latin typeface="Arial"/>
              <a:cs typeface="+mn-cs"/>
            </a:endParaRPr>
          </a:p>
        </p:txBody>
      </p:sp>
      <p:sp>
        <p:nvSpPr>
          <p:cNvPr id="32" name="Rectangle 31">
            <a:extLst>
              <a:ext uri="{FF2B5EF4-FFF2-40B4-BE49-F238E27FC236}">
                <a16:creationId xmlns:a16="http://schemas.microsoft.com/office/drawing/2014/main" id="{4BEC2B32-048C-1978-A2B3-6C9BF58D83C7}"/>
              </a:ext>
            </a:extLst>
          </p:cNvPr>
          <p:cNvSpPr/>
          <p:nvPr/>
        </p:nvSpPr>
        <p:spPr>
          <a:xfrm>
            <a:off x="7773268"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6</a:t>
            </a:r>
            <a:endParaRPr kumimoji="1" lang="en-IN" sz="1100" b="1" i="1" u="none" strike="noStrike" kern="1200" cap="none" spc="0" normalizeH="0" baseline="0" noProof="0">
              <a:ln>
                <a:noFill/>
              </a:ln>
              <a:solidFill>
                <a:srgbClr val="0F1C50"/>
              </a:solidFill>
              <a:effectLst/>
              <a:uLnTx/>
              <a:uFillTx/>
              <a:latin typeface="Arial"/>
              <a:cs typeface="+mn-cs"/>
            </a:endParaRPr>
          </a:p>
        </p:txBody>
      </p:sp>
      <p:cxnSp>
        <p:nvCxnSpPr>
          <p:cNvPr id="33" name="Straight Connector 32">
            <a:extLst>
              <a:ext uri="{FF2B5EF4-FFF2-40B4-BE49-F238E27FC236}">
                <a16:creationId xmlns:a16="http://schemas.microsoft.com/office/drawing/2014/main" id="{D012B309-CE1B-AE53-D67B-21FA695A53DF}"/>
              </a:ext>
            </a:extLst>
          </p:cNvPr>
          <p:cNvCxnSpPr>
            <a:cxnSpLocks/>
          </p:cNvCxnSpPr>
          <p:nvPr/>
        </p:nvCxnSpPr>
        <p:spPr>
          <a:xfrm>
            <a:off x="8209741" y="2917558"/>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972BFDF3-4711-E694-DEDD-B3F910CE1EC5}"/>
              </a:ext>
            </a:extLst>
          </p:cNvPr>
          <p:cNvSpPr/>
          <p:nvPr/>
        </p:nvSpPr>
        <p:spPr>
          <a:xfrm>
            <a:off x="8144611"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7</a:t>
            </a:r>
            <a:endParaRPr kumimoji="1" lang="en-IN" sz="1100" b="1" i="1" u="none" strike="noStrike" kern="1200" cap="none" spc="0" normalizeH="0" baseline="0" noProof="0">
              <a:ln>
                <a:noFill/>
              </a:ln>
              <a:solidFill>
                <a:srgbClr val="0F1C50"/>
              </a:solidFill>
              <a:effectLst/>
              <a:uLnTx/>
              <a:uFillTx/>
              <a:latin typeface="Arial"/>
              <a:cs typeface="+mn-cs"/>
            </a:endParaRPr>
          </a:p>
        </p:txBody>
      </p:sp>
      <p:sp>
        <p:nvSpPr>
          <p:cNvPr id="35" name="Rectangle 34">
            <a:extLst>
              <a:ext uri="{FF2B5EF4-FFF2-40B4-BE49-F238E27FC236}">
                <a16:creationId xmlns:a16="http://schemas.microsoft.com/office/drawing/2014/main" id="{E4DD6533-0F3A-44C0-E764-BF92553AE829}"/>
              </a:ext>
            </a:extLst>
          </p:cNvPr>
          <p:cNvSpPr/>
          <p:nvPr/>
        </p:nvSpPr>
        <p:spPr>
          <a:xfrm>
            <a:off x="8515954"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8</a:t>
            </a:r>
            <a:endParaRPr kumimoji="1" lang="en-IN" sz="1100" b="1" i="1" u="none" strike="noStrike" kern="1200" cap="none" spc="0" normalizeH="0" baseline="0" noProof="0">
              <a:ln>
                <a:noFill/>
              </a:ln>
              <a:solidFill>
                <a:srgbClr val="0F1C50"/>
              </a:solidFill>
              <a:effectLst/>
              <a:uLnTx/>
              <a:uFillTx/>
              <a:latin typeface="Arial"/>
              <a:cs typeface="+mn-cs"/>
            </a:endParaRPr>
          </a:p>
        </p:txBody>
      </p:sp>
      <p:cxnSp>
        <p:nvCxnSpPr>
          <p:cNvPr id="36" name="Straight Connector 35">
            <a:extLst>
              <a:ext uri="{FF2B5EF4-FFF2-40B4-BE49-F238E27FC236}">
                <a16:creationId xmlns:a16="http://schemas.microsoft.com/office/drawing/2014/main" id="{AB82E239-A7EB-ACB4-0D68-5F4CBBDD934F}"/>
              </a:ext>
            </a:extLst>
          </p:cNvPr>
          <p:cNvCxnSpPr>
            <a:cxnSpLocks/>
          </p:cNvCxnSpPr>
          <p:nvPr/>
        </p:nvCxnSpPr>
        <p:spPr>
          <a:xfrm>
            <a:off x="8913603" y="291272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432A5546-0B4D-ADF5-7FCF-1061D69FD7CE}"/>
              </a:ext>
            </a:extLst>
          </p:cNvPr>
          <p:cNvSpPr/>
          <p:nvPr/>
        </p:nvSpPr>
        <p:spPr>
          <a:xfrm>
            <a:off x="8887297"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9</a:t>
            </a:r>
            <a:endParaRPr kumimoji="1" lang="en-IN" sz="1100" b="1" i="1" u="none" strike="noStrike" kern="1200" cap="none" spc="0" normalizeH="0" baseline="0" noProof="0">
              <a:ln>
                <a:noFill/>
              </a:ln>
              <a:solidFill>
                <a:srgbClr val="0F1C50"/>
              </a:solidFill>
              <a:effectLst/>
              <a:uLnTx/>
              <a:uFillTx/>
              <a:latin typeface="Arial"/>
              <a:cs typeface="+mn-cs"/>
            </a:endParaRPr>
          </a:p>
        </p:txBody>
      </p:sp>
      <p:sp>
        <p:nvSpPr>
          <p:cNvPr id="38" name="Rectangle 37">
            <a:extLst>
              <a:ext uri="{FF2B5EF4-FFF2-40B4-BE49-F238E27FC236}">
                <a16:creationId xmlns:a16="http://schemas.microsoft.com/office/drawing/2014/main" id="{CE19BC0B-FADA-821E-96F3-E1549E5FA822}"/>
              </a:ext>
            </a:extLst>
          </p:cNvPr>
          <p:cNvSpPr/>
          <p:nvPr/>
        </p:nvSpPr>
        <p:spPr>
          <a:xfrm>
            <a:off x="9193328"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a:solidFill>
                  <a:srgbClr val="0F1C50"/>
                </a:solidFill>
                <a:latin typeface="Arial"/>
              </a:rPr>
              <a:t> </a:t>
            </a:r>
            <a:r>
              <a:rPr kumimoji="1" lang="en-US" sz="1100" b="1" i="1" u="none" strike="noStrike" kern="1200" cap="none" spc="0" normalizeH="0" baseline="0" noProof="0">
                <a:ln>
                  <a:noFill/>
                </a:ln>
                <a:solidFill>
                  <a:srgbClr val="0F1C50"/>
                </a:solidFill>
                <a:effectLst/>
                <a:uLnTx/>
                <a:uFillTx/>
                <a:latin typeface="Arial"/>
                <a:cs typeface="+mn-cs"/>
              </a:rPr>
              <a:t>10</a:t>
            </a:r>
            <a:endParaRPr kumimoji="1" lang="en-IN" sz="1100" b="1" i="1" u="none" strike="noStrike" kern="1200" cap="none" spc="0" normalizeH="0" baseline="0" noProof="0">
              <a:ln>
                <a:noFill/>
              </a:ln>
              <a:solidFill>
                <a:srgbClr val="0F1C50"/>
              </a:solidFill>
              <a:effectLst/>
              <a:uLnTx/>
              <a:uFillTx/>
              <a:latin typeface="Arial"/>
              <a:cs typeface="+mn-cs"/>
            </a:endParaRPr>
          </a:p>
        </p:txBody>
      </p:sp>
      <p:cxnSp>
        <p:nvCxnSpPr>
          <p:cNvPr id="39" name="Straight Connector 38">
            <a:extLst>
              <a:ext uri="{FF2B5EF4-FFF2-40B4-BE49-F238E27FC236}">
                <a16:creationId xmlns:a16="http://schemas.microsoft.com/office/drawing/2014/main" id="{E35333C6-CB44-8964-3A0A-AD5746B41658}"/>
              </a:ext>
            </a:extLst>
          </p:cNvPr>
          <p:cNvCxnSpPr>
            <a:cxnSpLocks/>
          </p:cNvCxnSpPr>
          <p:nvPr/>
        </p:nvCxnSpPr>
        <p:spPr>
          <a:xfrm>
            <a:off x="9630535" y="2926650"/>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20CBEC80-879E-6B71-3D4A-674E9C0639B0}"/>
              </a:ext>
            </a:extLst>
          </p:cNvPr>
          <p:cNvSpPr/>
          <p:nvPr/>
        </p:nvSpPr>
        <p:spPr>
          <a:xfrm>
            <a:off x="9564671"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11</a:t>
            </a:r>
            <a:endParaRPr kumimoji="1" lang="en-IN" sz="1100" b="1" i="1" u="none" strike="noStrike" kern="1200" cap="none" spc="0" normalizeH="0" baseline="0" noProof="0">
              <a:ln>
                <a:noFill/>
              </a:ln>
              <a:solidFill>
                <a:srgbClr val="0F1C50"/>
              </a:solidFill>
              <a:effectLst/>
              <a:uLnTx/>
              <a:uFillTx/>
              <a:latin typeface="Arial"/>
              <a:cs typeface="+mn-cs"/>
            </a:endParaRPr>
          </a:p>
        </p:txBody>
      </p:sp>
      <p:sp>
        <p:nvSpPr>
          <p:cNvPr id="41" name="Right Arrow 25">
            <a:extLst>
              <a:ext uri="{FF2B5EF4-FFF2-40B4-BE49-F238E27FC236}">
                <a16:creationId xmlns:a16="http://schemas.microsoft.com/office/drawing/2014/main" id="{B98ADEEA-35B8-5D3F-90EB-72FC5A99B88D}"/>
              </a:ext>
            </a:extLst>
          </p:cNvPr>
          <p:cNvSpPr/>
          <p:nvPr/>
        </p:nvSpPr>
        <p:spPr>
          <a:xfrm>
            <a:off x="5663584" y="4544388"/>
            <a:ext cx="6185977" cy="144828"/>
          </a:xfrm>
          <a:prstGeom prst="rightArrow">
            <a:avLst/>
          </a:prstGeom>
          <a:solidFill>
            <a:srgbClr val="FFFFFF">
              <a:lumMod val="65000"/>
            </a:srgbClr>
          </a:solidFill>
          <a:ln w="28575">
            <a:solidFill>
              <a:srgbClr val="FFFFFF"/>
            </a:solidFill>
          </a:ln>
          <a:effectLst/>
        </p:spPr>
        <p:txBody>
          <a:bodyPr wrap="square" lIns="91436" tIns="45718" rIns="91436" bIns="45718" rtlCol="0" anchor="t">
            <a:normAutofit fontScale="25000" lnSpcReduction="20000"/>
          </a:bodyPr>
          <a:lstStyle/>
          <a:p>
            <a:pPr marL="0" marR="0" lvl="0" indent="0" algn="ctr" defTabSz="685800" rtl="0" eaLnBrk="1" fontAlgn="auto" latinLnBrk="0" hangingPunct="1">
              <a:lnSpc>
                <a:spcPct val="90000"/>
              </a:lnSpc>
              <a:spcBef>
                <a:spcPts val="100"/>
              </a:spcBef>
              <a:spcAft>
                <a:spcPts val="100"/>
              </a:spcAft>
              <a:buClrTx/>
              <a:buSzTx/>
              <a:buFontTx/>
              <a:buNone/>
              <a:tabLst/>
              <a:defRPr/>
            </a:pPr>
            <a:endParaRPr kumimoji="1" lang="en-US" sz="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 name="Diamond 41">
            <a:extLst>
              <a:ext uri="{FF2B5EF4-FFF2-40B4-BE49-F238E27FC236}">
                <a16:creationId xmlns:a16="http://schemas.microsoft.com/office/drawing/2014/main" id="{EF63D67F-87B9-8648-829E-1F91F8059C1B}"/>
              </a:ext>
            </a:extLst>
          </p:cNvPr>
          <p:cNvSpPr/>
          <p:nvPr/>
        </p:nvSpPr>
        <p:spPr>
          <a:xfrm>
            <a:off x="6004037" y="4554985"/>
            <a:ext cx="80317" cy="120273"/>
          </a:xfrm>
          <a:prstGeom prst="diamond">
            <a:avLst/>
          </a:prstGeom>
          <a:solidFill>
            <a:srgbClr val="404040"/>
          </a:solidFill>
          <a:ln>
            <a:noFill/>
          </a:ln>
          <a:effectLst/>
        </p:spPr>
        <p:txBody>
          <a:bodyPr wrap="square" lIns="91436" tIns="45718" rIns="91436" bIns="45718" rtlCol="0" anchor="t">
            <a:normAutofit fontScale="25000" lnSpcReduction="20000"/>
          </a:bodyPr>
          <a:lstStyle/>
          <a:p>
            <a:pPr marL="0" marR="0" lvl="0" indent="0" algn="ctr" defTabSz="685800" rtl="0" eaLnBrk="1" fontAlgn="auto" latinLnBrk="0" hangingPunct="1">
              <a:lnSpc>
                <a:spcPct val="90000"/>
              </a:lnSpc>
              <a:spcBef>
                <a:spcPts val="100"/>
              </a:spcBef>
              <a:spcAft>
                <a:spcPts val="100"/>
              </a:spcAft>
              <a:buClrTx/>
              <a:buSzTx/>
              <a:buFontTx/>
              <a:buNone/>
              <a:tabLst/>
              <a:defRPr/>
            </a:pPr>
            <a:endParaRPr kumimoji="1" lang="en-US" sz="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 name="TextBox 42">
            <a:extLst>
              <a:ext uri="{FF2B5EF4-FFF2-40B4-BE49-F238E27FC236}">
                <a16:creationId xmlns:a16="http://schemas.microsoft.com/office/drawing/2014/main" id="{BA32635B-52DF-EABB-E3FE-28F17C0BBC70}"/>
              </a:ext>
            </a:extLst>
          </p:cNvPr>
          <p:cNvSpPr txBox="1"/>
          <p:nvPr/>
        </p:nvSpPr>
        <p:spPr>
          <a:xfrm>
            <a:off x="11239484" y="4638843"/>
            <a:ext cx="999324" cy="230828"/>
          </a:xfrm>
          <a:prstGeom prst="rect">
            <a:avLst/>
          </a:prstGeom>
          <a:noFill/>
        </p:spPr>
        <p:txBody>
          <a:bodyPr wrap="square" lIns="91436" tIns="45718" rIns="91436" bIns="45718" rtlCol="0">
            <a:spAutoFit/>
          </a:bodyPr>
          <a:lstStyle/>
          <a:p>
            <a:pPr marL="0" marR="0" lvl="0" indent="0" algn="ctr" defTabSz="685800" rtl="0" eaLnBrk="1" fontAlgn="auto" latinLnBrk="0" hangingPunct="1">
              <a:lnSpc>
                <a:spcPct val="90000"/>
              </a:lnSpc>
              <a:spcBef>
                <a:spcPts val="100"/>
              </a:spcBef>
              <a:spcAft>
                <a:spcPts val="100"/>
              </a:spcAft>
              <a:buClr>
                <a:srgbClr val="0085C3"/>
              </a:buClr>
              <a:buSzTx/>
              <a:buFontTx/>
              <a:buNone/>
              <a:tabLst/>
              <a:defRPr/>
            </a:pPr>
            <a:r>
              <a:rPr kumimoji="1" lang="en-US" sz="1000" b="1" i="0" u="none" strike="noStrike" kern="0" cap="none" spc="0" normalizeH="0" baseline="0" noProof="0">
                <a:ln>
                  <a:noFill/>
                </a:ln>
                <a:solidFill>
                  <a:schemeClr val="accent4">
                    <a:lumMod val="50000"/>
                  </a:schemeClr>
                </a:solidFill>
                <a:effectLst/>
                <a:uLnTx/>
                <a:uFillTx/>
                <a:latin typeface="Arial" panose="020B0604020202020204"/>
                <a:ea typeface="+mn-ea"/>
                <a:cs typeface="+mn-cs"/>
              </a:rPr>
              <a:t>Mid of Dec’23 </a:t>
            </a:r>
          </a:p>
        </p:txBody>
      </p:sp>
      <p:cxnSp>
        <p:nvCxnSpPr>
          <p:cNvPr id="44" name="Straight Connector 43">
            <a:extLst>
              <a:ext uri="{FF2B5EF4-FFF2-40B4-BE49-F238E27FC236}">
                <a16:creationId xmlns:a16="http://schemas.microsoft.com/office/drawing/2014/main" id="{16586B3D-46E1-C00A-DABA-49179F7F5DEC}"/>
              </a:ext>
            </a:extLst>
          </p:cNvPr>
          <p:cNvCxnSpPr>
            <a:cxnSpLocks/>
          </p:cNvCxnSpPr>
          <p:nvPr/>
        </p:nvCxnSpPr>
        <p:spPr>
          <a:xfrm>
            <a:off x="9989795" y="290090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46" name="Diamond 45">
            <a:extLst>
              <a:ext uri="{FF2B5EF4-FFF2-40B4-BE49-F238E27FC236}">
                <a16:creationId xmlns:a16="http://schemas.microsoft.com/office/drawing/2014/main" id="{668D93D2-DE9E-4F9F-B304-60D50D8498C7}"/>
              </a:ext>
            </a:extLst>
          </p:cNvPr>
          <p:cNvSpPr/>
          <p:nvPr/>
        </p:nvSpPr>
        <p:spPr>
          <a:xfrm>
            <a:off x="11290632" y="4587696"/>
            <a:ext cx="80317" cy="120273"/>
          </a:xfrm>
          <a:prstGeom prst="diamond">
            <a:avLst/>
          </a:prstGeom>
          <a:solidFill>
            <a:srgbClr val="404040"/>
          </a:solidFill>
          <a:ln>
            <a:noFill/>
          </a:ln>
          <a:effectLst/>
        </p:spPr>
        <p:txBody>
          <a:bodyPr wrap="square" lIns="91436" tIns="45718" rIns="91436" bIns="45718" rtlCol="0" anchor="t">
            <a:normAutofit fontScale="25000" lnSpcReduction="20000"/>
          </a:bodyPr>
          <a:lstStyle/>
          <a:p>
            <a:pPr marL="0" marR="0" lvl="0" indent="0" algn="ctr" defTabSz="685800" rtl="0" eaLnBrk="1" fontAlgn="auto" latinLnBrk="0" hangingPunct="1">
              <a:lnSpc>
                <a:spcPct val="90000"/>
              </a:lnSpc>
              <a:spcBef>
                <a:spcPts val="100"/>
              </a:spcBef>
              <a:spcAft>
                <a:spcPts val="100"/>
              </a:spcAft>
              <a:buClrTx/>
              <a:buSzTx/>
              <a:buFontTx/>
              <a:buNone/>
              <a:tabLst/>
              <a:defRPr/>
            </a:pPr>
            <a:endParaRPr kumimoji="1" lang="en-US" sz="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 name="Diamond 46">
            <a:extLst>
              <a:ext uri="{FF2B5EF4-FFF2-40B4-BE49-F238E27FC236}">
                <a16:creationId xmlns:a16="http://schemas.microsoft.com/office/drawing/2014/main" id="{06A2CF82-E0D0-5340-2DF3-D3A8ADF152DF}"/>
              </a:ext>
            </a:extLst>
          </p:cNvPr>
          <p:cNvSpPr/>
          <p:nvPr/>
        </p:nvSpPr>
        <p:spPr>
          <a:xfrm>
            <a:off x="11784931" y="4553435"/>
            <a:ext cx="80317" cy="120273"/>
          </a:xfrm>
          <a:prstGeom prst="diamond">
            <a:avLst/>
          </a:prstGeom>
          <a:solidFill>
            <a:srgbClr val="404040"/>
          </a:solidFill>
          <a:ln>
            <a:noFill/>
          </a:ln>
          <a:effectLst/>
        </p:spPr>
        <p:txBody>
          <a:bodyPr wrap="square" lIns="91436" tIns="45718" rIns="91436" bIns="45718" rtlCol="0" anchor="t">
            <a:normAutofit fontScale="25000" lnSpcReduction="20000"/>
          </a:bodyPr>
          <a:lstStyle/>
          <a:p>
            <a:pPr marL="0" marR="0" lvl="0" indent="0" algn="ctr" defTabSz="685800" rtl="0" eaLnBrk="1" fontAlgn="auto" latinLnBrk="0" hangingPunct="1">
              <a:lnSpc>
                <a:spcPct val="90000"/>
              </a:lnSpc>
              <a:spcBef>
                <a:spcPts val="100"/>
              </a:spcBef>
              <a:spcAft>
                <a:spcPts val="100"/>
              </a:spcAft>
              <a:buClrTx/>
              <a:buSzTx/>
              <a:buFontTx/>
              <a:buNone/>
              <a:tabLst/>
              <a:defRPr/>
            </a:pPr>
            <a:endParaRPr kumimoji="1" lang="en-US" sz="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 name="Arrow: Pentagon 47">
            <a:extLst>
              <a:ext uri="{FF2B5EF4-FFF2-40B4-BE49-F238E27FC236}">
                <a16:creationId xmlns:a16="http://schemas.microsoft.com/office/drawing/2014/main" id="{4670DDEC-6842-002A-E602-83DE6E454558}"/>
              </a:ext>
            </a:extLst>
          </p:cNvPr>
          <p:cNvSpPr/>
          <p:nvPr/>
        </p:nvSpPr>
        <p:spPr>
          <a:xfrm>
            <a:off x="10843636" y="2893102"/>
            <a:ext cx="923566" cy="184510"/>
          </a:xfrm>
          <a:prstGeom prst="homePlat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 15 – 20</a:t>
            </a:r>
            <a:endParaRPr kumimoji="1" lang="en-IN" sz="1100" b="1" i="1" u="none" strike="noStrike" kern="1200" cap="none" spc="0" normalizeH="0" baseline="0" noProof="0">
              <a:ln>
                <a:noFill/>
              </a:ln>
              <a:solidFill>
                <a:srgbClr val="0F1C50"/>
              </a:solidFill>
              <a:effectLst/>
              <a:uLnTx/>
              <a:uFillTx/>
              <a:latin typeface="Arial"/>
              <a:cs typeface="+mn-cs"/>
            </a:endParaRPr>
          </a:p>
        </p:txBody>
      </p:sp>
      <p:sp>
        <p:nvSpPr>
          <p:cNvPr id="52" name="Arrow: Pentagon 51">
            <a:extLst>
              <a:ext uri="{FF2B5EF4-FFF2-40B4-BE49-F238E27FC236}">
                <a16:creationId xmlns:a16="http://schemas.microsoft.com/office/drawing/2014/main" id="{762E0DF0-6AF7-4382-D58A-D9214E3A52B3}"/>
              </a:ext>
            </a:extLst>
          </p:cNvPr>
          <p:cNvSpPr/>
          <p:nvPr/>
        </p:nvSpPr>
        <p:spPr>
          <a:xfrm>
            <a:off x="10627832" y="4303631"/>
            <a:ext cx="1224912" cy="214602"/>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cs typeface="+mn-cs"/>
              </a:rPr>
              <a:t>P</a:t>
            </a:r>
            <a:r>
              <a:rPr kumimoji="0" lang="en-IN" sz="800" b="0" i="0" u="none" strike="noStrike" kern="1200" cap="none" spc="0" normalizeH="0" baseline="0" noProof="0">
                <a:ln>
                  <a:noFill/>
                </a:ln>
                <a:solidFill>
                  <a:srgbClr val="FFFFFF"/>
                </a:solidFill>
                <a:effectLst/>
                <a:uLnTx/>
                <a:uFillTx/>
                <a:latin typeface="Arial"/>
                <a:cs typeface="+mn-cs"/>
              </a:rPr>
              <a:t>roof Of Value</a:t>
            </a:r>
            <a:endParaRPr kumimoji="1" lang="en-IN" sz="800" b="0" i="0" u="none" strike="noStrike" kern="1200" cap="none" spc="0" normalizeH="0" baseline="0" noProof="0">
              <a:ln>
                <a:noFill/>
              </a:ln>
              <a:solidFill>
                <a:srgbClr val="FFFFFF"/>
              </a:solidFill>
              <a:effectLst/>
              <a:uLnTx/>
              <a:uFillTx/>
              <a:latin typeface="Arial"/>
              <a:cs typeface="+mn-cs"/>
            </a:endParaRPr>
          </a:p>
        </p:txBody>
      </p:sp>
      <p:sp>
        <p:nvSpPr>
          <p:cNvPr id="53" name="Arrow: Pentagon 52">
            <a:extLst>
              <a:ext uri="{FF2B5EF4-FFF2-40B4-BE49-F238E27FC236}">
                <a16:creationId xmlns:a16="http://schemas.microsoft.com/office/drawing/2014/main" id="{11C6B609-E0AF-1B41-95D6-CEB6F0F1ADB2}"/>
              </a:ext>
            </a:extLst>
          </p:cNvPr>
          <p:cNvSpPr/>
          <p:nvPr/>
        </p:nvSpPr>
        <p:spPr>
          <a:xfrm>
            <a:off x="6044196" y="3409596"/>
            <a:ext cx="730347" cy="183794"/>
          </a:xfrm>
          <a:prstGeom prst="homePlat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a:cs typeface="+mn-cs"/>
              </a:rPr>
              <a:t>Onboarding Activities </a:t>
            </a:r>
            <a:endParaRPr kumimoji="1" lang="en-IN" sz="600" b="0" i="0" u="none" strike="noStrike" kern="1200" cap="none" spc="0" normalizeH="0" baseline="0" noProof="0">
              <a:ln>
                <a:noFill/>
              </a:ln>
              <a:solidFill>
                <a:srgbClr val="FFFFFF"/>
              </a:solidFill>
              <a:effectLst/>
              <a:uLnTx/>
              <a:uFillTx/>
              <a:latin typeface="Arial"/>
              <a:cs typeface="+mn-cs"/>
            </a:endParaRPr>
          </a:p>
        </p:txBody>
      </p:sp>
      <p:cxnSp>
        <p:nvCxnSpPr>
          <p:cNvPr id="54" name="Straight Connector 53">
            <a:extLst>
              <a:ext uri="{FF2B5EF4-FFF2-40B4-BE49-F238E27FC236}">
                <a16:creationId xmlns:a16="http://schemas.microsoft.com/office/drawing/2014/main" id="{23D3C8F0-E40D-4581-558F-711D9A75AF4F}"/>
              </a:ext>
            </a:extLst>
          </p:cNvPr>
          <p:cNvCxnSpPr>
            <a:cxnSpLocks/>
          </p:cNvCxnSpPr>
          <p:nvPr/>
        </p:nvCxnSpPr>
        <p:spPr>
          <a:xfrm>
            <a:off x="10347467"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720E6610-971B-5BFB-F259-F8B6A2A8996E}"/>
              </a:ext>
            </a:extLst>
          </p:cNvPr>
          <p:cNvSpPr/>
          <p:nvPr/>
        </p:nvSpPr>
        <p:spPr>
          <a:xfrm>
            <a:off x="9936014"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12</a:t>
            </a:r>
            <a:endParaRPr kumimoji="1" lang="en-IN" sz="1100" b="1" i="1" u="none" strike="noStrike" kern="1200" cap="none" spc="0" normalizeH="0" baseline="0" noProof="0">
              <a:ln>
                <a:noFill/>
              </a:ln>
              <a:solidFill>
                <a:srgbClr val="0F1C50"/>
              </a:solidFill>
              <a:effectLst/>
              <a:uLnTx/>
              <a:uFillTx/>
              <a:latin typeface="Arial"/>
              <a:cs typeface="+mn-cs"/>
            </a:endParaRPr>
          </a:p>
        </p:txBody>
      </p:sp>
      <p:cxnSp>
        <p:nvCxnSpPr>
          <p:cNvPr id="58" name="Straight Connector 57">
            <a:extLst>
              <a:ext uri="{FF2B5EF4-FFF2-40B4-BE49-F238E27FC236}">
                <a16:creationId xmlns:a16="http://schemas.microsoft.com/office/drawing/2014/main" id="{C68F86BB-45A2-6C3C-E12F-1E329186E440}"/>
              </a:ext>
            </a:extLst>
          </p:cNvPr>
          <p:cNvCxnSpPr>
            <a:cxnSpLocks/>
          </p:cNvCxnSpPr>
          <p:nvPr/>
        </p:nvCxnSpPr>
        <p:spPr>
          <a:xfrm>
            <a:off x="7503486" y="2908661"/>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187EDA76-DF6B-1D3B-CE04-E2F3F5D27923}"/>
              </a:ext>
            </a:extLst>
          </p:cNvPr>
          <p:cNvSpPr txBox="1"/>
          <p:nvPr/>
        </p:nvSpPr>
        <p:spPr>
          <a:xfrm>
            <a:off x="5744314" y="4638843"/>
            <a:ext cx="627088" cy="230828"/>
          </a:xfrm>
          <a:prstGeom prst="rect">
            <a:avLst/>
          </a:prstGeom>
          <a:noFill/>
        </p:spPr>
        <p:txBody>
          <a:bodyPr wrap="none" lIns="91436" tIns="45718" rIns="91436" bIns="45718" rtlCol="0">
            <a:spAutoFit/>
          </a:bodyPr>
          <a:lstStyle/>
          <a:p>
            <a:pPr marL="0" marR="0" lvl="0" indent="0" algn="ctr" defTabSz="685800" rtl="0" eaLnBrk="1" fontAlgn="auto" latinLnBrk="0" hangingPunct="1">
              <a:lnSpc>
                <a:spcPct val="90000"/>
              </a:lnSpc>
              <a:spcBef>
                <a:spcPts val="100"/>
              </a:spcBef>
              <a:spcAft>
                <a:spcPts val="100"/>
              </a:spcAft>
              <a:buClr>
                <a:srgbClr val="0085C3"/>
              </a:buClr>
              <a:buSzTx/>
              <a:buFontTx/>
              <a:buNone/>
              <a:tabLst/>
              <a:defRPr/>
            </a:pPr>
            <a:r>
              <a:rPr kumimoji="1" lang="en-US" sz="1000" b="1" i="0" u="none" strike="noStrike" kern="0" cap="none" spc="0" normalizeH="0" baseline="0" noProof="0">
                <a:ln>
                  <a:noFill/>
                </a:ln>
                <a:solidFill>
                  <a:schemeClr val="accent4">
                    <a:lumMod val="50000"/>
                  </a:schemeClr>
                </a:solidFill>
                <a:effectLst/>
                <a:uLnTx/>
                <a:uFillTx/>
                <a:latin typeface="Arial" panose="020B0604020202020204"/>
                <a:cs typeface="+mn-cs"/>
              </a:rPr>
              <a:t>26</a:t>
            </a:r>
            <a:r>
              <a:rPr kumimoji="1" lang="en-US" sz="1000" b="1" i="0" u="none" strike="noStrike" kern="0" cap="none" spc="0" normalizeH="0" baseline="30000" noProof="0">
                <a:ln>
                  <a:noFill/>
                </a:ln>
                <a:solidFill>
                  <a:schemeClr val="accent4">
                    <a:lumMod val="50000"/>
                  </a:schemeClr>
                </a:solidFill>
                <a:effectLst/>
                <a:uLnTx/>
                <a:uFillTx/>
                <a:latin typeface="Arial" panose="020B0604020202020204"/>
                <a:cs typeface="+mn-cs"/>
              </a:rPr>
              <a:t>th</a:t>
            </a:r>
            <a:r>
              <a:rPr kumimoji="1" lang="en-US" sz="1000" b="1" i="0" u="none" strike="noStrike" kern="0" cap="none" spc="0" normalizeH="0" baseline="0" noProof="0">
                <a:ln>
                  <a:noFill/>
                </a:ln>
                <a:solidFill>
                  <a:schemeClr val="accent4">
                    <a:lumMod val="50000"/>
                  </a:schemeClr>
                </a:solidFill>
                <a:effectLst/>
                <a:uLnTx/>
                <a:uFillTx/>
                <a:latin typeface="Arial" panose="020B0604020202020204"/>
                <a:cs typeface="+mn-cs"/>
              </a:rPr>
              <a:t> Jul</a:t>
            </a:r>
            <a:endParaRPr kumimoji="1" lang="en-US" sz="1000" b="1" i="0" u="none" strike="noStrike" kern="0" cap="none" spc="0" normalizeH="0" baseline="0" noProof="0">
              <a:ln>
                <a:noFill/>
              </a:ln>
              <a:solidFill>
                <a:schemeClr val="accent4">
                  <a:lumMod val="50000"/>
                </a:schemeClr>
              </a:solidFill>
              <a:effectLst/>
              <a:uLnTx/>
              <a:uFillTx/>
              <a:latin typeface="Arial" panose="020B0604020202020204"/>
              <a:ea typeface="+mn-ea"/>
              <a:cs typeface="+mn-cs"/>
            </a:endParaRPr>
          </a:p>
        </p:txBody>
      </p:sp>
      <p:cxnSp>
        <p:nvCxnSpPr>
          <p:cNvPr id="30" name="Straight Connector 29">
            <a:extLst>
              <a:ext uri="{FF2B5EF4-FFF2-40B4-BE49-F238E27FC236}">
                <a16:creationId xmlns:a16="http://schemas.microsoft.com/office/drawing/2014/main" id="{E0140F9A-5FF9-5237-14C8-50C35169ED71}"/>
              </a:ext>
            </a:extLst>
          </p:cNvPr>
          <p:cNvCxnSpPr>
            <a:cxnSpLocks/>
          </p:cNvCxnSpPr>
          <p:nvPr/>
        </p:nvCxnSpPr>
        <p:spPr>
          <a:xfrm>
            <a:off x="11304010" y="2956934"/>
            <a:ext cx="0" cy="1576459"/>
          </a:xfrm>
          <a:prstGeom prst="line">
            <a:avLst/>
          </a:prstGeom>
          <a:ln/>
        </p:spPr>
        <p:style>
          <a:lnRef idx="3">
            <a:schemeClr val="accent5"/>
          </a:lnRef>
          <a:fillRef idx="0">
            <a:schemeClr val="accent5"/>
          </a:fillRef>
          <a:effectRef idx="2">
            <a:schemeClr val="accent5"/>
          </a:effectRef>
          <a:fontRef idx="minor">
            <a:schemeClr val="tx1"/>
          </a:fontRef>
        </p:style>
      </p:cxnSp>
      <p:sp>
        <p:nvSpPr>
          <p:cNvPr id="65" name="TextBox 64">
            <a:extLst>
              <a:ext uri="{FF2B5EF4-FFF2-40B4-BE49-F238E27FC236}">
                <a16:creationId xmlns:a16="http://schemas.microsoft.com/office/drawing/2014/main" id="{612CDC50-F9AA-61BF-4473-4BAB16C6850F}"/>
              </a:ext>
            </a:extLst>
          </p:cNvPr>
          <p:cNvSpPr txBox="1"/>
          <p:nvPr/>
        </p:nvSpPr>
        <p:spPr>
          <a:xfrm>
            <a:off x="5444575" y="3203451"/>
            <a:ext cx="817031" cy="337384"/>
          </a:xfrm>
          <a:prstGeom prst="rect">
            <a:avLst/>
          </a:prstGeom>
        </p:spPr>
        <p:txBody>
          <a:bodyPr vert="horz" wrap="square" lIns="0" tIns="0" rIns="0" bIns="0" rtlCol="0">
            <a:noAutofit/>
          </a:bodyPr>
          <a:lstStyle/>
          <a:p>
            <a:pPr algn="ctr"/>
            <a:r>
              <a:rPr lang="en-US" sz="600"/>
              <a:t>Pre- onboarding activities</a:t>
            </a:r>
            <a:endParaRPr lang="en-IN" sz="600"/>
          </a:p>
        </p:txBody>
      </p:sp>
      <p:sp>
        <p:nvSpPr>
          <p:cNvPr id="67" name="Rectangle 66">
            <a:extLst>
              <a:ext uri="{FF2B5EF4-FFF2-40B4-BE49-F238E27FC236}">
                <a16:creationId xmlns:a16="http://schemas.microsoft.com/office/drawing/2014/main" id="{22FCB943-5788-CA08-6940-611CE055A2CB}"/>
              </a:ext>
            </a:extLst>
          </p:cNvPr>
          <p:cNvSpPr/>
          <p:nvPr/>
        </p:nvSpPr>
        <p:spPr>
          <a:xfrm>
            <a:off x="98660" y="5665232"/>
            <a:ext cx="5360672" cy="833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accent3">
                  <a:lumMod val="50000"/>
                </a:schemeClr>
              </a:solidFill>
            </a:endParaRPr>
          </a:p>
        </p:txBody>
      </p:sp>
      <p:sp>
        <p:nvSpPr>
          <p:cNvPr id="68" name="TextBox 67">
            <a:extLst>
              <a:ext uri="{FF2B5EF4-FFF2-40B4-BE49-F238E27FC236}">
                <a16:creationId xmlns:a16="http://schemas.microsoft.com/office/drawing/2014/main" id="{7E9CE99E-1BB0-636D-7AC7-E3CBBD426155}"/>
              </a:ext>
            </a:extLst>
          </p:cNvPr>
          <p:cNvSpPr txBox="1"/>
          <p:nvPr/>
        </p:nvSpPr>
        <p:spPr>
          <a:xfrm>
            <a:off x="260743" y="5734001"/>
            <a:ext cx="4520466" cy="250012"/>
          </a:xfrm>
          <a:prstGeom prst="rect">
            <a:avLst/>
          </a:prstGeom>
        </p:spPr>
        <p:txBody>
          <a:bodyPr vert="horz" wrap="square" lIns="0" tIns="0" rIns="0" bIns="0" rtlCol="0">
            <a:noAutofit/>
          </a:bodyPr>
          <a:lstStyle/>
          <a:p>
            <a:pPr algn="l"/>
            <a:r>
              <a:rPr lang="en-US" sz="1400" b="1">
                <a:solidFill>
                  <a:schemeClr val="accent3">
                    <a:lumMod val="50000"/>
                  </a:schemeClr>
                </a:solidFill>
              </a:rPr>
              <a:t>NTTD’s Approach : </a:t>
            </a:r>
            <a:r>
              <a:rPr lang="en-US" sz="1400" b="1" i="1">
                <a:solidFill>
                  <a:schemeClr val="accent2"/>
                </a:solidFill>
              </a:rPr>
              <a:t>Gap Assessment</a:t>
            </a:r>
            <a:endParaRPr lang="en-IN" sz="1400" b="1" i="1">
              <a:solidFill>
                <a:schemeClr val="accent2"/>
              </a:solidFill>
            </a:endParaRPr>
          </a:p>
        </p:txBody>
      </p:sp>
      <p:sp>
        <p:nvSpPr>
          <p:cNvPr id="70" name="Rectangle 69">
            <a:extLst>
              <a:ext uri="{FF2B5EF4-FFF2-40B4-BE49-F238E27FC236}">
                <a16:creationId xmlns:a16="http://schemas.microsoft.com/office/drawing/2014/main" id="{946D44B4-92C7-7E68-4991-7E8DDC302EB6}"/>
              </a:ext>
            </a:extLst>
          </p:cNvPr>
          <p:cNvSpPr/>
          <p:nvPr/>
        </p:nvSpPr>
        <p:spPr>
          <a:xfrm>
            <a:off x="266454" y="5984014"/>
            <a:ext cx="5063991" cy="410826"/>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R="0" lvl="0" defTabSz="914400" rtl="0" eaLnBrk="1" fontAlgn="auto" latinLnBrk="0" hangingPunct="1">
              <a:lnSpc>
                <a:spcPct val="100000"/>
              </a:lnSpc>
              <a:spcBef>
                <a:spcPts val="0"/>
              </a:spcBef>
              <a:spcAft>
                <a:spcPts val="0"/>
              </a:spcAft>
              <a:buClrTx/>
              <a:buSzTx/>
              <a:tabLst/>
              <a:defRPr/>
            </a:pPr>
            <a:r>
              <a:rPr kumimoji="1" lang="en-IN" sz="1000" b="1" i="0" u="none" strike="noStrike" kern="1200" cap="none" spc="0" normalizeH="0" baseline="0" noProof="0">
                <a:ln>
                  <a:noFill/>
                </a:ln>
                <a:solidFill>
                  <a:schemeClr val="accent3">
                    <a:lumMod val="50000"/>
                  </a:schemeClr>
                </a:solidFill>
                <a:effectLst/>
                <a:uLnTx/>
                <a:uFillTx/>
                <a:latin typeface="Arial"/>
                <a:cs typeface="+mn-cs"/>
              </a:rPr>
              <a:t>Compared: </a:t>
            </a:r>
            <a:r>
              <a:rPr kumimoji="1" lang="en-IN" sz="1000" i="0" u="none" strike="noStrike" kern="1200" cap="none" spc="0" normalizeH="0" baseline="0" noProof="0">
                <a:ln>
                  <a:noFill/>
                </a:ln>
                <a:solidFill>
                  <a:schemeClr val="accent3">
                    <a:lumMod val="50000"/>
                  </a:schemeClr>
                </a:solidFill>
                <a:effectLst/>
                <a:uLnTx/>
                <a:uFillTx/>
                <a:latin typeface="Arial"/>
                <a:cs typeface="+mn-cs"/>
              </a:rPr>
              <a:t>Current state of SRE Maturity at HSBC GPS with that of other banks and Industry Standards</a:t>
            </a:r>
            <a:endParaRPr kumimoji="1" lang="en-US" sz="1000" i="0" u="none" strike="noStrike" kern="1200" cap="none" spc="0" normalizeH="0" baseline="0" noProof="0">
              <a:ln>
                <a:noFill/>
              </a:ln>
              <a:solidFill>
                <a:schemeClr val="accent3">
                  <a:lumMod val="50000"/>
                </a:schemeClr>
              </a:solidFill>
              <a:effectLst/>
              <a:uLnTx/>
              <a:uFillTx/>
              <a:latin typeface="Arial"/>
              <a:cs typeface="+mn-cs"/>
            </a:endParaRPr>
          </a:p>
        </p:txBody>
      </p:sp>
      <p:sp>
        <p:nvSpPr>
          <p:cNvPr id="72" name="Rectangle 71">
            <a:extLst>
              <a:ext uri="{FF2B5EF4-FFF2-40B4-BE49-F238E27FC236}">
                <a16:creationId xmlns:a16="http://schemas.microsoft.com/office/drawing/2014/main" id="{DDBCC30B-A67E-FC53-8335-670F93F6ACA0}"/>
              </a:ext>
            </a:extLst>
          </p:cNvPr>
          <p:cNvSpPr/>
          <p:nvPr/>
        </p:nvSpPr>
        <p:spPr>
          <a:xfrm>
            <a:off x="93413" y="2831186"/>
            <a:ext cx="5360672" cy="27473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accent3">
                  <a:lumMod val="50000"/>
                </a:schemeClr>
              </a:solidFill>
            </a:endParaRPr>
          </a:p>
        </p:txBody>
      </p:sp>
      <p:sp>
        <p:nvSpPr>
          <p:cNvPr id="73" name="TextBox 72">
            <a:extLst>
              <a:ext uri="{FF2B5EF4-FFF2-40B4-BE49-F238E27FC236}">
                <a16:creationId xmlns:a16="http://schemas.microsoft.com/office/drawing/2014/main" id="{6CB905DB-605D-6C5D-D724-837EF13DFF6C}"/>
              </a:ext>
            </a:extLst>
          </p:cNvPr>
          <p:cNvSpPr txBox="1"/>
          <p:nvPr/>
        </p:nvSpPr>
        <p:spPr>
          <a:xfrm>
            <a:off x="255496" y="2921733"/>
            <a:ext cx="4520466" cy="250012"/>
          </a:xfrm>
          <a:prstGeom prst="rect">
            <a:avLst/>
          </a:prstGeom>
        </p:spPr>
        <p:txBody>
          <a:bodyPr vert="horz" wrap="square" lIns="0" tIns="0" rIns="0" bIns="0" rtlCol="0">
            <a:noAutofit/>
          </a:bodyPr>
          <a:lstStyle/>
          <a:p>
            <a:pPr algn="l"/>
            <a:r>
              <a:rPr lang="en-US" sz="1400" b="1">
                <a:solidFill>
                  <a:schemeClr val="accent3">
                    <a:lumMod val="50000"/>
                  </a:schemeClr>
                </a:solidFill>
              </a:rPr>
              <a:t>NTTD’s Approach: </a:t>
            </a:r>
            <a:r>
              <a:rPr lang="en-US" sz="1400" b="1" i="1">
                <a:solidFill>
                  <a:schemeClr val="accent2"/>
                </a:solidFill>
              </a:rPr>
              <a:t>Current State Assessment </a:t>
            </a:r>
            <a:endParaRPr lang="en-IN" sz="1400" b="1" i="1">
              <a:solidFill>
                <a:schemeClr val="accent2"/>
              </a:solidFill>
            </a:endParaRPr>
          </a:p>
        </p:txBody>
      </p:sp>
      <p:sp>
        <p:nvSpPr>
          <p:cNvPr id="76" name="Arrow: Down 75">
            <a:extLst>
              <a:ext uri="{FF2B5EF4-FFF2-40B4-BE49-F238E27FC236}">
                <a16:creationId xmlns:a16="http://schemas.microsoft.com/office/drawing/2014/main" id="{DA43315A-E660-BE79-6357-18AD24669FCD}"/>
              </a:ext>
            </a:extLst>
          </p:cNvPr>
          <p:cNvSpPr/>
          <p:nvPr/>
        </p:nvSpPr>
        <p:spPr>
          <a:xfrm>
            <a:off x="2820512" y="5459412"/>
            <a:ext cx="165687" cy="271670"/>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accent3">
                  <a:lumMod val="50000"/>
                </a:schemeClr>
              </a:solidFill>
            </a:endParaRPr>
          </a:p>
        </p:txBody>
      </p:sp>
      <p:sp>
        <p:nvSpPr>
          <p:cNvPr id="79" name="Rectangle 78">
            <a:extLst>
              <a:ext uri="{FF2B5EF4-FFF2-40B4-BE49-F238E27FC236}">
                <a16:creationId xmlns:a16="http://schemas.microsoft.com/office/drawing/2014/main" id="{7FF1DD1E-BE36-CC40-269A-EE30869C18FF}"/>
              </a:ext>
            </a:extLst>
          </p:cNvPr>
          <p:cNvSpPr/>
          <p:nvPr/>
        </p:nvSpPr>
        <p:spPr>
          <a:xfrm>
            <a:off x="7674348" y="1680627"/>
            <a:ext cx="3169287" cy="7796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2400" b="1">
                <a:solidFill>
                  <a:schemeClr val="accent4">
                    <a:lumMod val="75000"/>
                  </a:schemeClr>
                </a:solidFill>
              </a:rPr>
              <a:t>Problem Statement</a:t>
            </a:r>
            <a:endParaRPr lang="en-IN" sz="2400" b="1">
              <a:solidFill>
                <a:schemeClr val="accent4">
                  <a:lumMod val="75000"/>
                </a:schemeClr>
              </a:solidFill>
            </a:endParaRPr>
          </a:p>
        </p:txBody>
      </p:sp>
      <p:sp>
        <p:nvSpPr>
          <p:cNvPr id="80" name="TextBox 79">
            <a:extLst>
              <a:ext uri="{FF2B5EF4-FFF2-40B4-BE49-F238E27FC236}">
                <a16:creationId xmlns:a16="http://schemas.microsoft.com/office/drawing/2014/main" id="{8889777C-442B-1B5E-C6DC-EA8DA2B9FF58}"/>
              </a:ext>
            </a:extLst>
          </p:cNvPr>
          <p:cNvSpPr txBox="1"/>
          <p:nvPr/>
        </p:nvSpPr>
        <p:spPr>
          <a:xfrm>
            <a:off x="986956" y="1798512"/>
            <a:ext cx="9238099" cy="646331"/>
          </a:xfrm>
          <a:prstGeom prst="rect">
            <a:avLst/>
          </a:prstGeom>
          <a:noFill/>
        </p:spPr>
        <p:txBody>
          <a:bodyPr wrap="square">
            <a:spAutoFit/>
          </a:bodyPr>
          <a:lstStyle/>
          <a:p>
            <a:pPr marL="171450" indent="-171450">
              <a:buFont typeface="Arial" panose="020B0604020202020204" pitchFamily="34" charset="0"/>
              <a:buChar char="•"/>
            </a:pPr>
            <a:r>
              <a:rPr lang="en-IN" sz="1200">
                <a:solidFill>
                  <a:schemeClr val="bg1"/>
                </a:solidFill>
              </a:rPr>
              <a:t>High MTTR &amp; Absence</a:t>
            </a:r>
            <a:r>
              <a:rPr lang="en-IN" sz="1200" b="0" i="0">
                <a:solidFill>
                  <a:schemeClr val="bg1"/>
                </a:solidFill>
                <a:effectLst/>
              </a:rPr>
              <a:t> of </a:t>
            </a:r>
            <a:r>
              <a:rPr lang="en-IN" sz="1200" b="1" i="0">
                <a:solidFill>
                  <a:schemeClr val="accent4">
                    <a:lumMod val="75000"/>
                  </a:schemeClr>
                </a:solidFill>
                <a:effectLst/>
              </a:rPr>
              <a:t>R</a:t>
            </a:r>
            <a:r>
              <a:rPr lang="en-IN" sz="1200" b="1">
                <a:solidFill>
                  <a:schemeClr val="accent4">
                    <a:lumMod val="75000"/>
                  </a:schemeClr>
                </a:solidFill>
              </a:rPr>
              <a:t>eal-Time View </a:t>
            </a:r>
            <a:r>
              <a:rPr lang="en-IN" sz="1200" b="0" i="0">
                <a:solidFill>
                  <a:schemeClr val="bg1"/>
                </a:solidFill>
                <a:effectLst/>
              </a:rPr>
              <a:t>of incidents’ cause and impact</a:t>
            </a:r>
          </a:p>
          <a:p>
            <a:pPr marL="171450" indent="-171450">
              <a:buFont typeface="Arial" panose="020B0604020202020204" pitchFamily="34" charset="0"/>
              <a:buChar char="•"/>
            </a:pPr>
            <a:r>
              <a:rPr lang="en-IN" sz="1200" b="0" i="0">
                <a:solidFill>
                  <a:schemeClr val="bg1"/>
                </a:solidFill>
                <a:effectLst/>
              </a:rPr>
              <a:t>Need for a </a:t>
            </a:r>
            <a:r>
              <a:rPr lang="en-IN" sz="1200" b="1">
                <a:solidFill>
                  <a:schemeClr val="accent4">
                    <a:lumMod val="75000"/>
                  </a:schemeClr>
                </a:solidFill>
              </a:rPr>
              <a:t>Cohesi</a:t>
            </a:r>
            <a:r>
              <a:rPr lang="en-IN" sz="1200" b="1" i="0">
                <a:solidFill>
                  <a:schemeClr val="accent4">
                    <a:lumMod val="75000"/>
                  </a:schemeClr>
                </a:solidFill>
                <a:effectLst/>
              </a:rPr>
              <a:t>ve Automation Roadmap</a:t>
            </a:r>
          </a:p>
          <a:p>
            <a:pPr marL="171450" indent="-171450">
              <a:buFont typeface="Arial" panose="020B0604020202020204" pitchFamily="34" charset="0"/>
              <a:buChar char="•"/>
            </a:pPr>
            <a:r>
              <a:rPr lang="en-IN" sz="1200" b="1" i="0">
                <a:solidFill>
                  <a:srgbClr val="00A7B2"/>
                </a:solidFill>
                <a:effectLst/>
              </a:rPr>
              <a:t>Slow pace </a:t>
            </a:r>
            <a:r>
              <a:rPr lang="en-IN" sz="1200" b="0" i="0">
                <a:solidFill>
                  <a:schemeClr val="bg1"/>
                </a:solidFill>
                <a:effectLst/>
              </a:rPr>
              <a:t>of client impact </a:t>
            </a:r>
            <a:r>
              <a:rPr lang="en-IN" sz="1200">
                <a:solidFill>
                  <a:schemeClr val="bg1"/>
                </a:solidFill>
              </a:rPr>
              <a:t>a</a:t>
            </a:r>
            <a:r>
              <a:rPr lang="en-IN" sz="1200" b="0" i="0">
                <a:solidFill>
                  <a:schemeClr val="bg1"/>
                </a:solidFill>
                <a:effectLst/>
              </a:rPr>
              <a:t>ssessment</a:t>
            </a:r>
            <a:endParaRPr lang="en-IN" sz="1200" b="1" i="0">
              <a:solidFill>
                <a:schemeClr val="accent4">
                  <a:lumMod val="75000"/>
                </a:schemeClr>
              </a:solidFill>
              <a:effectLst/>
            </a:endParaRPr>
          </a:p>
        </p:txBody>
      </p:sp>
      <p:pic>
        <p:nvPicPr>
          <p:cNvPr id="82" name="Graphic 81" descr="Bank with solid fill">
            <a:extLst>
              <a:ext uri="{FF2B5EF4-FFF2-40B4-BE49-F238E27FC236}">
                <a16:creationId xmlns:a16="http://schemas.microsoft.com/office/drawing/2014/main" id="{5CABB60C-094B-D634-DBDE-B6A44E3EE5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910" y="845786"/>
            <a:ext cx="696429" cy="696429"/>
          </a:xfrm>
          <a:prstGeom prst="rect">
            <a:avLst/>
          </a:prstGeom>
        </p:spPr>
      </p:pic>
      <p:pic>
        <p:nvPicPr>
          <p:cNvPr id="84" name="Graphic 83" descr="Question Mark with solid fill">
            <a:extLst>
              <a:ext uri="{FF2B5EF4-FFF2-40B4-BE49-F238E27FC236}">
                <a16:creationId xmlns:a16="http://schemas.microsoft.com/office/drawing/2014/main" id="{9D276D1C-BF0E-BCDA-43BE-7D26F66F44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46895" y="1765337"/>
            <a:ext cx="673630" cy="673630"/>
          </a:xfrm>
          <a:prstGeom prst="rect">
            <a:avLst/>
          </a:prstGeom>
        </p:spPr>
      </p:pic>
      <p:sp>
        <p:nvSpPr>
          <p:cNvPr id="86" name="Arrow: Down 85">
            <a:extLst>
              <a:ext uri="{FF2B5EF4-FFF2-40B4-BE49-F238E27FC236}">
                <a16:creationId xmlns:a16="http://schemas.microsoft.com/office/drawing/2014/main" id="{97C74614-8FE5-1233-DF2A-00FBB4A5DF49}"/>
              </a:ext>
            </a:extLst>
          </p:cNvPr>
          <p:cNvSpPr/>
          <p:nvPr/>
        </p:nvSpPr>
        <p:spPr>
          <a:xfrm rot="16200000">
            <a:off x="5464320" y="5910557"/>
            <a:ext cx="165687" cy="271670"/>
          </a:xfrm>
          <a:prstGeom prst="down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accent3">
                  <a:lumMod val="50000"/>
                </a:schemeClr>
              </a:solidFill>
            </a:endParaRPr>
          </a:p>
        </p:txBody>
      </p:sp>
      <p:pic>
        <p:nvPicPr>
          <p:cNvPr id="1028" name="Picture 4" descr="20,811 Roadmap Icon Images, Stock Photos, 3D objects, &amp; Vectors |  Shutterstock">
            <a:extLst>
              <a:ext uri="{FF2B5EF4-FFF2-40B4-BE49-F238E27FC236}">
                <a16:creationId xmlns:a16="http://schemas.microsoft.com/office/drawing/2014/main" id="{EEB0C6CC-2CA6-DF76-E9BD-4929A2EB9A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3640"/>
          <a:stretch/>
        </p:blipFill>
        <p:spPr bwMode="auto">
          <a:xfrm>
            <a:off x="5749375" y="5593284"/>
            <a:ext cx="928573" cy="863609"/>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3EB2125D-8DAE-3D6C-F813-5F9E44E78E91}"/>
              </a:ext>
            </a:extLst>
          </p:cNvPr>
          <p:cNvSpPr txBox="1"/>
          <p:nvPr/>
        </p:nvSpPr>
        <p:spPr>
          <a:xfrm>
            <a:off x="6742453" y="5693025"/>
            <a:ext cx="4578351" cy="790602"/>
          </a:xfrm>
          <a:prstGeom prst="rect">
            <a:avLst/>
          </a:prstGeom>
        </p:spPr>
        <p:txBody>
          <a:bodyPr vert="horz" wrap="square" lIns="0" tIns="0" rIns="0" bIns="0" rtlCol="0">
            <a:noAutofit/>
          </a:bodyPr>
          <a:lstStyle/>
          <a:p>
            <a:pPr marL="285750" indent="-285750" algn="l">
              <a:buFont typeface="Arial" panose="020B0604020202020204" pitchFamily="34" charset="0"/>
              <a:buChar char="•"/>
            </a:pPr>
            <a:r>
              <a:rPr lang="en-IN" sz="1000">
                <a:solidFill>
                  <a:srgbClr val="0E1F4D"/>
                </a:solidFill>
              </a:rPr>
              <a:t>Standardised tooling, defined alerting &amp; monitoring frameworks to enable E2E real-time view</a:t>
            </a:r>
          </a:p>
          <a:p>
            <a:pPr marL="285750" indent="-285750" algn="l">
              <a:buFont typeface="Arial" panose="020B0604020202020204" pitchFamily="34" charset="0"/>
              <a:buChar char="•"/>
            </a:pPr>
            <a:r>
              <a:rPr lang="en-IN" sz="1000">
                <a:solidFill>
                  <a:srgbClr val="0E1F4D"/>
                </a:solidFill>
              </a:rPr>
              <a:t>Automation Strategy for Toil Reduction, Self-Healing &amp; Predictive Analytics</a:t>
            </a:r>
          </a:p>
          <a:p>
            <a:pPr marL="285750" indent="-285750">
              <a:buFont typeface="Arial" panose="020B0604020202020204" pitchFamily="34" charset="0"/>
              <a:buChar char="•"/>
            </a:pPr>
            <a:r>
              <a:rPr lang="en-IN" sz="1000">
                <a:solidFill>
                  <a:srgbClr val="0E1F4D"/>
                </a:solidFill>
              </a:rPr>
              <a:t>Target Operating Model to operationalise sustainable automation</a:t>
            </a:r>
          </a:p>
          <a:p>
            <a:pPr marL="285750" indent="-285750">
              <a:buFont typeface="Arial" panose="020B0604020202020204" pitchFamily="34" charset="0"/>
              <a:buChar char="•"/>
            </a:pPr>
            <a:r>
              <a:rPr lang="en-IN" sz="1000">
                <a:solidFill>
                  <a:srgbClr val="0E1F4D"/>
                </a:solidFill>
              </a:rPr>
              <a:t>Inculcate SRE culture &amp; mindset starting with Automation CoE</a:t>
            </a:r>
          </a:p>
        </p:txBody>
      </p:sp>
      <p:sp>
        <p:nvSpPr>
          <p:cNvPr id="88" name="TextBox 87">
            <a:extLst>
              <a:ext uri="{FF2B5EF4-FFF2-40B4-BE49-F238E27FC236}">
                <a16:creationId xmlns:a16="http://schemas.microsoft.com/office/drawing/2014/main" id="{87C378A5-8A1D-6F52-B97F-BC3EAC507728}"/>
              </a:ext>
            </a:extLst>
          </p:cNvPr>
          <p:cNvSpPr txBox="1"/>
          <p:nvPr/>
        </p:nvSpPr>
        <p:spPr>
          <a:xfrm>
            <a:off x="5761631" y="5256422"/>
            <a:ext cx="6336956" cy="250012"/>
          </a:xfrm>
          <a:prstGeom prst="rect">
            <a:avLst/>
          </a:prstGeom>
        </p:spPr>
        <p:txBody>
          <a:bodyPr vert="horz" wrap="square" lIns="0" tIns="0" rIns="0" bIns="0" rtlCol="0">
            <a:noAutofit/>
          </a:bodyPr>
          <a:lstStyle/>
          <a:p>
            <a:pPr algn="l"/>
            <a:r>
              <a:rPr lang="en-US" sz="1400" b="1">
                <a:solidFill>
                  <a:schemeClr val="accent3">
                    <a:lumMod val="50000"/>
                  </a:schemeClr>
                </a:solidFill>
              </a:rPr>
              <a:t>Outcome: </a:t>
            </a:r>
            <a:r>
              <a:rPr lang="en-US" sz="1100" b="1" i="1">
                <a:solidFill>
                  <a:schemeClr val="accent2"/>
                </a:solidFill>
              </a:rPr>
              <a:t>Actionable</a:t>
            </a:r>
            <a:r>
              <a:rPr lang="en-US" sz="1100" b="1">
                <a:solidFill>
                  <a:schemeClr val="accent3">
                    <a:lumMod val="50000"/>
                  </a:schemeClr>
                </a:solidFill>
              </a:rPr>
              <a:t> </a:t>
            </a:r>
            <a:r>
              <a:rPr lang="en-US" sz="1100" b="1" i="1">
                <a:solidFill>
                  <a:schemeClr val="accent2"/>
                </a:solidFill>
              </a:rPr>
              <a:t>Roadmap that is extrapolated for all Tier 0 Applications to ensure</a:t>
            </a:r>
            <a:endParaRPr lang="en-IN" sz="1400" b="1" i="1">
              <a:solidFill>
                <a:schemeClr val="accent2"/>
              </a:solidFill>
            </a:endParaRPr>
          </a:p>
        </p:txBody>
      </p:sp>
      <p:sp>
        <p:nvSpPr>
          <p:cNvPr id="89" name="TextBox 88">
            <a:extLst>
              <a:ext uri="{FF2B5EF4-FFF2-40B4-BE49-F238E27FC236}">
                <a16:creationId xmlns:a16="http://schemas.microsoft.com/office/drawing/2014/main" id="{4EC212F1-0D1C-868B-B0EA-365653D71588}"/>
              </a:ext>
            </a:extLst>
          </p:cNvPr>
          <p:cNvSpPr txBox="1"/>
          <p:nvPr/>
        </p:nvSpPr>
        <p:spPr>
          <a:xfrm>
            <a:off x="5389927" y="2982836"/>
            <a:ext cx="676275" cy="93952"/>
          </a:xfrm>
          <a:prstGeom prst="rect">
            <a:avLst/>
          </a:prstGeom>
        </p:spPr>
        <p:txBody>
          <a:bodyPr vert="horz" wrap="square" lIns="0" tIns="0" rIns="0" bIns="0" rtlCol="0">
            <a:noAutofit/>
          </a:bodyPr>
          <a:lstStyle/>
          <a:p>
            <a:pPr algn="l"/>
            <a:r>
              <a:rPr lang="en-US" sz="900" b="1">
                <a:solidFill>
                  <a:srgbClr val="00A7B2"/>
                </a:solidFill>
              </a:rPr>
              <a:t>Week</a:t>
            </a:r>
            <a:endParaRPr lang="en-IN" sz="900" b="1">
              <a:solidFill>
                <a:srgbClr val="00A7B2"/>
              </a:solidFill>
            </a:endParaRPr>
          </a:p>
        </p:txBody>
      </p:sp>
      <p:sp>
        <p:nvSpPr>
          <p:cNvPr id="66" name="Rectangle 65">
            <a:extLst>
              <a:ext uri="{FF2B5EF4-FFF2-40B4-BE49-F238E27FC236}">
                <a16:creationId xmlns:a16="http://schemas.microsoft.com/office/drawing/2014/main" id="{B1320ED2-3066-27B8-1870-1239CAC2C8C6}"/>
              </a:ext>
            </a:extLst>
          </p:cNvPr>
          <p:cNvSpPr/>
          <p:nvPr/>
        </p:nvSpPr>
        <p:spPr>
          <a:xfrm>
            <a:off x="237736" y="3178189"/>
            <a:ext cx="5087773" cy="361429"/>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R="0" lvl="0" defTabSz="914400" rtl="0" eaLnBrk="1" fontAlgn="auto" latinLnBrk="0" hangingPunct="1">
              <a:lnSpc>
                <a:spcPct val="100000"/>
              </a:lnSpc>
              <a:spcBef>
                <a:spcPts val="0"/>
              </a:spcBef>
              <a:spcAft>
                <a:spcPts val="0"/>
              </a:spcAft>
              <a:buClrTx/>
              <a:buSzTx/>
              <a:tabLst/>
              <a:defRPr/>
            </a:pPr>
            <a:r>
              <a:rPr kumimoji="1" lang="en-IN" sz="1400" b="1" i="0" u="none" strike="noStrike" kern="1200" cap="none" spc="0" normalizeH="0" baseline="0" noProof="0">
                <a:ln>
                  <a:noFill/>
                </a:ln>
                <a:solidFill>
                  <a:schemeClr val="accent3">
                    <a:lumMod val="50000"/>
                  </a:schemeClr>
                </a:solidFill>
                <a:effectLst/>
                <a:uLnTx/>
                <a:uFillTx/>
                <a:latin typeface="Arial"/>
                <a:cs typeface="+mn-cs"/>
              </a:rPr>
              <a:t>Scope</a:t>
            </a:r>
            <a:r>
              <a:rPr kumimoji="1" lang="en-US" sz="1000">
                <a:solidFill>
                  <a:schemeClr val="accent3">
                    <a:lumMod val="50000"/>
                  </a:schemeClr>
                </a:solidFill>
                <a:latin typeface="Arial"/>
              </a:rPr>
              <a:t>: </a:t>
            </a:r>
            <a:r>
              <a:rPr lang="en-US" sz="1400" b="1">
                <a:solidFill>
                  <a:schemeClr val="accent2"/>
                </a:solidFill>
              </a:rPr>
              <a:t>5</a:t>
            </a:r>
            <a:r>
              <a:rPr lang="en-IN" sz="1400" b="1">
                <a:solidFill>
                  <a:schemeClr val="accent2"/>
                </a:solidFill>
              </a:rPr>
              <a:t> Tier 0 Applications</a:t>
            </a:r>
            <a:r>
              <a:rPr lang="en-IN" sz="1050" b="1">
                <a:solidFill>
                  <a:schemeClr val="accent2"/>
                </a:solidFill>
              </a:rPr>
              <a:t> </a:t>
            </a:r>
            <a:r>
              <a:rPr lang="en-IN" sz="1300" b="1">
                <a:solidFill>
                  <a:schemeClr val="accent2"/>
                </a:solidFill>
              </a:rPr>
              <a:t>(</a:t>
            </a:r>
            <a:r>
              <a:rPr lang="en-US" sz="1300" b="1">
                <a:solidFill>
                  <a:schemeClr val="accent2"/>
                </a:solidFill>
              </a:rPr>
              <a:t>GPE, WOLF, GMG, PDP, POL)</a:t>
            </a:r>
          </a:p>
        </p:txBody>
      </p:sp>
      <p:sp>
        <p:nvSpPr>
          <p:cNvPr id="69" name="Rectangle 68">
            <a:extLst>
              <a:ext uri="{FF2B5EF4-FFF2-40B4-BE49-F238E27FC236}">
                <a16:creationId xmlns:a16="http://schemas.microsoft.com/office/drawing/2014/main" id="{5D0E6460-227E-195C-DC1E-49CEF32621F8}"/>
              </a:ext>
            </a:extLst>
          </p:cNvPr>
          <p:cNvSpPr/>
          <p:nvPr/>
        </p:nvSpPr>
        <p:spPr>
          <a:xfrm>
            <a:off x="239457" y="3616917"/>
            <a:ext cx="1694193" cy="1252347"/>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R="0" lvl="0" algn="ctr" defTabSz="914400" rtl="0" eaLnBrk="1" fontAlgn="auto" latinLnBrk="0" hangingPunct="1">
              <a:lnSpc>
                <a:spcPct val="100000"/>
              </a:lnSpc>
              <a:spcBef>
                <a:spcPts val="0"/>
              </a:spcBef>
              <a:spcAft>
                <a:spcPts val="0"/>
              </a:spcAft>
              <a:buClrTx/>
              <a:buSzTx/>
              <a:tabLst/>
              <a:defRPr/>
            </a:pPr>
            <a:r>
              <a:rPr kumimoji="1" lang="en-US" sz="1000" b="1" i="0" u="none" strike="noStrike" kern="1200" cap="none" spc="0" normalizeH="0" baseline="0" noProof="0">
                <a:ln>
                  <a:noFill/>
                </a:ln>
                <a:solidFill>
                  <a:schemeClr val="accent3">
                    <a:lumMod val="50000"/>
                  </a:schemeClr>
                </a:solidFill>
                <a:effectLst/>
                <a:uLnTx/>
                <a:uFillTx/>
                <a:latin typeface="Arial"/>
                <a:cs typeface="+mn-cs"/>
              </a:rPr>
              <a:t> Business Assurance</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a:solidFill>
                  <a:schemeClr val="accent3">
                    <a:lumMod val="50000"/>
                  </a:schemeClr>
                </a:solidFill>
                <a:latin typeface="Arial"/>
              </a:rPr>
              <a:t>ITSM Processes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i="0" u="none" strike="noStrike" kern="1200" cap="none" spc="0" normalizeH="0" baseline="0" noProof="0">
                <a:ln>
                  <a:noFill/>
                </a:ln>
                <a:solidFill>
                  <a:schemeClr val="accent3">
                    <a:lumMod val="50000"/>
                  </a:schemeClr>
                </a:solidFill>
                <a:effectLst/>
                <a:uLnTx/>
                <a:uFillTx/>
                <a:latin typeface="Arial"/>
                <a:cs typeface="+mn-cs"/>
              </a:rPr>
              <a:t>Change Management</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a:solidFill>
                  <a:schemeClr val="accent3">
                    <a:lumMod val="50000"/>
                  </a:schemeClr>
                </a:solidFill>
                <a:latin typeface="Arial"/>
              </a:rPr>
              <a:t>Incident Trends &amp; Analysis</a:t>
            </a:r>
            <a:endParaRPr kumimoji="1" lang="en-US" sz="1000" i="0" u="none" strike="noStrike" kern="1200" cap="none" spc="0" normalizeH="0" baseline="0" noProof="0">
              <a:ln>
                <a:noFill/>
              </a:ln>
              <a:solidFill>
                <a:schemeClr val="accent3">
                  <a:lumMod val="50000"/>
                </a:schemeClr>
              </a:solidFill>
              <a:effectLst/>
              <a:uLnTx/>
              <a:uFillTx/>
              <a:latin typeface="Arial"/>
              <a:cs typeface="+mn-cs"/>
            </a:endParaRP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a:solidFill>
                  <a:schemeClr val="accent3">
                    <a:lumMod val="50000"/>
                  </a:schemeClr>
                </a:solidFill>
                <a:latin typeface="Arial"/>
              </a:rPr>
              <a:t>Knowledge Mgmt. </a:t>
            </a:r>
            <a:endParaRPr kumimoji="1" lang="en-US" sz="1000" i="0" u="none" strike="noStrike" kern="1200" cap="none" spc="0" normalizeH="0" baseline="0" noProof="0">
              <a:ln>
                <a:noFill/>
              </a:ln>
              <a:solidFill>
                <a:schemeClr val="accent3">
                  <a:lumMod val="50000"/>
                </a:schemeClr>
              </a:solidFill>
              <a:effectLst/>
              <a:uLnTx/>
              <a:uFillTx/>
              <a:latin typeface="Arial"/>
              <a:cs typeface="+mn-cs"/>
            </a:endParaRPr>
          </a:p>
        </p:txBody>
      </p:sp>
      <p:sp>
        <p:nvSpPr>
          <p:cNvPr id="71" name="Rectangle 70">
            <a:extLst>
              <a:ext uri="{FF2B5EF4-FFF2-40B4-BE49-F238E27FC236}">
                <a16:creationId xmlns:a16="http://schemas.microsoft.com/office/drawing/2014/main" id="{C36FDA50-D52D-85D0-7F4E-8488FB551128}"/>
              </a:ext>
            </a:extLst>
          </p:cNvPr>
          <p:cNvSpPr/>
          <p:nvPr/>
        </p:nvSpPr>
        <p:spPr>
          <a:xfrm>
            <a:off x="2010512" y="3616917"/>
            <a:ext cx="1620000" cy="1243879"/>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1" i="0" u="none" strike="noStrike" kern="1200" cap="none" spc="0" normalizeH="0" baseline="0" noProof="0">
                <a:ln>
                  <a:noFill/>
                </a:ln>
                <a:solidFill>
                  <a:srgbClr val="005B96">
                    <a:lumMod val="50000"/>
                  </a:srgbClr>
                </a:solidFill>
                <a:effectLst/>
                <a:uLnTx/>
                <a:uFillTx/>
                <a:latin typeface="Arial"/>
                <a:ea typeface="+mn-ea"/>
                <a:cs typeface="+mn-cs"/>
              </a:rPr>
              <a:t>Tools &amp; Automation Strategy</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000">
                <a:solidFill>
                  <a:srgbClr val="005B96">
                    <a:lumMod val="50000"/>
                  </a:srgbClr>
                </a:solidFill>
                <a:latin typeface="Arial"/>
              </a:rPr>
              <a:t>Review of implemented tools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000">
                <a:solidFill>
                  <a:srgbClr val="005B96">
                    <a:lumMod val="50000"/>
                  </a:srgbClr>
                </a:solidFill>
                <a:latin typeface="Arial"/>
              </a:rPr>
              <a:t>Assessment of overall automation strategy</a:t>
            </a:r>
            <a:endParaRPr kumimoji="1" lang="en-US" sz="1000" i="0" u="none" strike="noStrike" kern="1200" cap="none" spc="0" normalizeH="0" baseline="0" noProof="0">
              <a:ln>
                <a:noFill/>
              </a:ln>
              <a:solidFill>
                <a:srgbClr val="005B96">
                  <a:lumMod val="50000"/>
                </a:srgbClr>
              </a:solidFill>
              <a:effectLst/>
              <a:uLnTx/>
              <a:uFillTx/>
              <a:latin typeface="Arial"/>
              <a:ea typeface="+mn-ea"/>
              <a:cs typeface="+mn-cs"/>
            </a:endParaRPr>
          </a:p>
        </p:txBody>
      </p:sp>
      <p:sp>
        <p:nvSpPr>
          <p:cNvPr id="81" name="Rectangle 80">
            <a:extLst>
              <a:ext uri="{FF2B5EF4-FFF2-40B4-BE49-F238E27FC236}">
                <a16:creationId xmlns:a16="http://schemas.microsoft.com/office/drawing/2014/main" id="{02121816-B8A3-B560-43EE-7CE882F85A37}"/>
              </a:ext>
            </a:extLst>
          </p:cNvPr>
          <p:cNvSpPr/>
          <p:nvPr/>
        </p:nvSpPr>
        <p:spPr>
          <a:xfrm>
            <a:off x="3710445" y="3613924"/>
            <a:ext cx="1620000" cy="1246871"/>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R="0" lvl="0" algn="ctr" defTabSz="914400" rtl="0" eaLnBrk="1" fontAlgn="auto" latinLnBrk="0" hangingPunct="1">
              <a:lnSpc>
                <a:spcPct val="100000"/>
              </a:lnSpc>
              <a:spcBef>
                <a:spcPts val="0"/>
              </a:spcBef>
              <a:spcAft>
                <a:spcPts val="0"/>
              </a:spcAft>
              <a:buClrTx/>
              <a:buSzTx/>
              <a:tabLst/>
              <a:defRPr/>
            </a:pPr>
            <a:endParaRPr kumimoji="1" lang="en-US" sz="1000" b="1" i="0" u="none" strike="noStrike" kern="1200" cap="none" spc="0" normalizeH="0" baseline="0" noProof="0">
              <a:ln>
                <a:noFill/>
              </a:ln>
              <a:solidFill>
                <a:schemeClr val="accent3">
                  <a:lumMod val="50000"/>
                </a:schemeClr>
              </a:solidFill>
              <a:effectLst/>
              <a:uLnTx/>
              <a:uFillTx/>
              <a:latin typeface="Arial"/>
              <a:cs typeface="+mn-cs"/>
            </a:endParaRPr>
          </a:p>
          <a:p>
            <a:pPr marR="0" lvl="0" algn="ctr" defTabSz="914400" rtl="0" eaLnBrk="1" fontAlgn="auto" latinLnBrk="0" hangingPunct="1">
              <a:lnSpc>
                <a:spcPct val="100000"/>
              </a:lnSpc>
              <a:spcBef>
                <a:spcPts val="0"/>
              </a:spcBef>
              <a:spcAft>
                <a:spcPts val="0"/>
              </a:spcAft>
              <a:buClrTx/>
              <a:buSzTx/>
              <a:tabLst/>
              <a:defRPr/>
            </a:pPr>
            <a:endParaRPr kumimoji="1" lang="en-US" sz="1000" b="1" i="0" u="none" strike="noStrike" kern="1200" cap="none" spc="0" normalizeH="0" baseline="0" noProof="0">
              <a:ln>
                <a:noFill/>
              </a:ln>
              <a:solidFill>
                <a:schemeClr val="accent3">
                  <a:lumMod val="50000"/>
                </a:schemeClr>
              </a:solidFill>
              <a:effectLst/>
              <a:uLnTx/>
              <a:uFillTx/>
              <a:latin typeface="Arial"/>
              <a:cs typeface="+mn-cs"/>
            </a:endParaRPr>
          </a:p>
          <a:p>
            <a:pPr marR="0" lvl="0" algn="ctr" defTabSz="914400" rtl="0" eaLnBrk="1" fontAlgn="auto" latinLnBrk="0" hangingPunct="1">
              <a:lnSpc>
                <a:spcPct val="100000"/>
              </a:lnSpc>
              <a:spcBef>
                <a:spcPts val="0"/>
              </a:spcBef>
              <a:spcAft>
                <a:spcPts val="0"/>
              </a:spcAft>
              <a:buClrTx/>
              <a:buSzTx/>
              <a:tabLst/>
              <a:defRPr/>
            </a:pPr>
            <a:r>
              <a:rPr kumimoji="1" lang="en-US" sz="1000" b="1" i="0" u="none" strike="noStrike" kern="1200" cap="none" spc="0" normalizeH="0" baseline="0" noProof="0">
                <a:ln>
                  <a:noFill/>
                </a:ln>
                <a:solidFill>
                  <a:schemeClr val="accent3">
                    <a:lumMod val="50000"/>
                  </a:schemeClr>
                </a:solidFill>
                <a:effectLst/>
                <a:uLnTx/>
                <a:uFillTx/>
                <a:latin typeface="Arial"/>
                <a:cs typeface="+mn-cs"/>
              </a:rPr>
              <a:t>Monitoring &amp; Alerting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000">
                <a:solidFill>
                  <a:schemeClr val="accent3">
                    <a:lumMod val="50000"/>
                  </a:schemeClr>
                </a:solidFill>
                <a:latin typeface="Arial"/>
              </a:rPr>
              <a:t>Review of </a:t>
            </a:r>
            <a:r>
              <a:rPr kumimoji="1" lang="en-IN" sz="1000">
                <a:solidFill>
                  <a:schemeClr val="accent3">
                    <a:lumMod val="50000"/>
                  </a:schemeClr>
                </a:solidFill>
                <a:latin typeface="Arial"/>
              </a:rPr>
              <a:t>alerting configurations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000">
                <a:solidFill>
                  <a:schemeClr val="accent3">
                    <a:lumMod val="50000"/>
                  </a:schemeClr>
                </a:solidFill>
                <a:latin typeface="Arial"/>
              </a:rPr>
              <a:t>Capability assessment for trend analytics </a:t>
            </a:r>
          </a:p>
          <a:p>
            <a:pPr marR="0" lvl="0" algn="ctr" defTabSz="914400" rtl="0" eaLnBrk="1" fontAlgn="auto" latinLnBrk="0" hangingPunct="1">
              <a:lnSpc>
                <a:spcPct val="100000"/>
              </a:lnSpc>
              <a:spcBef>
                <a:spcPts val="0"/>
              </a:spcBef>
              <a:spcAft>
                <a:spcPts val="0"/>
              </a:spcAft>
              <a:buClrTx/>
              <a:buSzTx/>
              <a:tabLst/>
              <a:defRPr/>
            </a:pPr>
            <a:endParaRPr kumimoji="1" lang="en-US" sz="1000" b="1" i="0" u="none" strike="noStrike" kern="1200" cap="none" spc="0" normalizeH="0" baseline="0" noProof="0">
              <a:ln>
                <a:noFill/>
              </a:ln>
              <a:solidFill>
                <a:schemeClr val="accent3">
                  <a:lumMod val="50000"/>
                </a:schemeClr>
              </a:solidFill>
              <a:effectLst/>
              <a:uLnTx/>
              <a:uFillTx/>
              <a:latin typeface="Arial"/>
              <a:cs typeface="+mn-cs"/>
            </a:endParaRPr>
          </a:p>
          <a:p>
            <a:pPr marR="0" lvl="0" algn="ctr" defTabSz="914400" rtl="0" eaLnBrk="1" fontAlgn="auto" latinLnBrk="0" hangingPunct="1">
              <a:lnSpc>
                <a:spcPct val="100000"/>
              </a:lnSpc>
              <a:spcBef>
                <a:spcPts val="0"/>
              </a:spcBef>
              <a:spcAft>
                <a:spcPts val="0"/>
              </a:spcAft>
              <a:buClrTx/>
              <a:buSzTx/>
              <a:tabLst/>
              <a:defRPr/>
            </a:pPr>
            <a:endParaRPr kumimoji="1" lang="en-US" sz="1000" b="1" i="0" u="none" strike="noStrike" kern="1200" cap="none" spc="0" normalizeH="0" baseline="0" noProof="0">
              <a:ln>
                <a:noFill/>
              </a:ln>
              <a:solidFill>
                <a:schemeClr val="accent3">
                  <a:lumMod val="50000"/>
                </a:schemeClr>
              </a:solidFill>
              <a:effectLst/>
              <a:uLnTx/>
              <a:uFillTx/>
              <a:latin typeface="Arial"/>
              <a:cs typeface="+mn-cs"/>
            </a:endParaRPr>
          </a:p>
        </p:txBody>
      </p:sp>
      <p:sp>
        <p:nvSpPr>
          <p:cNvPr id="83" name="Rectangle 82">
            <a:extLst>
              <a:ext uri="{FF2B5EF4-FFF2-40B4-BE49-F238E27FC236}">
                <a16:creationId xmlns:a16="http://schemas.microsoft.com/office/drawing/2014/main" id="{5FCB3F6A-319C-D968-4670-6EFD7F5773D2}"/>
              </a:ext>
            </a:extLst>
          </p:cNvPr>
          <p:cNvSpPr/>
          <p:nvPr/>
        </p:nvSpPr>
        <p:spPr>
          <a:xfrm>
            <a:off x="239457" y="4929564"/>
            <a:ext cx="5110587" cy="523404"/>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R="0" lvl="0" algn="ctr" defTabSz="914400" rtl="0" eaLnBrk="1" fontAlgn="auto" latinLnBrk="0" hangingPunct="1">
              <a:lnSpc>
                <a:spcPct val="100000"/>
              </a:lnSpc>
              <a:spcBef>
                <a:spcPts val="0"/>
              </a:spcBef>
              <a:spcAft>
                <a:spcPts val="0"/>
              </a:spcAft>
              <a:buClrTx/>
              <a:buSzTx/>
              <a:tabLst/>
              <a:defRPr/>
            </a:pPr>
            <a:r>
              <a:rPr kumimoji="1" lang="en-US" sz="1000" b="1">
                <a:solidFill>
                  <a:schemeClr val="accent3">
                    <a:lumMod val="50000"/>
                  </a:schemeClr>
                </a:solidFill>
                <a:latin typeface="Arial"/>
              </a:rPr>
              <a:t>Ways of Working </a:t>
            </a:r>
            <a:endParaRPr kumimoji="1" lang="en-US" sz="1000" b="0" i="0" u="none" strike="noStrike" kern="1200" cap="none" spc="0" normalizeH="0" baseline="0" noProof="0">
              <a:ln>
                <a:noFill/>
              </a:ln>
              <a:solidFill>
                <a:schemeClr val="accent3">
                  <a:lumMod val="50000"/>
                </a:schemeClr>
              </a:solidFill>
              <a:effectLst/>
              <a:uLnTx/>
              <a:uFillTx/>
              <a:latin typeface="Arial"/>
              <a:cs typeface="+mn-cs"/>
            </a:endParaRPr>
          </a:p>
          <a:p>
            <a:pPr marL="1085850" lvl="2" indent="-171450">
              <a:buFont typeface="Arial" panose="020B0604020202020204" pitchFamily="34" charset="0"/>
              <a:buChar char="•"/>
              <a:defRPr/>
            </a:pPr>
            <a:r>
              <a:rPr kumimoji="1" lang="en-US" sz="1000" b="0" i="0" u="none" strike="noStrike" kern="1200" cap="none" spc="0" normalizeH="0" baseline="0" noProof="0">
                <a:ln>
                  <a:noFill/>
                </a:ln>
                <a:solidFill>
                  <a:schemeClr val="accent3">
                    <a:lumMod val="50000"/>
                  </a:schemeClr>
                </a:solidFill>
                <a:effectLst/>
                <a:uLnTx/>
                <a:uFillTx/>
                <a:latin typeface="Arial"/>
                <a:cs typeface="+mn-cs"/>
              </a:rPr>
              <a:t>Operational Structure for automation team </a:t>
            </a:r>
          </a:p>
          <a:p>
            <a:pPr marL="1085850" lvl="2" indent="-171450">
              <a:buFont typeface="Arial" panose="020B0604020202020204" pitchFamily="34" charset="0"/>
              <a:buChar char="•"/>
              <a:defRPr/>
            </a:pPr>
            <a:r>
              <a:rPr kumimoji="1" lang="en-US" sz="1000">
                <a:solidFill>
                  <a:schemeClr val="accent3">
                    <a:lumMod val="50000"/>
                  </a:schemeClr>
                </a:solidFill>
                <a:latin typeface="Arial"/>
              </a:rPr>
              <a:t>Available </a:t>
            </a:r>
            <a:r>
              <a:rPr kumimoji="1" lang="en-US" sz="1000" b="0" i="0" u="none" strike="noStrike" kern="1200" cap="none" spc="0" normalizeH="0" baseline="0" noProof="0">
                <a:ln>
                  <a:noFill/>
                </a:ln>
                <a:solidFill>
                  <a:schemeClr val="accent3">
                    <a:lumMod val="50000"/>
                  </a:schemeClr>
                </a:solidFill>
                <a:effectLst/>
                <a:uLnTx/>
                <a:uFillTx/>
                <a:latin typeface="Arial"/>
                <a:cs typeface="+mn-cs"/>
              </a:rPr>
              <a:t>and required skills </a:t>
            </a:r>
          </a:p>
        </p:txBody>
      </p:sp>
      <p:pic>
        <p:nvPicPr>
          <p:cNvPr id="91" name="Graphic 90" descr="Daily calendar with solid fill">
            <a:extLst>
              <a:ext uri="{FF2B5EF4-FFF2-40B4-BE49-F238E27FC236}">
                <a16:creationId xmlns:a16="http://schemas.microsoft.com/office/drawing/2014/main" id="{DA9C33C6-3099-64B7-3844-05EBA8AA33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63689" y="2745202"/>
            <a:ext cx="243203" cy="243203"/>
          </a:xfrm>
          <a:prstGeom prst="rect">
            <a:avLst/>
          </a:prstGeom>
        </p:spPr>
      </p:pic>
      <p:sp>
        <p:nvSpPr>
          <p:cNvPr id="6" name="Rectangle 5">
            <a:extLst>
              <a:ext uri="{FF2B5EF4-FFF2-40B4-BE49-F238E27FC236}">
                <a16:creationId xmlns:a16="http://schemas.microsoft.com/office/drawing/2014/main" id="{611C1F1D-82B1-9787-31F1-0E28ECC2AAAC}"/>
              </a:ext>
            </a:extLst>
          </p:cNvPr>
          <p:cNvSpPr/>
          <p:nvPr/>
        </p:nvSpPr>
        <p:spPr>
          <a:xfrm>
            <a:off x="10257346"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13</a:t>
            </a:r>
            <a:endParaRPr kumimoji="1" lang="en-IN" sz="1100" b="1" i="1" u="none" strike="noStrike" kern="1200" cap="none" spc="0" normalizeH="0" baseline="0" noProof="0">
              <a:ln>
                <a:noFill/>
              </a:ln>
              <a:solidFill>
                <a:srgbClr val="0F1C50"/>
              </a:solidFill>
              <a:effectLst/>
              <a:uLnTx/>
              <a:uFillTx/>
              <a:latin typeface="Arial"/>
              <a:cs typeface="+mn-cs"/>
            </a:endParaRPr>
          </a:p>
        </p:txBody>
      </p:sp>
      <p:cxnSp>
        <p:nvCxnSpPr>
          <p:cNvPr id="3" name="Straight Connector 2">
            <a:extLst>
              <a:ext uri="{FF2B5EF4-FFF2-40B4-BE49-F238E27FC236}">
                <a16:creationId xmlns:a16="http://schemas.microsoft.com/office/drawing/2014/main" id="{8B67D0C2-423E-2C9C-EB5B-E2D3FD90A25C}"/>
              </a:ext>
            </a:extLst>
          </p:cNvPr>
          <p:cNvCxnSpPr>
            <a:cxnSpLocks/>
          </p:cNvCxnSpPr>
          <p:nvPr/>
        </p:nvCxnSpPr>
        <p:spPr>
          <a:xfrm>
            <a:off x="10627832" y="2926650"/>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F1F8D9D-F514-D17C-5D98-3718D630B25B}"/>
              </a:ext>
            </a:extLst>
          </p:cNvPr>
          <p:cNvCxnSpPr>
            <a:cxnSpLocks/>
          </p:cNvCxnSpPr>
          <p:nvPr/>
        </p:nvCxnSpPr>
        <p:spPr>
          <a:xfrm>
            <a:off x="10853686" y="2941774"/>
            <a:ext cx="0" cy="1576459"/>
          </a:xfrm>
          <a:prstGeom prst="line">
            <a:avLst/>
          </a:prstGeom>
          <a:ln w="9525">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CC3B7F6-3E7D-7026-5483-585E3C1FACB2}"/>
              </a:ext>
            </a:extLst>
          </p:cNvPr>
          <p:cNvSpPr/>
          <p:nvPr/>
        </p:nvSpPr>
        <p:spPr>
          <a:xfrm>
            <a:off x="10491625" y="2893102"/>
            <a:ext cx="512650" cy="18451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100" b="1" i="1" u="none" strike="noStrike" kern="1200" cap="none" spc="0" normalizeH="0" baseline="0" noProof="0">
                <a:ln>
                  <a:noFill/>
                </a:ln>
                <a:solidFill>
                  <a:srgbClr val="0F1C50"/>
                </a:solidFill>
                <a:effectLst/>
                <a:uLnTx/>
                <a:uFillTx/>
                <a:latin typeface="Arial"/>
                <a:cs typeface="+mn-cs"/>
              </a:rPr>
              <a:t>14</a:t>
            </a:r>
            <a:endParaRPr kumimoji="1" lang="en-IN" sz="1100" b="1" i="1" u="none" strike="noStrike" kern="1200" cap="none" spc="0" normalizeH="0" baseline="0" noProof="0">
              <a:ln>
                <a:noFill/>
              </a:ln>
              <a:solidFill>
                <a:srgbClr val="0F1C50"/>
              </a:solidFill>
              <a:effectLst/>
              <a:uLnTx/>
              <a:uFillTx/>
              <a:latin typeface="Arial"/>
              <a:cs typeface="+mn-cs"/>
            </a:endParaRPr>
          </a:p>
        </p:txBody>
      </p:sp>
      <p:sp>
        <p:nvSpPr>
          <p:cNvPr id="2" name="Oval 1">
            <a:extLst>
              <a:ext uri="{FF2B5EF4-FFF2-40B4-BE49-F238E27FC236}">
                <a16:creationId xmlns:a16="http://schemas.microsoft.com/office/drawing/2014/main" id="{6CFA92F3-F8B6-B0E5-29E7-FD8DA6895F93}"/>
              </a:ext>
            </a:extLst>
          </p:cNvPr>
          <p:cNvSpPr/>
          <p:nvPr/>
        </p:nvSpPr>
        <p:spPr>
          <a:xfrm>
            <a:off x="9988854" y="222422"/>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Unchanged</a:t>
            </a:r>
          </a:p>
        </p:txBody>
      </p:sp>
    </p:spTree>
    <p:extLst>
      <p:ext uri="{BB962C8B-B14F-4D97-AF65-F5344CB8AC3E}">
        <p14:creationId xmlns:p14="http://schemas.microsoft.com/office/powerpoint/2010/main" val="3459536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E39F3-4640-AF37-9788-1F4C405E8B9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1769CE5F-F7AB-1964-A1F4-A6A1E19498FE}"/>
              </a:ext>
            </a:extLst>
          </p:cNvPr>
          <p:cNvSpPr>
            <a:spLocks noGrp="1"/>
          </p:cNvSpPr>
          <p:nvPr>
            <p:ph type="body" sz="quarter" idx="27"/>
          </p:nvPr>
        </p:nvSpPr>
        <p:spPr/>
        <p:txBody>
          <a:bodyPr/>
          <a:lstStyle/>
          <a:p>
            <a:endParaRPr lang="en-IN"/>
          </a:p>
        </p:txBody>
      </p:sp>
      <p:sp>
        <p:nvSpPr>
          <p:cNvPr id="6" name="Footer Placeholder 5">
            <a:extLst>
              <a:ext uri="{FF2B5EF4-FFF2-40B4-BE49-F238E27FC236}">
                <a16:creationId xmlns:a16="http://schemas.microsoft.com/office/drawing/2014/main" id="{79C4BEBF-8DEA-EB08-5AC6-E73B43EB308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7" name="Title 2">
            <a:extLst>
              <a:ext uri="{FF2B5EF4-FFF2-40B4-BE49-F238E27FC236}">
                <a16:creationId xmlns:a16="http://schemas.microsoft.com/office/drawing/2014/main" id="{2E75B6B5-57F3-004B-E4F6-DE64A63E4644}"/>
              </a:ext>
            </a:extLst>
          </p:cNvPr>
          <p:cNvSpPr txBox="1">
            <a:spLocks/>
          </p:cNvSpPr>
          <p:nvPr/>
        </p:nvSpPr>
        <p:spPr bwMode="gray">
          <a:xfrm>
            <a:off x="4498492" y="1351125"/>
            <a:ext cx="6152575" cy="79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70F26"/>
                </a:solidFill>
                <a:effectLst/>
                <a:uLnTx/>
                <a:uFillTx/>
                <a:latin typeface="Georgia" panose="02040502050405020303" pitchFamily="18" charset="0"/>
                <a:ea typeface="+mj-ea"/>
                <a:cs typeface="+mj-cs"/>
              </a:rPr>
              <a:t>Appendix</a:t>
            </a:r>
            <a:endParaRPr kumimoji="0" lang="en-GB" sz="4400" b="0" i="0" u="none" strike="noStrike" kern="1200" cap="none" spc="0" normalizeH="0" baseline="0" noProof="1">
              <a:ln>
                <a:noFill/>
              </a:ln>
              <a:solidFill>
                <a:srgbClr val="00CB5D"/>
              </a:solidFill>
              <a:effectLst/>
              <a:uLnTx/>
              <a:uFillTx/>
              <a:latin typeface="Georgia" panose="02040502050405020303" pitchFamily="18" charset="0"/>
              <a:ea typeface="+mj-ea"/>
              <a:cs typeface="+mj-cs"/>
            </a:endParaRPr>
          </a:p>
        </p:txBody>
      </p:sp>
      <p:pic>
        <p:nvPicPr>
          <p:cNvPr id="2052" name="Picture 4" descr="Free photo medium shot women in business meeting">
            <a:extLst>
              <a:ext uri="{FF2B5EF4-FFF2-40B4-BE49-F238E27FC236}">
                <a16:creationId xmlns:a16="http://schemas.microsoft.com/office/drawing/2014/main" id="{614067A1-B567-FD4C-3CDD-562351CC77C2}"/>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5904" r="59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17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E39F3-4640-AF37-9788-1F4C405E8B9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1769CE5F-F7AB-1964-A1F4-A6A1E19498FE}"/>
              </a:ext>
            </a:extLst>
          </p:cNvPr>
          <p:cNvSpPr>
            <a:spLocks noGrp="1"/>
          </p:cNvSpPr>
          <p:nvPr>
            <p:ph type="body" sz="quarter" idx="27"/>
          </p:nvPr>
        </p:nvSpPr>
        <p:spPr/>
        <p:txBody>
          <a:bodyPr/>
          <a:lstStyle/>
          <a:p>
            <a:endParaRPr lang="en-IN"/>
          </a:p>
        </p:txBody>
      </p:sp>
      <p:sp>
        <p:nvSpPr>
          <p:cNvPr id="6" name="Footer Placeholder 5">
            <a:extLst>
              <a:ext uri="{FF2B5EF4-FFF2-40B4-BE49-F238E27FC236}">
                <a16:creationId xmlns:a16="http://schemas.microsoft.com/office/drawing/2014/main" id="{79C4BEBF-8DEA-EB08-5AC6-E73B43EB308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7" name="Title 2">
            <a:extLst>
              <a:ext uri="{FF2B5EF4-FFF2-40B4-BE49-F238E27FC236}">
                <a16:creationId xmlns:a16="http://schemas.microsoft.com/office/drawing/2014/main" id="{2E75B6B5-57F3-004B-E4F6-DE64A63E4644}"/>
              </a:ext>
            </a:extLst>
          </p:cNvPr>
          <p:cNvSpPr txBox="1">
            <a:spLocks/>
          </p:cNvSpPr>
          <p:nvPr/>
        </p:nvSpPr>
        <p:spPr bwMode="gray">
          <a:xfrm>
            <a:off x="4498492" y="1351125"/>
            <a:ext cx="6152575" cy="79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70F26"/>
                </a:solidFill>
                <a:effectLst/>
                <a:uLnTx/>
                <a:uFillTx/>
                <a:latin typeface="Georgia" panose="02040502050405020303" pitchFamily="18" charset="0"/>
                <a:ea typeface="+mj-ea"/>
                <a:cs typeface="+mj-cs"/>
              </a:rPr>
              <a:t>Details of Risk Impact Matrix</a:t>
            </a:r>
            <a:endParaRPr kumimoji="0" lang="en-GB" sz="4400" b="0" i="0" u="none" strike="noStrike" kern="1200" cap="none" spc="0" normalizeH="0" baseline="0" noProof="1">
              <a:ln>
                <a:noFill/>
              </a:ln>
              <a:solidFill>
                <a:srgbClr val="00CB5D"/>
              </a:solidFill>
              <a:effectLst/>
              <a:uLnTx/>
              <a:uFillTx/>
              <a:latin typeface="Georgia" panose="02040502050405020303" pitchFamily="18" charset="0"/>
              <a:ea typeface="+mj-ea"/>
              <a:cs typeface="+mj-cs"/>
            </a:endParaRPr>
          </a:p>
        </p:txBody>
      </p:sp>
      <p:pic>
        <p:nvPicPr>
          <p:cNvPr id="2052" name="Picture 4" descr="Free photo medium shot women in business meeting">
            <a:extLst>
              <a:ext uri="{FF2B5EF4-FFF2-40B4-BE49-F238E27FC236}">
                <a16:creationId xmlns:a16="http://schemas.microsoft.com/office/drawing/2014/main" id="{614067A1-B567-FD4C-3CDD-562351CC77C2}"/>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5904" r="59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526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C966-2D98-B677-61F5-744846D830E9}"/>
              </a:ext>
            </a:extLst>
          </p:cNvPr>
          <p:cNvSpPr>
            <a:spLocks noGrp="1"/>
          </p:cNvSpPr>
          <p:nvPr>
            <p:ph type="title"/>
          </p:nvPr>
        </p:nvSpPr>
        <p:spPr/>
        <p:txBody>
          <a:bodyPr/>
          <a:lstStyle/>
          <a:p>
            <a:r>
              <a:rPr lang="en-US"/>
              <a:t>Risk and Impact</a:t>
            </a:r>
          </a:p>
        </p:txBody>
      </p:sp>
      <p:sp>
        <p:nvSpPr>
          <p:cNvPr id="3" name="Footer Placeholder 2">
            <a:extLst>
              <a:ext uri="{FF2B5EF4-FFF2-40B4-BE49-F238E27FC236}">
                <a16:creationId xmlns:a16="http://schemas.microsoft.com/office/drawing/2014/main" id="{2962BF28-38F8-6538-C7E2-B75366592843}"/>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Americas,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DC6DDFCF-5349-99AB-7BC2-0B557600331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graphicFrame>
        <p:nvGraphicFramePr>
          <p:cNvPr id="5" name="Table 4">
            <a:extLst>
              <a:ext uri="{FF2B5EF4-FFF2-40B4-BE49-F238E27FC236}">
                <a16:creationId xmlns:a16="http://schemas.microsoft.com/office/drawing/2014/main" id="{1752201E-4F17-70F2-C490-3022F7D2DE33}"/>
              </a:ext>
            </a:extLst>
          </p:cNvPr>
          <p:cNvGraphicFramePr>
            <a:graphicFrameLocks noGrp="1"/>
          </p:cNvGraphicFramePr>
          <p:nvPr>
            <p:extLst>
              <p:ext uri="{D42A27DB-BD31-4B8C-83A1-F6EECF244321}">
                <p14:modId xmlns:p14="http://schemas.microsoft.com/office/powerpoint/2010/main" val="2023089805"/>
              </p:ext>
            </p:extLst>
          </p:nvPr>
        </p:nvGraphicFramePr>
        <p:xfrm>
          <a:off x="182562" y="729375"/>
          <a:ext cx="11684001" cy="5938365"/>
        </p:xfrm>
        <a:graphic>
          <a:graphicData uri="http://schemas.openxmlformats.org/drawingml/2006/table">
            <a:tbl>
              <a:tblPr firstRow="1" bandRow="1">
                <a:tableStyleId>{F5AB1C69-6EDB-4FF4-983F-18BD219EF322}</a:tableStyleId>
              </a:tblPr>
              <a:tblGrid>
                <a:gridCol w="909647">
                  <a:extLst>
                    <a:ext uri="{9D8B030D-6E8A-4147-A177-3AD203B41FA5}">
                      <a16:colId xmlns:a16="http://schemas.microsoft.com/office/drawing/2014/main" val="2970190411"/>
                    </a:ext>
                  </a:extLst>
                </a:gridCol>
                <a:gridCol w="1205159">
                  <a:extLst>
                    <a:ext uri="{9D8B030D-6E8A-4147-A177-3AD203B41FA5}">
                      <a16:colId xmlns:a16="http://schemas.microsoft.com/office/drawing/2014/main" val="2464512654"/>
                    </a:ext>
                  </a:extLst>
                </a:gridCol>
                <a:gridCol w="516310">
                  <a:extLst>
                    <a:ext uri="{9D8B030D-6E8A-4147-A177-3AD203B41FA5}">
                      <a16:colId xmlns:a16="http://schemas.microsoft.com/office/drawing/2014/main" val="1192040949"/>
                    </a:ext>
                  </a:extLst>
                </a:gridCol>
                <a:gridCol w="479368">
                  <a:extLst>
                    <a:ext uri="{9D8B030D-6E8A-4147-A177-3AD203B41FA5}">
                      <a16:colId xmlns:a16="http://schemas.microsoft.com/office/drawing/2014/main" val="540958204"/>
                    </a:ext>
                  </a:extLst>
                </a:gridCol>
                <a:gridCol w="6892435">
                  <a:extLst>
                    <a:ext uri="{9D8B030D-6E8A-4147-A177-3AD203B41FA5}">
                      <a16:colId xmlns:a16="http://schemas.microsoft.com/office/drawing/2014/main" val="2832695056"/>
                    </a:ext>
                  </a:extLst>
                </a:gridCol>
                <a:gridCol w="1681082">
                  <a:extLst>
                    <a:ext uri="{9D8B030D-6E8A-4147-A177-3AD203B41FA5}">
                      <a16:colId xmlns:a16="http://schemas.microsoft.com/office/drawing/2014/main" val="369251705"/>
                    </a:ext>
                  </a:extLst>
                </a:gridCol>
              </a:tblGrid>
              <a:tr h="513573">
                <a:tc>
                  <a:txBody>
                    <a:bodyPr/>
                    <a:lstStyle/>
                    <a:p>
                      <a:pPr algn="ctr"/>
                      <a:r>
                        <a:rPr lang="en-US" sz="1000"/>
                        <a:t>Recommendation ID</a:t>
                      </a:r>
                      <a:endParaRPr lang="en-IN" sz="1000"/>
                    </a:p>
                  </a:txBody>
                  <a:tcPr marT="41564" marB="41564" anchor="ctr">
                    <a:solidFill>
                      <a:schemeClr val="tx1">
                        <a:lumMod val="95000"/>
                        <a:lumOff val="5000"/>
                      </a:schemeClr>
                    </a:solidFill>
                  </a:tcPr>
                </a:tc>
                <a:tc>
                  <a:txBody>
                    <a:bodyPr/>
                    <a:lstStyle/>
                    <a:p>
                      <a:pPr algn="ctr"/>
                      <a:r>
                        <a:rPr lang="en-US" sz="1000"/>
                        <a:t>Summary</a:t>
                      </a:r>
                      <a:endParaRPr lang="en-IN" sz="1000"/>
                    </a:p>
                  </a:txBody>
                  <a:tcPr marT="41564" marB="41564" anchor="ctr">
                    <a:solidFill>
                      <a:schemeClr val="tx1">
                        <a:lumMod val="95000"/>
                        <a:lumOff val="5000"/>
                      </a:schemeClr>
                    </a:solidFill>
                  </a:tcPr>
                </a:tc>
                <a:tc>
                  <a:txBody>
                    <a:bodyPr/>
                    <a:lstStyle/>
                    <a:p>
                      <a:pPr algn="ctr"/>
                      <a:r>
                        <a:rPr lang="en-US" sz="1000"/>
                        <a:t>Risk</a:t>
                      </a:r>
                      <a:endParaRPr lang="en-IN" sz="1000"/>
                    </a:p>
                  </a:txBody>
                  <a:tcPr marT="41564" marB="41564" anchor="ctr">
                    <a:solidFill>
                      <a:schemeClr val="tx1">
                        <a:lumMod val="95000"/>
                        <a:lumOff val="5000"/>
                      </a:schemeClr>
                    </a:solidFill>
                  </a:tcPr>
                </a:tc>
                <a:tc>
                  <a:txBody>
                    <a:bodyPr/>
                    <a:lstStyle/>
                    <a:p>
                      <a:pPr algn="ctr"/>
                      <a:r>
                        <a:rPr lang="en-US" sz="1000"/>
                        <a:t>Impact</a:t>
                      </a:r>
                      <a:endParaRPr lang="en-IN" sz="1000"/>
                    </a:p>
                  </a:txBody>
                  <a:tcPr marT="41564" marB="41564" anchor="ctr">
                    <a:solidFill>
                      <a:schemeClr val="tx1">
                        <a:lumMod val="95000"/>
                        <a:lumOff val="5000"/>
                      </a:schemeClr>
                    </a:solidFill>
                  </a:tcPr>
                </a:tc>
                <a:tc>
                  <a:txBody>
                    <a:bodyPr/>
                    <a:lstStyle/>
                    <a:p>
                      <a:pPr algn="ctr"/>
                      <a:r>
                        <a:rPr lang="en-US" sz="1000"/>
                        <a:t>ROI / Benefits</a:t>
                      </a:r>
                      <a:endParaRPr lang="en-IN" sz="1000"/>
                    </a:p>
                  </a:txBody>
                  <a:tcPr marT="41564" marB="41564" anchor="ctr">
                    <a:solidFill>
                      <a:schemeClr val="tx1">
                        <a:lumMod val="95000"/>
                        <a:lumOff val="5000"/>
                      </a:schemeClr>
                    </a:solidFill>
                  </a:tcPr>
                </a:tc>
                <a:tc>
                  <a:txBody>
                    <a:bodyPr/>
                    <a:lstStyle/>
                    <a:p>
                      <a:pPr algn="ctr"/>
                      <a:r>
                        <a:rPr lang="en-IN" sz="1000"/>
                        <a:t>Quarters</a:t>
                      </a:r>
                    </a:p>
                  </a:txBody>
                  <a:tcPr marT="41564" marB="41564" anchor="ctr">
                    <a:solidFill>
                      <a:schemeClr val="tx1">
                        <a:lumMod val="95000"/>
                        <a:lumOff val="5000"/>
                      </a:schemeClr>
                    </a:solidFill>
                  </a:tcPr>
                </a:tc>
                <a:extLst>
                  <a:ext uri="{0D108BD9-81ED-4DB2-BD59-A6C34878D82A}">
                    <a16:rowId xmlns:a16="http://schemas.microsoft.com/office/drawing/2014/main" val="2990847204"/>
                  </a:ext>
                </a:extLst>
              </a:tr>
              <a:tr h="380353">
                <a:tc>
                  <a:txBody>
                    <a:bodyPr/>
                    <a:lstStyle/>
                    <a:p>
                      <a:r>
                        <a:rPr lang="en-US" sz="800"/>
                        <a:t>WSITREC01</a:t>
                      </a:r>
                      <a:endParaRPr lang="en-IN" sz="800"/>
                    </a:p>
                  </a:txBody>
                  <a:tcPr marT="41564" marB="41564" anchor="ctr">
                    <a:solidFill>
                      <a:schemeClr val="accent5">
                        <a:lumMod val="20000"/>
                        <a:lumOff val="80000"/>
                      </a:schemeClr>
                    </a:solidFill>
                  </a:tcPr>
                </a:tc>
                <a:tc>
                  <a:txBody>
                    <a:bodyPr/>
                    <a:lstStyle/>
                    <a:p>
                      <a:r>
                        <a:rPr lang="en-US" sz="800"/>
                        <a:t>Automation for configuration drifts in Monitoring Tools</a:t>
                      </a:r>
                      <a:endParaRPr lang="en-IN" sz="800"/>
                    </a:p>
                  </a:txBody>
                  <a:tcPr marT="41564" marB="41564" anchor="ctr">
                    <a:solidFill>
                      <a:schemeClr val="accent5">
                        <a:lumMod val="20000"/>
                        <a:lumOff val="80000"/>
                      </a:schemeClr>
                    </a:solidFill>
                  </a:tcPr>
                </a:tc>
                <a:tc>
                  <a:txBody>
                    <a:bodyPr/>
                    <a:lstStyle/>
                    <a:p>
                      <a:pPr algn="ctr"/>
                      <a:r>
                        <a:rPr lang="en-US" sz="800"/>
                        <a:t>Low</a:t>
                      </a:r>
                      <a:endParaRPr lang="en-IN" sz="800"/>
                    </a:p>
                  </a:txBody>
                  <a:tcPr marT="41564" marB="41564" anchor="ctr">
                    <a:solidFill>
                      <a:schemeClr val="accent5">
                        <a:lumMod val="20000"/>
                        <a:lumOff val="80000"/>
                      </a:schemeClr>
                    </a:solidFill>
                  </a:tcPr>
                </a:tc>
                <a:tc>
                  <a:txBody>
                    <a:bodyPr/>
                    <a:lstStyle/>
                    <a:p>
                      <a:pPr algn="ctr"/>
                      <a:r>
                        <a:rPr lang="en-US" sz="800"/>
                        <a:t>High</a:t>
                      </a:r>
                      <a:endParaRPr lang="en-IN" sz="800"/>
                    </a:p>
                  </a:txBody>
                  <a:tcPr marT="41564" marB="41564" anchor="ctr">
                    <a:solidFill>
                      <a:schemeClr val="accent5">
                        <a:lumMod val="20000"/>
                        <a:lumOff val="80000"/>
                      </a:schemeClr>
                    </a:solidFill>
                  </a:tcPr>
                </a:tc>
                <a:tc>
                  <a:txBody>
                    <a:bodyPr/>
                    <a:lstStyle/>
                    <a:p>
                      <a:r>
                        <a:rPr lang="en-IN" sz="800"/>
                        <a:t>Risk reduction and Resilience : Auto sync of any change made to the monitoring system like alert suppressions and configurations</a:t>
                      </a:r>
                    </a:p>
                  </a:txBody>
                  <a:tcPr marT="41564" marB="41564" anchor="ctr">
                    <a:solidFill>
                      <a:schemeClr val="accent5">
                        <a:lumMod val="20000"/>
                        <a:lumOff val="80000"/>
                      </a:schemeClr>
                    </a:solidFill>
                  </a:tcPr>
                </a:tc>
                <a:tc>
                  <a:txBody>
                    <a:bodyPr/>
                    <a:lstStyle/>
                    <a:p>
                      <a:r>
                        <a:rPr lang="en-IN" sz="800"/>
                        <a:t>Q1</a:t>
                      </a:r>
                    </a:p>
                  </a:txBody>
                  <a:tcPr marT="41564" marB="41564" anchor="ctr">
                    <a:solidFill>
                      <a:schemeClr val="accent5">
                        <a:lumMod val="20000"/>
                        <a:lumOff val="80000"/>
                      </a:schemeClr>
                    </a:solidFill>
                  </a:tcPr>
                </a:tc>
                <a:extLst>
                  <a:ext uri="{0D108BD9-81ED-4DB2-BD59-A6C34878D82A}">
                    <a16:rowId xmlns:a16="http://schemas.microsoft.com/office/drawing/2014/main" val="2760889837"/>
                  </a:ext>
                </a:extLst>
              </a:tr>
              <a:tr h="302986">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WSITREC02</a:t>
                      </a:r>
                      <a:endParaRPr lang="en-IN" sz="800"/>
                    </a:p>
                  </a:txBody>
                  <a:tcPr marT="41564" marB="41564" anchor="ctr">
                    <a:solidFill>
                      <a:schemeClr val="accent6">
                        <a:lumMod val="20000"/>
                        <a:lumOff val="80000"/>
                      </a:schemeClr>
                    </a:solidFill>
                  </a:tcPr>
                </a:tc>
                <a:tc>
                  <a:txBody>
                    <a:bodyPr/>
                    <a:lstStyle/>
                    <a:p>
                      <a:r>
                        <a:rPr lang="en-US" sz="800"/>
                        <a:t>Automation for configuration drifts of Application Infrastructure</a:t>
                      </a:r>
                      <a:endParaRPr lang="en-IN" sz="800"/>
                    </a:p>
                  </a:txBody>
                  <a:tcPr marT="41564" marB="41564" anchor="ctr">
                    <a:solidFill>
                      <a:schemeClr val="accent6">
                        <a:lumMod val="20000"/>
                        <a:lumOff val="80000"/>
                      </a:schemeClr>
                    </a:solidFill>
                  </a:tcPr>
                </a:tc>
                <a:tc>
                  <a:txBody>
                    <a:bodyPr/>
                    <a:lstStyle/>
                    <a:p>
                      <a:pPr algn="ctr"/>
                      <a:r>
                        <a:rPr lang="en-US" sz="800"/>
                        <a:t>High</a:t>
                      </a:r>
                      <a:endParaRPr lang="en-IN" sz="800"/>
                    </a:p>
                  </a:txBody>
                  <a:tcPr marT="41564" marB="41564" anchor="ctr">
                    <a:solidFill>
                      <a:schemeClr val="accent6">
                        <a:lumMod val="20000"/>
                        <a:lumOff val="80000"/>
                      </a:schemeClr>
                    </a:solidFill>
                  </a:tcPr>
                </a:tc>
                <a:tc>
                  <a:txBody>
                    <a:bodyPr/>
                    <a:lstStyle/>
                    <a:p>
                      <a:pPr algn="ctr"/>
                      <a:r>
                        <a:rPr lang="en-US" sz="800"/>
                        <a:t>High</a:t>
                      </a:r>
                      <a:endParaRPr lang="en-IN" sz="800"/>
                    </a:p>
                  </a:txBody>
                  <a:tcPr marT="41564" marB="41564" anchor="ctr">
                    <a:solidFill>
                      <a:schemeClr val="accent6">
                        <a:lumMod val="20000"/>
                        <a:lumOff val="80000"/>
                      </a:schemeClr>
                    </a:solidFill>
                  </a:tcPr>
                </a:tc>
                <a:tc>
                  <a:txBody>
                    <a:bodyPr/>
                    <a:lstStyle/>
                    <a:p>
                      <a:r>
                        <a:rPr lang="en-IN" sz="800"/>
                        <a:t>Risk reduction and Resilience : Auto sync of any change made to the configuration files of any of the Application, DB, MQ or VM Server</a:t>
                      </a:r>
                    </a:p>
                  </a:txBody>
                  <a:tcPr marT="41564" marB="41564" anchor="ctr">
                    <a:solidFill>
                      <a:schemeClr val="accent6">
                        <a:lumMod val="20000"/>
                        <a:lumOff val="80000"/>
                      </a:schemeClr>
                    </a:solidFill>
                  </a:tcPr>
                </a:tc>
                <a:tc>
                  <a:txBody>
                    <a:bodyPr/>
                    <a:lstStyle/>
                    <a:p>
                      <a:r>
                        <a:rPr lang="en-IN" sz="800"/>
                        <a:t>TBD</a:t>
                      </a:r>
                    </a:p>
                  </a:txBody>
                  <a:tcPr marT="41564" marB="41564" anchor="ctr">
                    <a:solidFill>
                      <a:schemeClr val="accent6">
                        <a:lumMod val="20000"/>
                        <a:lumOff val="80000"/>
                      </a:schemeClr>
                    </a:solidFill>
                  </a:tcPr>
                </a:tc>
                <a:extLst>
                  <a:ext uri="{0D108BD9-81ED-4DB2-BD59-A6C34878D82A}">
                    <a16:rowId xmlns:a16="http://schemas.microsoft.com/office/drawing/2014/main" val="3639274814"/>
                  </a:ext>
                </a:extLst>
              </a:tr>
              <a:tr h="513573">
                <a:tc>
                  <a:txBody>
                    <a:bodyPr/>
                    <a:lstStyle/>
                    <a:p>
                      <a:r>
                        <a:rPr lang="en-US" sz="800"/>
                        <a:t>WSITREC03</a:t>
                      </a:r>
                      <a:endParaRPr lang="en-IN" sz="800"/>
                    </a:p>
                  </a:txBody>
                  <a:tcPr marT="41564" marB="41564" anchor="ctr">
                    <a:solidFill>
                      <a:schemeClr val="accent5">
                        <a:lumMod val="20000"/>
                        <a:lumOff val="80000"/>
                      </a:schemeClr>
                    </a:solidFill>
                  </a:tcPr>
                </a:tc>
                <a:tc>
                  <a:txBody>
                    <a:bodyPr/>
                    <a:lstStyle/>
                    <a:p>
                      <a:r>
                        <a:rPr lang="en-US" sz="800"/>
                        <a:t>Problem Management</a:t>
                      </a:r>
                      <a:endParaRPr lang="en-IN" sz="800"/>
                    </a:p>
                  </a:txBody>
                  <a:tcPr marT="41564" marB="41564" anchor="ctr">
                    <a:solidFill>
                      <a:schemeClr val="accent5">
                        <a:lumMod val="20000"/>
                        <a:lumOff val="80000"/>
                      </a:schemeClr>
                    </a:solidFill>
                  </a:tcPr>
                </a:tc>
                <a:tc>
                  <a:txBody>
                    <a:bodyPr/>
                    <a:lstStyle/>
                    <a:p>
                      <a:pPr algn="ctr"/>
                      <a:r>
                        <a:rPr lang="en-US" sz="800"/>
                        <a:t>Low</a:t>
                      </a:r>
                      <a:endParaRPr lang="en-IN" sz="800"/>
                    </a:p>
                  </a:txBody>
                  <a:tcPr marT="41564" marB="41564" anchor="ctr">
                    <a:solidFill>
                      <a:schemeClr val="accent5">
                        <a:lumMod val="20000"/>
                        <a:lumOff val="80000"/>
                      </a:schemeClr>
                    </a:solidFill>
                  </a:tcPr>
                </a:tc>
                <a:tc>
                  <a:txBody>
                    <a:bodyPr/>
                    <a:lstStyle/>
                    <a:p>
                      <a:pPr algn="ctr"/>
                      <a:r>
                        <a:rPr lang="en-US" sz="800"/>
                        <a:t>High</a:t>
                      </a:r>
                      <a:endParaRPr lang="en-IN" sz="800"/>
                    </a:p>
                  </a:txBody>
                  <a:tcPr marT="41564" marB="41564" anchor="ctr">
                    <a:solidFill>
                      <a:schemeClr val="accent5">
                        <a:lumMod val="20000"/>
                        <a:lumOff val="80000"/>
                      </a:schemeClr>
                    </a:solidFill>
                  </a:tcPr>
                </a:tc>
                <a:tc>
                  <a:txBody>
                    <a:bodyPr/>
                    <a:lstStyle/>
                    <a:p>
                      <a:r>
                        <a:rPr lang="en-IN" sz="800"/>
                        <a:t> - Improves efficiency, operational excellence and customer experience</a:t>
                      </a:r>
                      <a:br>
                        <a:rPr lang="en-IN" sz="800"/>
                      </a:br>
                      <a:r>
                        <a:rPr lang="en-IN" sz="800"/>
                        <a:t> - Reduces firefighting activities</a:t>
                      </a:r>
                      <a:br>
                        <a:rPr lang="en-IN" sz="800"/>
                      </a:br>
                      <a:r>
                        <a:rPr lang="en-IN" sz="800"/>
                        <a:t> - Maintains productivity</a:t>
                      </a:r>
                    </a:p>
                  </a:txBody>
                  <a:tcPr marT="41564" marB="41564" anchor="ctr">
                    <a:solidFill>
                      <a:schemeClr val="accent5">
                        <a:lumMod val="20000"/>
                        <a:lumOff val="80000"/>
                      </a:schemeClr>
                    </a:solidFill>
                  </a:tcPr>
                </a:tc>
                <a:tc>
                  <a:txBody>
                    <a:bodyPr/>
                    <a:lstStyle/>
                    <a:p>
                      <a:r>
                        <a:rPr lang="en-IN" sz="800"/>
                        <a:t>By GPS Service Management team</a:t>
                      </a:r>
                    </a:p>
                  </a:txBody>
                  <a:tcPr marT="41564" marB="41564" anchor="ctr">
                    <a:solidFill>
                      <a:schemeClr val="accent5">
                        <a:lumMod val="20000"/>
                        <a:lumOff val="80000"/>
                      </a:schemeClr>
                    </a:solidFill>
                  </a:tcPr>
                </a:tc>
                <a:extLst>
                  <a:ext uri="{0D108BD9-81ED-4DB2-BD59-A6C34878D82A}">
                    <a16:rowId xmlns:a16="http://schemas.microsoft.com/office/drawing/2014/main" val="1948570423"/>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WSITREC04</a:t>
                      </a:r>
                      <a:endParaRPr lang="en-IN" sz="800"/>
                    </a:p>
                  </a:txBody>
                  <a:tcPr marT="41564" marB="41564" anchor="ctr">
                    <a:solidFill>
                      <a:schemeClr val="accent5">
                        <a:lumMod val="20000"/>
                        <a:lumOff val="80000"/>
                      </a:schemeClr>
                    </a:solidFill>
                  </a:tcPr>
                </a:tc>
                <a:tc>
                  <a:txBody>
                    <a:bodyPr/>
                    <a:lstStyle/>
                    <a:p>
                      <a:r>
                        <a:rPr lang="en-US" sz="800"/>
                        <a:t>Knowledge Management</a:t>
                      </a:r>
                      <a:endParaRPr lang="en-IN" sz="800"/>
                    </a:p>
                  </a:txBody>
                  <a:tcPr marT="41564" marB="41564" anchor="ctr">
                    <a:solidFill>
                      <a:schemeClr val="accent5">
                        <a:lumMod val="20000"/>
                        <a:lumOff val="80000"/>
                      </a:schemeClr>
                    </a:solidFill>
                  </a:tcPr>
                </a:tc>
                <a:tc>
                  <a:txBody>
                    <a:bodyPr/>
                    <a:lstStyle/>
                    <a:p>
                      <a:pPr algn="ctr"/>
                      <a:r>
                        <a:rPr lang="en-US" sz="800"/>
                        <a:t>Low</a:t>
                      </a:r>
                      <a:endParaRPr lang="en-IN" sz="800"/>
                    </a:p>
                  </a:txBody>
                  <a:tcPr marT="41564" marB="41564" anchor="ctr">
                    <a:solidFill>
                      <a:schemeClr val="accent5">
                        <a:lumMod val="20000"/>
                        <a:lumOff val="80000"/>
                      </a:schemeClr>
                    </a:solidFill>
                  </a:tcPr>
                </a:tc>
                <a:tc>
                  <a:txBody>
                    <a:bodyPr/>
                    <a:lstStyle/>
                    <a:p>
                      <a:pPr algn="ctr"/>
                      <a:r>
                        <a:rPr lang="en-US" sz="800"/>
                        <a:t>High</a:t>
                      </a:r>
                      <a:endParaRPr lang="en-IN" sz="800"/>
                    </a:p>
                  </a:txBody>
                  <a:tcPr marT="41564" marB="41564" anchor="ctr">
                    <a:solidFill>
                      <a:schemeClr val="accent5">
                        <a:lumMod val="20000"/>
                        <a:lumOff val="80000"/>
                      </a:schemeClr>
                    </a:solidFill>
                  </a:tcPr>
                </a:tc>
                <a:tc>
                  <a:txBody>
                    <a:bodyPr/>
                    <a:lstStyle/>
                    <a:p>
                      <a:r>
                        <a:rPr lang="en-US" sz="800"/>
                        <a:t>MTTR reduction by ~10%</a:t>
                      </a:r>
                      <a:br>
                        <a:rPr lang="en-US" sz="800"/>
                      </a:br>
                      <a:r>
                        <a:rPr lang="en-IN" sz="800"/>
                        <a:t>  - Improved customer satisfaction</a:t>
                      </a:r>
                      <a:br>
                        <a:rPr lang="en-IN" sz="800"/>
                      </a:br>
                      <a:r>
                        <a:rPr lang="en-IN" sz="800"/>
                        <a:t>  - Increased efficiency</a:t>
                      </a:r>
                      <a:br>
                        <a:rPr lang="en-IN" sz="800"/>
                      </a:br>
                      <a:r>
                        <a:rPr lang="en-IN" sz="800"/>
                        <a:t>  - Continuous improvement</a:t>
                      </a:r>
                      <a:br>
                        <a:rPr lang="en-IN" sz="800"/>
                      </a:br>
                      <a:r>
                        <a:rPr lang="en-IN" sz="800"/>
                        <a:t>  - Improved collaboration</a:t>
                      </a:r>
                    </a:p>
                  </a:txBody>
                  <a:tcPr marT="41564" marB="41564" anchor="ctr">
                    <a:solidFill>
                      <a:schemeClr val="accent5">
                        <a:lumMod val="20000"/>
                        <a:lumOff val="80000"/>
                      </a:schemeClr>
                    </a:solidFill>
                  </a:tcPr>
                </a:tc>
                <a:tc>
                  <a:txBody>
                    <a:bodyPr/>
                    <a:lstStyle/>
                    <a:p>
                      <a:r>
                        <a:rPr lang="en-IN" sz="800"/>
                        <a:t>Q3</a:t>
                      </a:r>
                    </a:p>
                  </a:txBody>
                  <a:tcPr marT="41564" marB="41564" anchor="ctr">
                    <a:solidFill>
                      <a:schemeClr val="accent5">
                        <a:lumMod val="20000"/>
                        <a:lumOff val="80000"/>
                      </a:schemeClr>
                    </a:solidFill>
                  </a:tcPr>
                </a:tc>
                <a:extLst>
                  <a:ext uri="{0D108BD9-81ED-4DB2-BD59-A6C34878D82A}">
                    <a16:rowId xmlns:a16="http://schemas.microsoft.com/office/drawing/2014/main" val="3748452947"/>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WSITREC05</a:t>
                      </a:r>
                      <a:endParaRPr lang="en-IN" sz="800"/>
                    </a:p>
                  </a:txBody>
                  <a:tcPr marT="41564" marB="41564" anchor="ctr">
                    <a:solidFill>
                      <a:schemeClr val="accent5">
                        <a:lumMod val="20000"/>
                        <a:lumOff val="80000"/>
                      </a:schemeClr>
                    </a:solidFill>
                  </a:tcPr>
                </a:tc>
                <a:tc>
                  <a:txBody>
                    <a:bodyPr/>
                    <a:lstStyle/>
                    <a:p>
                      <a:r>
                        <a:rPr lang="en-US" sz="800"/>
                        <a:t>Impact Assessment matrix to correctly assign priority &amp; severity of incident/alert</a:t>
                      </a:r>
                      <a:endParaRPr lang="en-IN" sz="800"/>
                    </a:p>
                  </a:txBody>
                  <a:tcPr marT="41564" marB="41564" anchor="ctr">
                    <a:solidFill>
                      <a:schemeClr val="accent5">
                        <a:lumMod val="20000"/>
                        <a:lumOff val="80000"/>
                      </a:schemeClr>
                    </a:solidFill>
                  </a:tcPr>
                </a:tc>
                <a:tc>
                  <a:txBody>
                    <a:bodyPr/>
                    <a:lstStyle/>
                    <a:p>
                      <a:pPr algn="ctr"/>
                      <a:r>
                        <a:rPr lang="en-US" sz="800"/>
                        <a:t>Low</a:t>
                      </a:r>
                      <a:endParaRPr lang="en-IN" sz="800"/>
                    </a:p>
                  </a:txBody>
                  <a:tcPr marT="41564" marB="41564" anchor="ctr">
                    <a:solidFill>
                      <a:schemeClr val="accent5">
                        <a:lumMod val="20000"/>
                        <a:lumOff val="80000"/>
                      </a:schemeClr>
                    </a:solidFill>
                  </a:tcPr>
                </a:tc>
                <a:tc>
                  <a:txBody>
                    <a:bodyPr/>
                    <a:lstStyle/>
                    <a:p>
                      <a:pPr algn="ctr"/>
                      <a:r>
                        <a:rPr lang="en-US" sz="800"/>
                        <a:t>High</a:t>
                      </a:r>
                      <a:endParaRPr lang="en-IN" sz="800"/>
                    </a:p>
                  </a:txBody>
                  <a:tcPr marT="41564" marB="41564" anchor="ctr">
                    <a:solidFill>
                      <a:schemeClr val="accent5">
                        <a:lumMod val="20000"/>
                        <a:lumOff val="80000"/>
                      </a:schemeClr>
                    </a:solidFill>
                  </a:tcPr>
                </a:tc>
                <a:tc>
                  <a:txBody>
                    <a:bodyPr/>
                    <a:lstStyle/>
                    <a:p>
                      <a:r>
                        <a:rPr lang="en-IN" sz="800"/>
                        <a:t>- Quick &amp; correct assessment</a:t>
                      </a:r>
                      <a:br>
                        <a:rPr lang="en-IN" sz="800"/>
                      </a:br>
                      <a:r>
                        <a:rPr lang="en-IN" sz="800"/>
                        <a:t> - Correct prioritization of incidents</a:t>
                      </a:r>
                      <a:br>
                        <a:rPr lang="en-IN" sz="800"/>
                      </a:br>
                      <a:r>
                        <a:rPr lang="en-IN" sz="800"/>
                        <a:t> - Better end to end visibility</a:t>
                      </a:r>
                      <a:br>
                        <a:rPr lang="en-IN" sz="800"/>
                      </a:br>
                      <a:r>
                        <a:rPr lang="en-IN" sz="800"/>
                        <a:t> - Improved customer trust &amp; confidence</a:t>
                      </a:r>
                    </a:p>
                  </a:txBody>
                  <a:tcPr marT="41564" marB="41564" anchor="ctr">
                    <a:solidFill>
                      <a:schemeClr val="accent5">
                        <a:lumMod val="20000"/>
                        <a:lumOff val="80000"/>
                      </a:schemeClr>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IN" sz="800"/>
                        <a:t>By GPS Service Management team</a:t>
                      </a:r>
                    </a:p>
                  </a:txBody>
                  <a:tcPr marT="41564" marB="41564" anchor="ctr">
                    <a:solidFill>
                      <a:schemeClr val="accent5">
                        <a:lumMod val="20000"/>
                        <a:lumOff val="80000"/>
                      </a:schemeClr>
                    </a:solidFill>
                  </a:tcPr>
                </a:tc>
                <a:extLst>
                  <a:ext uri="{0D108BD9-81ED-4DB2-BD59-A6C34878D82A}">
                    <a16:rowId xmlns:a16="http://schemas.microsoft.com/office/drawing/2014/main" val="844353619"/>
                  </a:ext>
                </a:extLst>
              </a:tr>
              <a:tr h="450791">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WSITREC06</a:t>
                      </a:r>
                      <a:endParaRPr lang="en-IN" sz="800"/>
                    </a:p>
                  </a:txBody>
                  <a:tcPr marT="41564" marB="41564" anchor="ctr"/>
                </a:tc>
                <a:tc>
                  <a:txBody>
                    <a:bodyPr/>
                    <a:lstStyle/>
                    <a:p>
                      <a:r>
                        <a:rPr lang="en-US" sz="800"/>
                        <a:t>Technical alerting setup for Tier 0 Applications in Splunk</a:t>
                      </a:r>
                      <a:endParaRPr lang="en-IN" sz="800"/>
                    </a:p>
                  </a:txBody>
                  <a:tcPr marT="41564" marB="41564" anchor="ctr"/>
                </a:tc>
                <a:tc>
                  <a:txBody>
                    <a:bodyPr/>
                    <a:lstStyle/>
                    <a:p>
                      <a:pPr algn="ctr"/>
                      <a:r>
                        <a:rPr lang="en-US" sz="800"/>
                        <a:t>High</a:t>
                      </a:r>
                      <a:endParaRPr lang="en-IN" sz="800"/>
                    </a:p>
                  </a:txBody>
                  <a:tcPr marT="41564" marB="41564" anchor="ctr"/>
                </a:tc>
                <a:tc>
                  <a:txBody>
                    <a:bodyPr/>
                    <a:lstStyle/>
                    <a:p>
                      <a:pPr algn="ctr"/>
                      <a:r>
                        <a:rPr lang="en-US" sz="800"/>
                        <a:t>High</a:t>
                      </a:r>
                      <a:endParaRPr lang="en-IN" sz="800"/>
                    </a:p>
                  </a:txBody>
                  <a:tcPr marT="41564" marB="41564" anchor="ctr"/>
                </a:tc>
                <a:tc>
                  <a:txBody>
                    <a:bodyPr/>
                    <a:lstStyle/>
                    <a:p>
                      <a:r>
                        <a:rPr lang="en-IN" sz="800"/>
                        <a:t>- Single source of information for all applications</a:t>
                      </a:r>
                      <a:br>
                        <a:rPr lang="en-IN" sz="800"/>
                      </a:br>
                      <a:r>
                        <a:rPr lang="en-IN" sz="800"/>
                        <a:t> - Easy to build dashboards</a:t>
                      </a:r>
                      <a:br>
                        <a:rPr lang="en-IN" sz="800"/>
                      </a:br>
                      <a:r>
                        <a:rPr lang="en-IN" sz="800"/>
                        <a:t> - Auto alerting capabilities - Improves efficiency and decision-making</a:t>
                      </a:r>
                    </a:p>
                  </a:txBody>
                  <a:tcPr marT="41564" marB="41564" anchor="ctr"/>
                </a:tc>
                <a:tc>
                  <a:txBody>
                    <a:bodyPr/>
                    <a:lstStyle/>
                    <a:p>
                      <a:r>
                        <a:rPr lang="en-IN" sz="800"/>
                        <a:t>Progressively from Q1, end in Q3</a:t>
                      </a:r>
                    </a:p>
                  </a:txBody>
                  <a:tcPr marT="41564" marB="41564" anchor="ctr"/>
                </a:tc>
                <a:extLst>
                  <a:ext uri="{0D108BD9-81ED-4DB2-BD59-A6C34878D82A}">
                    <a16:rowId xmlns:a16="http://schemas.microsoft.com/office/drawing/2014/main" val="911303296"/>
                  </a:ext>
                </a:extLst>
              </a:tr>
              <a:tr h="374504">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WSITREC07</a:t>
                      </a:r>
                      <a:endParaRPr lang="en-IN" sz="800">
                        <a:solidFill>
                          <a:srgbClr val="FF0000"/>
                        </a:solidFill>
                      </a:endParaRPr>
                    </a:p>
                  </a:txBody>
                  <a:tcPr marT="41564" marB="41564" anchor="ctr">
                    <a:solidFill>
                      <a:schemeClr val="accent5">
                        <a:lumMod val="20000"/>
                        <a:lumOff val="80000"/>
                      </a:schemeClr>
                    </a:solidFill>
                  </a:tcPr>
                </a:tc>
                <a:tc>
                  <a:txBody>
                    <a:bodyPr/>
                    <a:lstStyle/>
                    <a:p>
                      <a:r>
                        <a:rPr lang="en-US" sz="800" err="1"/>
                        <a:t>Appdynamics</a:t>
                      </a:r>
                      <a:r>
                        <a:rPr lang="en-US" sz="800"/>
                        <a:t> uplifting</a:t>
                      </a:r>
                      <a:endParaRPr lang="en-IN" sz="800"/>
                    </a:p>
                  </a:txBody>
                  <a:tcPr marT="41564" marB="41564" anchor="ctr">
                    <a:solidFill>
                      <a:schemeClr val="accent5">
                        <a:lumMod val="20000"/>
                        <a:lumOff val="80000"/>
                      </a:schemeClr>
                    </a:solidFill>
                  </a:tcPr>
                </a:tc>
                <a:tc>
                  <a:txBody>
                    <a:bodyPr/>
                    <a:lstStyle/>
                    <a:p>
                      <a:pPr algn="ctr"/>
                      <a:r>
                        <a:rPr lang="en-US" sz="800"/>
                        <a:t>Low</a:t>
                      </a:r>
                      <a:endParaRPr lang="en-IN" sz="800"/>
                    </a:p>
                  </a:txBody>
                  <a:tcPr marT="41564" marB="41564" anchor="ctr">
                    <a:solidFill>
                      <a:schemeClr val="accent5">
                        <a:lumMod val="20000"/>
                        <a:lumOff val="80000"/>
                      </a:schemeClr>
                    </a:solidFill>
                  </a:tcPr>
                </a:tc>
                <a:tc>
                  <a:txBody>
                    <a:bodyPr/>
                    <a:lstStyle/>
                    <a:p>
                      <a:pPr algn="ctr"/>
                      <a:r>
                        <a:rPr lang="en-US" sz="800"/>
                        <a:t>High</a:t>
                      </a:r>
                      <a:endParaRPr lang="en-IN" sz="800"/>
                    </a:p>
                  </a:txBody>
                  <a:tcPr marT="41564" marB="41564" anchor="ctr">
                    <a:solidFill>
                      <a:schemeClr val="accent5">
                        <a:lumMod val="20000"/>
                        <a:lumOff val="80000"/>
                      </a:schemeClr>
                    </a:solidFill>
                  </a:tcPr>
                </a:tc>
                <a:tc>
                  <a:txBody>
                    <a:bodyPr/>
                    <a:lstStyle/>
                    <a:p>
                      <a:r>
                        <a:rPr lang="en-IN" sz="800"/>
                        <a:t> - Consistent setup for health rules and policies across applications</a:t>
                      </a:r>
                      <a:br>
                        <a:rPr lang="en-IN" sz="800"/>
                      </a:br>
                      <a:r>
                        <a:rPr lang="en-IN" sz="800"/>
                        <a:t> - Less chances of missing alerts / incidents for a newly onboarded application</a:t>
                      </a:r>
                    </a:p>
                  </a:txBody>
                  <a:tcPr marT="41564" marB="41564" anchor="ctr">
                    <a:solidFill>
                      <a:schemeClr val="accent5">
                        <a:lumMod val="20000"/>
                        <a:lumOff val="80000"/>
                      </a:schemeClr>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IN" sz="800"/>
                        <a:t>Progressively from Q1, end in Q2</a:t>
                      </a:r>
                    </a:p>
                  </a:txBody>
                  <a:tcPr marT="41564" marB="41564" anchor="ctr">
                    <a:solidFill>
                      <a:schemeClr val="accent5">
                        <a:lumMod val="20000"/>
                        <a:lumOff val="80000"/>
                      </a:schemeClr>
                    </a:solidFill>
                  </a:tcPr>
                </a:tc>
                <a:extLst>
                  <a:ext uri="{0D108BD9-81ED-4DB2-BD59-A6C34878D82A}">
                    <a16:rowId xmlns:a16="http://schemas.microsoft.com/office/drawing/2014/main" val="918277716"/>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WSITREC08</a:t>
                      </a:r>
                      <a:endParaRPr lang="en-IN" sz="800">
                        <a:solidFill>
                          <a:srgbClr val="FF0000"/>
                        </a:solidFill>
                      </a:endParaRPr>
                    </a:p>
                  </a:txBody>
                  <a:tcPr marT="41564" marB="41564" anchor="ctr">
                    <a:solidFill>
                      <a:srgbClr val="E7EAEF"/>
                    </a:solidFill>
                  </a:tcPr>
                </a:tc>
                <a:tc>
                  <a:txBody>
                    <a:bodyPr/>
                    <a:lstStyle/>
                    <a:p>
                      <a:r>
                        <a:rPr lang="en-US" sz="800"/>
                        <a:t>Patrol Retire post migration to Splunk</a:t>
                      </a:r>
                      <a:endParaRPr lang="en-IN" sz="800"/>
                    </a:p>
                  </a:txBody>
                  <a:tcPr marT="41564" marB="41564" anchor="ctr">
                    <a:solidFill>
                      <a:srgbClr val="E7EAEF"/>
                    </a:solidFill>
                  </a:tcPr>
                </a:tc>
                <a:tc>
                  <a:txBody>
                    <a:bodyPr/>
                    <a:lstStyle/>
                    <a:p>
                      <a:pPr algn="ctr"/>
                      <a:r>
                        <a:rPr lang="en-US" sz="800"/>
                        <a:t>High</a:t>
                      </a:r>
                      <a:endParaRPr lang="en-IN" sz="800"/>
                    </a:p>
                  </a:txBody>
                  <a:tcPr marT="41564" marB="41564" anchor="ctr">
                    <a:solidFill>
                      <a:srgbClr val="E7EAEF"/>
                    </a:solidFill>
                  </a:tcPr>
                </a:tc>
                <a:tc>
                  <a:txBody>
                    <a:bodyPr/>
                    <a:lstStyle/>
                    <a:p>
                      <a:pPr algn="ctr"/>
                      <a:r>
                        <a:rPr lang="en-US" sz="800"/>
                        <a:t>High</a:t>
                      </a:r>
                      <a:endParaRPr lang="en-IN" sz="800"/>
                    </a:p>
                  </a:txBody>
                  <a:tcPr marT="41564" marB="41564" anchor="ctr">
                    <a:solidFill>
                      <a:srgbClr val="E7EAEF"/>
                    </a:solidFill>
                  </a:tcPr>
                </a:tc>
                <a:tc>
                  <a:txBody>
                    <a:bodyPr/>
                    <a:lstStyle/>
                    <a:p>
                      <a:r>
                        <a:rPr lang="en-IN" sz="800"/>
                        <a:t> - Standardized logging across GPS in a single place</a:t>
                      </a:r>
                      <a:br>
                        <a:rPr lang="en-IN" sz="800"/>
                      </a:br>
                      <a:r>
                        <a:rPr lang="en-IN" sz="800"/>
                        <a:t> - Infrastructure cost saving</a:t>
                      </a:r>
                      <a:br>
                        <a:rPr lang="en-IN" sz="800"/>
                      </a:br>
                      <a:r>
                        <a:rPr lang="en-IN" sz="800"/>
                        <a:t> - Reduction in maintaining number of systems and agents</a:t>
                      </a:r>
                      <a:endParaRPr lang="en-US" sz="800"/>
                    </a:p>
                  </a:txBody>
                  <a:tcPr marT="41564" marB="41564" anchor="ctr">
                    <a:solidFill>
                      <a:srgbClr val="E7EAEF"/>
                    </a:solidFill>
                  </a:tcPr>
                </a:tc>
                <a:tc>
                  <a:txBody>
                    <a:bodyPr/>
                    <a:lstStyle/>
                    <a:p>
                      <a:r>
                        <a:rPr lang="en-US" sz="800"/>
                        <a:t>2025</a:t>
                      </a:r>
                    </a:p>
                  </a:txBody>
                  <a:tcPr marT="41564" marB="41564" anchor="ctr">
                    <a:solidFill>
                      <a:srgbClr val="E7EAEF"/>
                    </a:solidFill>
                  </a:tcPr>
                </a:tc>
                <a:extLst>
                  <a:ext uri="{0D108BD9-81ED-4DB2-BD59-A6C34878D82A}">
                    <a16:rowId xmlns:a16="http://schemas.microsoft.com/office/drawing/2014/main" val="3176433187"/>
                  </a:ext>
                </a:extLst>
              </a:tr>
              <a:tr h="368170">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WSITREC09</a:t>
                      </a:r>
                      <a:endParaRPr lang="en-IN" sz="800"/>
                    </a:p>
                  </a:txBody>
                  <a:tcPr marT="41564" marB="41564" anchor="ctr">
                    <a:solidFill>
                      <a:schemeClr val="accent5">
                        <a:lumMod val="20000"/>
                        <a:lumOff val="80000"/>
                      </a:schemeClr>
                    </a:solidFill>
                  </a:tcPr>
                </a:tc>
                <a:tc>
                  <a:txBody>
                    <a:bodyPr/>
                    <a:lstStyle/>
                    <a:p>
                      <a:r>
                        <a:rPr lang="en-US" sz="800"/>
                        <a:t>Creation of Service Catalogue</a:t>
                      </a:r>
                      <a:endParaRPr lang="en-IN" sz="800"/>
                    </a:p>
                  </a:txBody>
                  <a:tcPr marT="41564" marB="41564" anchor="ctr">
                    <a:solidFill>
                      <a:schemeClr val="accent5">
                        <a:lumMod val="20000"/>
                        <a:lumOff val="80000"/>
                      </a:schemeClr>
                    </a:solidFill>
                  </a:tcPr>
                </a:tc>
                <a:tc>
                  <a:txBody>
                    <a:bodyPr/>
                    <a:lstStyle/>
                    <a:p>
                      <a:pPr algn="ctr"/>
                      <a:r>
                        <a:rPr lang="en-US" sz="800"/>
                        <a:t>Low</a:t>
                      </a:r>
                      <a:endParaRPr lang="en-IN" sz="800"/>
                    </a:p>
                  </a:txBody>
                  <a:tcPr marT="41564" marB="41564" anchor="ctr">
                    <a:solidFill>
                      <a:schemeClr val="accent5">
                        <a:lumMod val="20000"/>
                        <a:lumOff val="80000"/>
                      </a:schemeClr>
                    </a:solidFill>
                  </a:tcPr>
                </a:tc>
                <a:tc>
                  <a:txBody>
                    <a:bodyPr/>
                    <a:lstStyle/>
                    <a:p>
                      <a:pPr algn="ctr"/>
                      <a:r>
                        <a:rPr lang="en-US" sz="800"/>
                        <a:t>High</a:t>
                      </a:r>
                      <a:endParaRPr lang="en-IN" sz="800"/>
                    </a:p>
                  </a:txBody>
                  <a:tcPr marT="41564" marB="41564" anchor="ctr">
                    <a:solidFill>
                      <a:schemeClr val="accent5">
                        <a:lumMod val="20000"/>
                        <a:lumOff val="80000"/>
                      </a:schemeClr>
                    </a:solidFill>
                  </a:tcPr>
                </a:tc>
                <a:tc>
                  <a:txBody>
                    <a:bodyPr/>
                    <a:lstStyle/>
                    <a:p>
                      <a:r>
                        <a:rPr lang="en-IN" sz="800"/>
                        <a:t> - Improve visibility of applications’ performance and reliability</a:t>
                      </a:r>
                      <a:br>
                        <a:rPr lang="en-IN" sz="800"/>
                      </a:br>
                      <a:r>
                        <a:rPr lang="en-IN" sz="800"/>
                        <a:t> - Helps in better decision-making and faster problem resolution</a:t>
                      </a:r>
                      <a:endParaRPr lang="en-US" sz="800"/>
                    </a:p>
                  </a:txBody>
                  <a:tcPr marT="41564" marB="41564" anchor="ctr">
                    <a:solidFill>
                      <a:schemeClr val="accent5">
                        <a:lumMod val="20000"/>
                        <a:lumOff val="80000"/>
                      </a:schemeClr>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IN" sz="800"/>
                        <a:t>Progressively from Q1, end in Q4</a:t>
                      </a:r>
                    </a:p>
                  </a:txBody>
                  <a:tcPr marT="41564" marB="41564" anchor="ctr">
                    <a:solidFill>
                      <a:schemeClr val="accent5">
                        <a:lumMod val="20000"/>
                        <a:lumOff val="80000"/>
                      </a:schemeClr>
                    </a:solidFill>
                  </a:tcPr>
                </a:tc>
                <a:extLst>
                  <a:ext uri="{0D108BD9-81ED-4DB2-BD59-A6C34878D82A}">
                    <a16:rowId xmlns:a16="http://schemas.microsoft.com/office/drawing/2014/main" val="2577068669"/>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WSITREC10</a:t>
                      </a:r>
                      <a:endParaRPr lang="en-IN" sz="800"/>
                    </a:p>
                  </a:txBody>
                  <a:tcPr marT="41564" marB="41564" anchor="ctr">
                    <a:solidFill>
                      <a:schemeClr val="accent5">
                        <a:lumMod val="20000"/>
                        <a:lumOff val="80000"/>
                      </a:schemeClr>
                    </a:solidFill>
                  </a:tcPr>
                </a:tc>
                <a:tc>
                  <a:txBody>
                    <a:bodyPr/>
                    <a:lstStyle/>
                    <a:p>
                      <a:r>
                        <a:rPr lang="en-US" sz="800"/>
                        <a:t>Define baseline metrics for SRE observability</a:t>
                      </a:r>
                      <a:endParaRPr lang="en-IN" sz="800"/>
                    </a:p>
                  </a:txBody>
                  <a:tcPr marT="41564" marB="41564" anchor="ctr">
                    <a:solidFill>
                      <a:schemeClr val="accent5">
                        <a:lumMod val="20000"/>
                        <a:lumOff val="80000"/>
                      </a:schemeClr>
                    </a:solidFill>
                  </a:tcPr>
                </a:tc>
                <a:tc>
                  <a:txBody>
                    <a:bodyPr/>
                    <a:lstStyle/>
                    <a:p>
                      <a:pPr algn="ctr"/>
                      <a:r>
                        <a:rPr lang="en-US" sz="800"/>
                        <a:t>Low</a:t>
                      </a:r>
                      <a:endParaRPr lang="en-IN" sz="800"/>
                    </a:p>
                  </a:txBody>
                  <a:tcPr marT="41564" marB="41564" anchor="ctr">
                    <a:solidFill>
                      <a:schemeClr val="accent5">
                        <a:lumMod val="20000"/>
                        <a:lumOff val="80000"/>
                      </a:schemeClr>
                    </a:solidFill>
                  </a:tcPr>
                </a:tc>
                <a:tc>
                  <a:txBody>
                    <a:bodyPr/>
                    <a:lstStyle/>
                    <a:p>
                      <a:pPr algn="ctr"/>
                      <a:r>
                        <a:rPr lang="en-US" sz="800"/>
                        <a:t>High</a:t>
                      </a:r>
                      <a:endParaRPr lang="en-IN" sz="800"/>
                    </a:p>
                  </a:txBody>
                  <a:tcPr marT="41564" marB="41564" anchor="ctr">
                    <a:solidFill>
                      <a:schemeClr val="accent5">
                        <a:lumMod val="20000"/>
                        <a:lumOff val="80000"/>
                      </a:schemeClr>
                    </a:solidFill>
                  </a:tcPr>
                </a:tc>
                <a:tc>
                  <a:txBody>
                    <a:bodyPr/>
                    <a:lstStyle/>
                    <a:p>
                      <a:r>
                        <a:rPr lang="en-IN" sz="800"/>
                        <a:t> - SLI helps teams to view the performance metrics significate for the consumer</a:t>
                      </a:r>
                      <a:br>
                        <a:rPr lang="en-IN" sz="800"/>
                      </a:br>
                      <a:r>
                        <a:rPr lang="en-IN" sz="800"/>
                        <a:t> - SLO help teams to identify whether the Service is of high impact (example: SLO of 99.999) and alert/incident related to it. is of highest priority</a:t>
                      </a:r>
                      <a:br>
                        <a:rPr lang="en-IN" sz="800"/>
                      </a:br>
                      <a:r>
                        <a:rPr lang="en-IN" sz="800"/>
                        <a:t> - Error budget helps PM and team, in identifying whether the service need some attention like fixing it (depleted Error Budget) or it can handle more frequent feature release</a:t>
                      </a:r>
                      <a:endParaRPr lang="en-US" sz="800"/>
                    </a:p>
                  </a:txBody>
                  <a:tcPr marT="41564" marB="41564" anchor="ctr">
                    <a:solidFill>
                      <a:schemeClr val="accent5">
                        <a:lumMod val="20000"/>
                        <a:lumOff val="80000"/>
                      </a:schemeClr>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IN" sz="800"/>
                        <a:t>Progressively from Q1, end in Q4</a:t>
                      </a:r>
                    </a:p>
                  </a:txBody>
                  <a:tcPr marT="41564" marB="41564" anchor="ctr">
                    <a:solidFill>
                      <a:schemeClr val="accent5">
                        <a:lumMod val="20000"/>
                        <a:lumOff val="80000"/>
                      </a:schemeClr>
                    </a:solidFill>
                  </a:tcPr>
                </a:tc>
                <a:extLst>
                  <a:ext uri="{0D108BD9-81ED-4DB2-BD59-A6C34878D82A}">
                    <a16:rowId xmlns:a16="http://schemas.microsoft.com/office/drawing/2014/main" val="561757241"/>
                  </a:ext>
                </a:extLst>
              </a:tr>
            </a:tbl>
          </a:graphicData>
        </a:graphic>
      </p:graphicFrame>
      <p:grpSp>
        <p:nvGrpSpPr>
          <p:cNvPr id="6" name="Group 5">
            <a:extLst>
              <a:ext uri="{FF2B5EF4-FFF2-40B4-BE49-F238E27FC236}">
                <a16:creationId xmlns:a16="http://schemas.microsoft.com/office/drawing/2014/main" id="{65B9392E-55AA-1419-8883-C7E00A90A7B4}"/>
              </a:ext>
            </a:extLst>
          </p:cNvPr>
          <p:cNvGrpSpPr/>
          <p:nvPr/>
        </p:nvGrpSpPr>
        <p:grpSpPr>
          <a:xfrm>
            <a:off x="9484521" y="505938"/>
            <a:ext cx="2382042" cy="187832"/>
            <a:chOff x="8105670" y="296875"/>
            <a:chExt cx="2382042" cy="187832"/>
          </a:xfrm>
        </p:grpSpPr>
        <p:sp>
          <p:nvSpPr>
            <p:cNvPr id="7" name="Rectangle 6">
              <a:extLst>
                <a:ext uri="{FF2B5EF4-FFF2-40B4-BE49-F238E27FC236}">
                  <a16:creationId xmlns:a16="http://schemas.microsoft.com/office/drawing/2014/main" id="{630734B9-12A3-EB7E-C5F9-3D68470A6AE9}"/>
                </a:ext>
              </a:extLst>
            </p:cNvPr>
            <p:cNvSpPr/>
            <p:nvPr/>
          </p:nvSpPr>
          <p:spPr>
            <a:xfrm>
              <a:off x="8105670" y="296875"/>
              <a:ext cx="183197" cy="16958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D50AAF9-120A-10AA-4996-4569A0B4E6C5}"/>
                </a:ext>
              </a:extLst>
            </p:cNvPr>
            <p:cNvSpPr txBox="1"/>
            <p:nvPr/>
          </p:nvSpPr>
          <p:spPr>
            <a:xfrm>
              <a:off x="8356733" y="296875"/>
              <a:ext cx="497707" cy="18783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Low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High Reward</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sp>
          <p:nvSpPr>
            <p:cNvPr id="9" name="Rectangle 8">
              <a:extLst>
                <a:ext uri="{FF2B5EF4-FFF2-40B4-BE49-F238E27FC236}">
                  <a16:creationId xmlns:a16="http://schemas.microsoft.com/office/drawing/2014/main" id="{802317FA-6873-A6DC-2189-4592A87A9C09}"/>
                </a:ext>
              </a:extLst>
            </p:cNvPr>
            <p:cNvSpPr/>
            <p:nvPr/>
          </p:nvSpPr>
          <p:spPr>
            <a:xfrm>
              <a:off x="8922306" y="296875"/>
              <a:ext cx="183197" cy="1695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B8EAC8BB-1896-FA5B-0C91-8C7B2F80E317}"/>
                </a:ext>
              </a:extLst>
            </p:cNvPr>
            <p:cNvSpPr txBox="1"/>
            <p:nvPr/>
          </p:nvSpPr>
          <p:spPr>
            <a:xfrm>
              <a:off x="9173369" y="296875"/>
              <a:ext cx="497707" cy="18783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High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High Reward</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330650A6-682D-DB2D-42F5-0CEAF3689E55}"/>
                </a:ext>
              </a:extLst>
            </p:cNvPr>
            <p:cNvSpPr/>
            <p:nvPr/>
          </p:nvSpPr>
          <p:spPr>
            <a:xfrm>
              <a:off x="9738942" y="296875"/>
              <a:ext cx="183197" cy="169582"/>
            </a:xfrm>
            <a:prstGeom prst="rect">
              <a:avLst/>
            </a:prstGeom>
            <a:solidFill>
              <a:srgbClr val="D1EDF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2" name="TextBox 11">
              <a:extLst>
                <a:ext uri="{FF2B5EF4-FFF2-40B4-BE49-F238E27FC236}">
                  <a16:creationId xmlns:a16="http://schemas.microsoft.com/office/drawing/2014/main" id="{4C2FB1B1-B3F2-8BC2-AD55-F0F73F85EC24}"/>
                </a:ext>
              </a:extLst>
            </p:cNvPr>
            <p:cNvSpPr txBox="1"/>
            <p:nvPr/>
          </p:nvSpPr>
          <p:spPr>
            <a:xfrm>
              <a:off x="9990005" y="296875"/>
              <a:ext cx="497707" cy="18783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Low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Low Reward</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181913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C966-2D98-B677-61F5-744846D830E9}"/>
              </a:ext>
            </a:extLst>
          </p:cNvPr>
          <p:cNvSpPr>
            <a:spLocks noGrp="1"/>
          </p:cNvSpPr>
          <p:nvPr>
            <p:ph type="title"/>
          </p:nvPr>
        </p:nvSpPr>
        <p:spPr>
          <a:xfrm>
            <a:off x="371475" y="333375"/>
            <a:ext cx="4911725" cy="792000"/>
          </a:xfrm>
        </p:spPr>
        <p:txBody>
          <a:bodyPr/>
          <a:lstStyle/>
          <a:p>
            <a:r>
              <a:rPr lang="en-US"/>
              <a:t>Risk and Impact</a:t>
            </a:r>
          </a:p>
        </p:txBody>
      </p:sp>
      <p:sp>
        <p:nvSpPr>
          <p:cNvPr id="3" name="Footer Placeholder 2">
            <a:extLst>
              <a:ext uri="{FF2B5EF4-FFF2-40B4-BE49-F238E27FC236}">
                <a16:creationId xmlns:a16="http://schemas.microsoft.com/office/drawing/2014/main" id="{2962BF28-38F8-6538-C7E2-B75366592843}"/>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DC6DDFCF-5349-99AB-7BC2-0B557600331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graphicFrame>
        <p:nvGraphicFramePr>
          <p:cNvPr id="5" name="Table 4">
            <a:extLst>
              <a:ext uri="{FF2B5EF4-FFF2-40B4-BE49-F238E27FC236}">
                <a16:creationId xmlns:a16="http://schemas.microsoft.com/office/drawing/2014/main" id="{1752201E-4F17-70F2-C490-3022F7D2DE33}"/>
              </a:ext>
            </a:extLst>
          </p:cNvPr>
          <p:cNvGraphicFramePr>
            <a:graphicFrameLocks noGrp="1"/>
          </p:cNvGraphicFramePr>
          <p:nvPr>
            <p:extLst>
              <p:ext uri="{D42A27DB-BD31-4B8C-83A1-F6EECF244321}">
                <p14:modId xmlns:p14="http://schemas.microsoft.com/office/powerpoint/2010/main" val="255897452"/>
              </p:ext>
            </p:extLst>
          </p:nvPr>
        </p:nvGraphicFramePr>
        <p:xfrm>
          <a:off x="325437" y="866332"/>
          <a:ext cx="11541126" cy="5610780"/>
        </p:xfrm>
        <a:graphic>
          <a:graphicData uri="http://schemas.openxmlformats.org/drawingml/2006/table">
            <a:tbl>
              <a:tblPr firstRow="1" bandRow="1">
                <a:tableStyleId>{F5AB1C69-6EDB-4FF4-983F-18BD219EF322}</a:tableStyleId>
              </a:tblPr>
              <a:tblGrid>
                <a:gridCol w="924523">
                  <a:extLst>
                    <a:ext uri="{9D8B030D-6E8A-4147-A177-3AD203B41FA5}">
                      <a16:colId xmlns:a16="http://schemas.microsoft.com/office/drawing/2014/main" val="2970190411"/>
                    </a:ext>
                  </a:extLst>
                </a:gridCol>
                <a:gridCol w="1996579">
                  <a:extLst>
                    <a:ext uri="{9D8B030D-6E8A-4147-A177-3AD203B41FA5}">
                      <a16:colId xmlns:a16="http://schemas.microsoft.com/office/drawing/2014/main" val="2464512654"/>
                    </a:ext>
                  </a:extLst>
                </a:gridCol>
                <a:gridCol w="771788">
                  <a:extLst>
                    <a:ext uri="{9D8B030D-6E8A-4147-A177-3AD203B41FA5}">
                      <a16:colId xmlns:a16="http://schemas.microsoft.com/office/drawing/2014/main" val="1192040949"/>
                    </a:ext>
                  </a:extLst>
                </a:gridCol>
                <a:gridCol w="998290">
                  <a:extLst>
                    <a:ext uri="{9D8B030D-6E8A-4147-A177-3AD203B41FA5}">
                      <a16:colId xmlns:a16="http://schemas.microsoft.com/office/drawing/2014/main" val="540958204"/>
                    </a:ext>
                  </a:extLst>
                </a:gridCol>
                <a:gridCol w="5259897">
                  <a:extLst>
                    <a:ext uri="{9D8B030D-6E8A-4147-A177-3AD203B41FA5}">
                      <a16:colId xmlns:a16="http://schemas.microsoft.com/office/drawing/2014/main" val="2832695056"/>
                    </a:ext>
                  </a:extLst>
                </a:gridCol>
                <a:gridCol w="1590049">
                  <a:extLst>
                    <a:ext uri="{9D8B030D-6E8A-4147-A177-3AD203B41FA5}">
                      <a16:colId xmlns:a16="http://schemas.microsoft.com/office/drawing/2014/main" val="784608564"/>
                    </a:ext>
                  </a:extLst>
                </a:gridCol>
              </a:tblGrid>
              <a:tr h="513573">
                <a:tc>
                  <a:txBody>
                    <a:bodyPr/>
                    <a:lstStyle/>
                    <a:p>
                      <a:pPr algn="ctr"/>
                      <a:r>
                        <a:rPr lang="en-US" sz="1000"/>
                        <a:t>Recommendation ID</a:t>
                      </a:r>
                      <a:endParaRPr lang="en-IN" sz="1000"/>
                    </a:p>
                  </a:txBody>
                  <a:tcPr marT="41564" marB="41564" anchor="ctr">
                    <a:solidFill>
                      <a:schemeClr val="tx1"/>
                    </a:solidFill>
                  </a:tcPr>
                </a:tc>
                <a:tc>
                  <a:txBody>
                    <a:bodyPr/>
                    <a:lstStyle/>
                    <a:p>
                      <a:pPr algn="ctr"/>
                      <a:r>
                        <a:rPr lang="en-US" sz="1000"/>
                        <a:t>Summary</a:t>
                      </a:r>
                      <a:endParaRPr lang="en-IN" sz="1000"/>
                    </a:p>
                  </a:txBody>
                  <a:tcPr marT="41564" marB="41564" anchor="ctr">
                    <a:solidFill>
                      <a:schemeClr val="tx1"/>
                    </a:solidFill>
                  </a:tcPr>
                </a:tc>
                <a:tc>
                  <a:txBody>
                    <a:bodyPr/>
                    <a:lstStyle/>
                    <a:p>
                      <a:pPr algn="ctr"/>
                      <a:r>
                        <a:rPr lang="en-US" sz="1000"/>
                        <a:t>Risk</a:t>
                      </a:r>
                      <a:endParaRPr lang="en-IN" sz="1000"/>
                    </a:p>
                  </a:txBody>
                  <a:tcPr marT="41564" marB="41564" anchor="ctr">
                    <a:solidFill>
                      <a:schemeClr val="tx1"/>
                    </a:solidFill>
                  </a:tcPr>
                </a:tc>
                <a:tc>
                  <a:txBody>
                    <a:bodyPr/>
                    <a:lstStyle/>
                    <a:p>
                      <a:pPr algn="ctr"/>
                      <a:r>
                        <a:rPr lang="en-US" sz="1000"/>
                        <a:t>Impact</a:t>
                      </a:r>
                      <a:endParaRPr lang="en-IN" sz="1000"/>
                    </a:p>
                  </a:txBody>
                  <a:tcPr marT="41564" marB="41564" anchor="ctr">
                    <a:solidFill>
                      <a:schemeClr val="tx1"/>
                    </a:solidFill>
                  </a:tcPr>
                </a:tc>
                <a:tc>
                  <a:txBody>
                    <a:bodyPr/>
                    <a:lstStyle/>
                    <a:p>
                      <a:pPr algn="ctr"/>
                      <a:r>
                        <a:rPr lang="en-US" sz="1000"/>
                        <a:t>ROI / Benefits</a:t>
                      </a:r>
                      <a:endParaRPr lang="en-IN" sz="1000"/>
                    </a:p>
                  </a:txBody>
                  <a:tcPr marT="41564" marB="41564" anchor="ctr">
                    <a:solidFill>
                      <a:schemeClr val="tx1"/>
                    </a:solidFill>
                  </a:tcPr>
                </a:tc>
                <a:tc>
                  <a:txBody>
                    <a:bodyPr/>
                    <a:lstStyle/>
                    <a:p>
                      <a:pPr algn="ctr"/>
                      <a:r>
                        <a:rPr lang="en-IN" sz="1000"/>
                        <a:t>Quarter 2024</a:t>
                      </a:r>
                    </a:p>
                  </a:txBody>
                  <a:tcPr marT="41564" marB="41564" anchor="ctr">
                    <a:solidFill>
                      <a:schemeClr val="tx1"/>
                    </a:solidFill>
                  </a:tcPr>
                </a:tc>
                <a:extLst>
                  <a:ext uri="{0D108BD9-81ED-4DB2-BD59-A6C34878D82A}">
                    <a16:rowId xmlns:a16="http://schemas.microsoft.com/office/drawing/2014/main" val="2990847204"/>
                  </a:ext>
                </a:extLst>
              </a:tr>
              <a:tr h="38035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WSITREC11</a:t>
                      </a:r>
                      <a:endParaRPr lang="en-IN" sz="800">
                        <a:solidFill>
                          <a:srgbClr val="FF0000"/>
                        </a:solidFill>
                      </a:endParaRPr>
                    </a:p>
                  </a:txBody>
                  <a:tcPr marT="41564" marB="41564">
                    <a:solidFill>
                      <a:schemeClr val="bg1">
                        <a:lumMod val="85000"/>
                      </a:schemeClr>
                    </a:solidFill>
                  </a:tcPr>
                </a:tc>
                <a:tc>
                  <a:txBody>
                    <a:bodyPr/>
                    <a:lstStyle/>
                    <a:p>
                      <a:r>
                        <a:rPr lang="en-US" sz="800"/>
                        <a:t>Define and implement Operating model for Automation Team</a:t>
                      </a:r>
                      <a:endParaRPr lang="en-IN" sz="800"/>
                    </a:p>
                  </a:txBody>
                  <a:tcPr marT="41564" marB="41564">
                    <a:solidFill>
                      <a:schemeClr val="bg1">
                        <a:lumMod val="85000"/>
                      </a:schemeClr>
                    </a:solidFill>
                  </a:tcPr>
                </a:tc>
                <a:tc>
                  <a:txBody>
                    <a:bodyPr/>
                    <a:lstStyle/>
                    <a:p>
                      <a:pPr algn="ctr"/>
                      <a:r>
                        <a:rPr lang="en-US" sz="800"/>
                        <a:t>High</a:t>
                      </a:r>
                      <a:endParaRPr lang="en-IN" sz="800"/>
                    </a:p>
                  </a:txBody>
                  <a:tcPr marT="41564" marB="41564" anchor="ctr">
                    <a:solidFill>
                      <a:schemeClr val="bg1">
                        <a:lumMod val="85000"/>
                      </a:schemeClr>
                    </a:solidFill>
                  </a:tcPr>
                </a:tc>
                <a:tc>
                  <a:txBody>
                    <a:bodyPr/>
                    <a:lstStyle/>
                    <a:p>
                      <a:pPr algn="ctr"/>
                      <a:r>
                        <a:rPr lang="en-US" sz="800"/>
                        <a:t>High</a:t>
                      </a:r>
                      <a:endParaRPr lang="en-IN" sz="800"/>
                    </a:p>
                  </a:txBody>
                  <a:tcPr marT="41564" marB="41564" anchor="ctr">
                    <a:solidFill>
                      <a:schemeClr val="bg1">
                        <a:lumMod val="85000"/>
                      </a:schemeClr>
                    </a:solidFill>
                  </a:tcPr>
                </a:tc>
                <a:tc>
                  <a:txBody>
                    <a:bodyPr/>
                    <a:lstStyle/>
                    <a:p>
                      <a:r>
                        <a:rPr lang="en-IN" sz="800"/>
                        <a:t> - ROI driven backlog of automation items</a:t>
                      </a:r>
                      <a:br>
                        <a:rPr lang="en-IN" sz="800"/>
                      </a:br>
                      <a:r>
                        <a:rPr lang="en-IN" sz="800"/>
                        <a:t> - Automations will be prioritized</a:t>
                      </a:r>
                      <a:br>
                        <a:rPr lang="en-IN" sz="800"/>
                      </a:br>
                      <a:r>
                        <a:rPr lang="en-IN" sz="800"/>
                        <a:t> - focus on automation adoptions centrally across GPS</a:t>
                      </a:r>
                      <a:endParaRPr lang="en-US" sz="800"/>
                    </a:p>
                  </a:txBody>
                  <a:tcPr marT="41564" marB="41564">
                    <a:solidFill>
                      <a:schemeClr val="bg1">
                        <a:lumMod val="85000"/>
                      </a:schemeClr>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IN" sz="800"/>
                        <a:t>Progressively from Q1, end in Q2</a:t>
                      </a:r>
                    </a:p>
                  </a:txBody>
                  <a:tcPr marT="41564" marB="41564">
                    <a:solidFill>
                      <a:schemeClr val="bg1">
                        <a:lumMod val="85000"/>
                      </a:schemeClr>
                    </a:solidFill>
                  </a:tcPr>
                </a:tc>
                <a:extLst>
                  <a:ext uri="{0D108BD9-81ED-4DB2-BD59-A6C34878D82A}">
                    <a16:rowId xmlns:a16="http://schemas.microsoft.com/office/drawing/2014/main" val="2760889837"/>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b="0"/>
                        <a:t>WSITREC18</a:t>
                      </a:r>
                      <a:endParaRPr lang="en-IN" sz="800" b="0"/>
                    </a:p>
                  </a:txBody>
                  <a:tcPr>
                    <a:solidFill>
                      <a:schemeClr val="accent5">
                        <a:lumMod val="20000"/>
                        <a:lumOff val="80000"/>
                      </a:schemeClr>
                    </a:solidFill>
                  </a:tcPr>
                </a:tc>
                <a:tc>
                  <a:txBody>
                    <a:bodyPr/>
                    <a:lstStyle/>
                    <a:p>
                      <a:r>
                        <a:rPr lang="en-US" sz="800" b="0"/>
                        <a:t>Knowledge management uplifting using Generative AI</a:t>
                      </a:r>
                      <a:endParaRPr lang="en-IN" sz="800" b="0"/>
                    </a:p>
                  </a:txBody>
                  <a:tcPr>
                    <a:solidFill>
                      <a:schemeClr val="accent5">
                        <a:lumMod val="20000"/>
                        <a:lumOff val="80000"/>
                      </a:schemeClr>
                    </a:solidFill>
                  </a:tcPr>
                </a:tc>
                <a:tc>
                  <a:txBody>
                    <a:bodyPr/>
                    <a:lstStyle/>
                    <a:p>
                      <a:pPr algn="ctr"/>
                      <a:r>
                        <a:rPr lang="en-US" sz="800" b="0"/>
                        <a:t>Low</a:t>
                      </a:r>
                      <a:endParaRPr lang="en-IN" sz="800" b="0"/>
                    </a:p>
                  </a:txBody>
                  <a:tcPr anchor="ctr">
                    <a:solidFill>
                      <a:schemeClr val="accent5">
                        <a:lumMod val="20000"/>
                        <a:lumOff val="80000"/>
                      </a:schemeClr>
                    </a:solidFill>
                  </a:tcPr>
                </a:tc>
                <a:tc>
                  <a:txBody>
                    <a:bodyPr/>
                    <a:lstStyle/>
                    <a:p>
                      <a:pPr algn="ctr"/>
                      <a:r>
                        <a:rPr lang="en-US" sz="800" b="0"/>
                        <a:t>High</a:t>
                      </a:r>
                      <a:endParaRPr lang="en-IN" sz="800" b="0"/>
                    </a:p>
                  </a:txBody>
                  <a:tcPr anchor="ctr">
                    <a:solidFill>
                      <a:schemeClr val="accent5">
                        <a:lumMod val="20000"/>
                        <a:lumOff val="80000"/>
                      </a:schemeClr>
                    </a:solidFill>
                  </a:tcPr>
                </a:tc>
                <a:tc>
                  <a:txBody>
                    <a:bodyPr/>
                    <a:lstStyle/>
                    <a:p>
                      <a:r>
                        <a:rPr lang="en-IN" sz="800" b="0"/>
                        <a:t>MTTR reduction by ~15% (based on experiences with other clients)</a:t>
                      </a:r>
                    </a:p>
                  </a:txBody>
                  <a:tcPr>
                    <a:solidFill>
                      <a:schemeClr val="accent5">
                        <a:lumMod val="20000"/>
                        <a:lumOff val="80000"/>
                      </a:schemeClr>
                    </a:solidFill>
                  </a:tcPr>
                </a:tc>
                <a:tc>
                  <a:txBody>
                    <a:bodyPr/>
                    <a:lstStyle/>
                    <a:p>
                      <a:r>
                        <a:rPr lang="en-IN" sz="800" b="0"/>
                        <a:t>Q3</a:t>
                      </a:r>
                    </a:p>
                  </a:txBody>
                  <a:tcPr>
                    <a:solidFill>
                      <a:schemeClr val="accent5">
                        <a:lumMod val="20000"/>
                        <a:lumOff val="80000"/>
                      </a:schemeClr>
                    </a:solidFill>
                  </a:tcPr>
                </a:tc>
                <a:extLst>
                  <a:ext uri="{0D108BD9-81ED-4DB2-BD59-A6C34878D82A}">
                    <a16:rowId xmlns:a16="http://schemas.microsoft.com/office/drawing/2014/main" val="3176433187"/>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b="0"/>
                        <a:t>WSITREC20</a:t>
                      </a:r>
                      <a:endParaRPr lang="en-IN" sz="800" b="0"/>
                    </a:p>
                  </a:txBody>
                  <a:tcPr>
                    <a:solidFill>
                      <a:srgbClr val="D9D9D9"/>
                    </a:solidFill>
                  </a:tcPr>
                </a:tc>
                <a:tc>
                  <a:txBody>
                    <a:bodyPr/>
                    <a:lstStyle/>
                    <a:p>
                      <a:r>
                        <a:rPr lang="en-US" sz="800" b="0"/>
                        <a:t>Automation for space exhaustion in file system</a:t>
                      </a:r>
                      <a:endParaRPr lang="en-IN" sz="800" b="0"/>
                    </a:p>
                  </a:txBody>
                  <a:tcPr>
                    <a:solidFill>
                      <a:srgbClr val="D9D9D9"/>
                    </a:solidFill>
                  </a:tcPr>
                </a:tc>
                <a:tc>
                  <a:txBody>
                    <a:bodyPr/>
                    <a:lstStyle/>
                    <a:p>
                      <a:pPr algn="ctr"/>
                      <a:r>
                        <a:rPr lang="en-US" sz="800" b="0"/>
                        <a:t>High</a:t>
                      </a:r>
                      <a:endParaRPr lang="en-IN" sz="800" b="0"/>
                    </a:p>
                  </a:txBody>
                  <a:tcPr anchor="ctr">
                    <a:solidFill>
                      <a:srgbClr val="D9D9D9"/>
                    </a:solidFill>
                  </a:tcPr>
                </a:tc>
                <a:tc>
                  <a:txBody>
                    <a:bodyPr/>
                    <a:lstStyle/>
                    <a:p>
                      <a:pPr algn="ctr"/>
                      <a:r>
                        <a:rPr lang="en-US" sz="800" b="0"/>
                        <a:t>High</a:t>
                      </a:r>
                      <a:endParaRPr lang="en-IN" sz="800" b="0"/>
                    </a:p>
                  </a:txBody>
                  <a:tcPr anchor="ctr">
                    <a:solidFill>
                      <a:srgbClr val="D9D9D9"/>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b="0"/>
                        <a:t>~200 INCs per year (Elapsed time: ~20k hours)</a:t>
                      </a:r>
                      <a:br>
                        <a:rPr lang="en-US" sz="800" b="0"/>
                      </a:br>
                      <a:r>
                        <a:rPr lang="en-US" sz="800" b="0"/>
                        <a:t>Save: ~1 FTE per year</a:t>
                      </a:r>
                      <a:endParaRPr lang="en-IN" sz="800" b="0"/>
                    </a:p>
                  </a:txBody>
                  <a:tcPr>
                    <a:solidFill>
                      <a:srgbClr val="D9D9D9"/>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IN" sz="800" b="0"/>
                        <a:t>Q1</a:t>
                      </a:r>
                    </a:p>
                  </a:txBody>
                  <a:tcPr>
                    <a:solidFill>
                      <a:srgbClr val="D9D9D9"/>
                    </a:solidFill>
                  </a:tcPr>
                </a:tc>
                <a:extLst>
                  <a:ext uri="{0D108BD9-81ED-4DB2-BD59-A6C34878D82A}">
                    <a16:rowId xmlns:a16="http://schemas.microsoft.com/office/drawing/2014/main" val="561757241"/>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WSITREC21</a:t>
                      </a:r>
                      <a:endParaRPr lang="en-IN" sz="800">
                        <a:solidFill>
                          <a:srgbClr val="FF0000"/>
                        </a:solidFill>
                      </a:endParaRPr>
                    </a:p>
                  </a:txBody>
                  <a:tcPr>
                    <a:solidFill>
                      <a:schemeClr val="accent5">
                        <a:lumMod val="20000"/>
                        <a:lumOff val="80000"/>
                      </a:schemeClr>
                    </a:solidFill>
                  </a:tcPr>
                </a:tc>
                <a:tc>
                  <a:txBody>
                    <a:bodyPr/>
                    <a:lstStyle/>
                    <a:p>
                      <a:r>
                        <a:rPr lang="en-US" sz="800"/>
                        <a:t>Automatic resolution of POD/VM/MQ restart related incidents</a:t>
                      </a:r>
                      <a:endParaRPr lang="en-IN" sz="800"/>
                    </a:p>
                  </a:txBody>
                  <a:tcPr>
                    <a:solidFill>
                      <a:schemeClr val="accent5">
                        <a:lumMod val="20000"/>
                        <a:lumOff val="80000"/>
                      </a:schemeClr>
                    </a:solidFill>
                  </a:tcPr>
                </a:tc>
                <a:tc>
                  <a:txBody>
                    <a:bodyPr/>
                    <a:lstStyle/>
                    <a:p>
                      <a:pPr algn="ctr"/>
                      <a:r>
                        <a:rPr lang="en-US" sz="800"/>
                        <a:t>Low</a:t>
                      </a:r>
                      <a:endParaRPr lang="en-IN" sz="800"/>
                    </a:p>
                  </a:txBody>
                  <a:tcPr anchor="ctr">
                    <a:solidFill>
                      <a:schemeClr val="accent5">
                        <a:lumMod val="20000"/>
                        <a:lumOff val="80000"/>
                      </a:schemeClr>
                    </a:solidFill>
                  </a:tcPr>
                </a:tc>
                <a:tc>
                  <a:txBody>
                    <a:bodyPr/>
                    <a:lstStyle/>
                    <a:p>
                      <a:pPr algn="ctr"/>
                      <a:r>
                        <a:rPr lang="en-US" sz="800"/>
                        <a:t>High</a:t>
                      </a:r>
                      <a:endParaRPr lang="en-IN" sz="800"/>
                    </a:p>
                  </a:txBody>
                  <a:tcPr anchor="ctr">
                    <a:solidFill>
                      <a:schemeClr val="accent5">
                        <a:lumMod val="20000"/>
                        <a:lumOff val="80000"/>
                      </a:schemeClr>
                    </a:solidFill>
                  </a:tcPr>
                </a:tc>
                <a:tc>
                  <a:txBody>
                    <a:bodyPr/>
                    <a:lstStyle/>
                    <a:p>
                      <a:r>
                        <a:rPr lang="en-US" sz="800"/>
                        <a:t>~13.6k restarts per year (9 mins per restart)</a:t>
                      </a:r>
                      <a:br>
                        <a:rPr lang="en-US" sz="800"/>
                      </a:br>
                      <a:r>
                        <a:rPr lang="en-US" sz="800"/>
                        <a:t>Save: 1.16 FTE</a:t>
                      </a:r>
                      <a:endParaRPr lang="en-IN" sz="800"/>
                    </a:p>
                  </a:txBody>
                  <a:tcPr>
                    <a:solidFill>
                      <a:schemeClr val="accent5">
                        <a:lumMod val="20000"/>
                        <a:lumOff val="80000"/>
                      </a:schemeClr>
                    </a:solidFill>
                  </a:tcPr>
                </a:tc>
                <a:tc>
                  <a:txBody>
                    <a:bodyPr/>
                    <a:lstStyle/>
                    <a:p>
                      <a:r>
                        <a:rPr lang="en-IN" sz="800"/>
                        <a:t>Q1</a:t>
                      </a:r>
                    </a:p>
                  </a:txBody>
                  <a:tcPr>
                    <a:solidFill>
                      <a:schemeClr val="accent5">
                        <a:lumMod val="20000"/>
                        <a:lumOff val="80000"/>
                      </a:schemeClr>
                    </a:solidFill>
                  </a:tcPr>
                </a:tc>
                <a:extLst>
                  <a:ext uri="{0D108BD9-81ED-4DB2-BD59-A6C34878D82A}">
                    <a16:rowId xmlns:a16="http://schemas.microsoft.com/office/drawing/2014/main" val="2355319818"/>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WSITREC22</a:t>
                      </a:r>
                      <a:endParaRPr lang="en-IN" sz="800">
                        <a:solidFill>
                          <a:srgbClr val="FF0000"/>
                        </a:solidFill>
                      </a:endParaRPr>
                    </a:p>
                  </a:txBody>
                  <a:tcPr>
                    <a:solidFill>
                      <a:schemeClr val="bg2">
                        <a:lumMod val="20000"/>
                        <a:lumOff val="80000"/>
                      </a:schemeClr>
                    </a:solidFill>
                  </a:tcPr>
                </a:tc>
                <a:tc>
                  <a:txBody>
                    <a:bodyPr/>
                    <a:lstStyle/>
                    <a:p>
                      <a:r>
                        <a:rPr lang="en-US" sz="800"/>
                        <a:t>Automatic handling of Sequence Gap issue in CHIPS flow</a:t>
                      </a:r>
                      <a:endParaRPr lang="en-IN" sz="800"/>
                    </a:p>
                  </a:txBody>
                  <a:tcPr>
                    <a:solidFill>
                      <a:schemeClr val="bg2">
                        <a:lumMod val="20000"/>
                        <a:lumOff val="80000"/>
                      </a:schemeClr>
                    </a:solidFill>
                  </a:tcPr>
                </a:tc>
                <a:tc>
                  <a:txBody>
                    <a:bodyPr/>
                    <a:lstStyle/>
                    <a:p>
                      <a:pPr algn="ctr"/>
                      <a:r>
                        <a:rPr lang="en-US" sz="800"/>
                        <a:t>Low</a:t>
                      </a:r>
                      <a:endParaRPr lang="en-IN" sz="800"/>
                    </a:p>
                  </a:txBody>
                  <a:tcPr anchor="ctr">
                    <a:solidFill>
                      <a:schemeClr val="bg2">
                        <a:lumMod val="20000"/>
                        <a:lumOff val="80000"/>
                      </a:schemeClr>
                    </a:solidFill>
                  </a:tcPr>
                </a:tc>
                <a:tc>
                  <a:txBody>
                    <a:bodyPr/>
                    <a:lstStyle/>
                    <a:p>
                      <a:pPr algn="ctr"/>
                      <a:r>
                        <a:rPr lang="en-US" sz="800"/>
                        <a:t>Low</a:t>
                      </a:r>
                      <a:endParaRPr lang="en-IN" sz="800"/>
                    </a:p>
                  </a:txBody>
                  <a:tcPr anchor="ctr">
                    <a:solidFill>
                      <a:schemeClr val="bg2">
                        <a:lumMod val="20000"/>
                        <a:lumOff val="80000"/>
                      </a:schemeClr>
                    </a:solidFill>
                  </a:tcPr>
                </a:tc>
                <a:tc>
                  <a:txBody>
                    <a:bodyPr/>
                    <a:lstStyle/>
                    <a:p>
                      <a:r>
                        <a:rPr lang="en-US" sz="800"/>
                        <a:t>150 INCs per year</a:t>
                      </a:r>
                      <a:br>
                        <a:rPr lang="en-US" sz="800"/>
                      </a:br>
                      <a:r>
                        <a:rPr lang="en-US" sz="800"/>
                        <a:t>Save: ~400 man hours per year (0.20 FTE)</a:t>
                      </a:r>
                    </a:p>
                  </a:txBody>
                  <a:tcPr>
                    <a:solidFill>
                      <a:schemeClr val="bg2">
                        <a:lumMod val="20000"/>
                        <a:lumOff val="80000"/>
                      </a:schemeClr>
                    </a:solidFill>
                  </a:tcPr>
                </a:tc>
                <a:tc>
                  <a:txBody>
                    <a:bodyPr/>
                    <a:lstStyle/>
                    <a:p>
                      <a:r>
                        <a:rPr lang="en-US" sz="800"/>
                        <a:t>Q2</a:t>
                      </a:r>
                    </a:p>
                  </a:txBody>
                  <a:tcPr>
                    <a:solidFill>
                      <a:schemeClr val="bg2">
                        <a:lumMod val="20000"/>
                        <a:lumOff val="80000"/>
                      </a:schemeClr>
                    </a:solidFill>
                  </a:tcPr>
                </a:tc>
                <a:extLst>
                  <a:ext uri="{0D108BD9-81ED-4DB2-BD59-A6C34878D82A}">
                    <a16:rowId xmlns:a16="http://schemas.microsoft.com/office/drawing/2014/main" val="856017248"/>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WSITREC23</a:t>
                      </a:r>
                      <a:endParaRPr lang="en-IN" sz="800"/>
                    </a:p>
                  </a:txBody>
                  <a:tcPr>
                    <a:solidFill>
                      <a:schemeClr val="accent5">
                        <a:lumMod val="20000"/>
                        <a:lumOff val="80000"/>
                      </a:schemeClr>
                    </a:solidFill>
                  </a:tcPr>
                </a:tc>
                <a:tc>
                  <a:txBody>
                    <a:bodyPr/>
                    <a:lstStyle/>
                    <a:p>
                      <a:r>
                        <a:rPr lang="en-US" sz="800"/>
                        <a:t>Automatic cleaning of Backout Queue in GPE App</a:t>
                      </a:r>
                      <a:endParaRPr lang="en-IN" sz="800"/>
                    </a:p>
                  </a:txBody>
                  <a:tcPr>
                    <a:solidFill>
                      <a:schemeClr val="accent5">
                        <a:lumMod val="20000"/>
                        <a:lumOff val="80000"/>
                      </a:schemeClr>
                    </a:solidFill>
                  </a:tcPr>
                </a:tc>
                <a:tc>
                  <a:txBody>
                    <a:bodyPr/>
                    <a:lstStyle/>
                    <a:p>
                      <a:pPr algn="ctr"/>
                      <a:r>
                        <a:rPr lang="en-US" sz="800"/>
                        <a:t>Low</a:t>
                      </a:r>
                      <a:endParaRPr lang="en-IN" sz="800"/>
                    </a:p>
                  </a:txBody>
                  <a:tcPr anchor="ctr">
                    <a:solidFill>
                      <a:schemeClr val="accent5">
                        <a:lumMod val="20000"/>
                        <a:lumOff val="80000"/>
                      </a:schemeClr>
                    </a:solidFill>
                  </a:tcPr>
                </a:tc>
                <a:tc>
                  <a:txBody>
                    <a:bodyPr/>
                    <a:lstStyle/>
                    <a:p>
                      <a:pPr algn="ctr"/>
                      <a:r>
                        <a:rPr lang="en-US" sz="800"/>
                        <a:t>High</a:t>
                      </a:r>
                      <a:endParaRPr lang="en-IN" sz="800"/>
                    </a:p>
                  </a:txBody>
                  <a:tcPr anchor="ctr">
                    <a:solidFill>
                      <a:schemeClr val="accent5">
                        <a:lumMod val="20000"/>
                        <a:lumOff val="80000"/>
                      </a:schemeClr>
                    </a:solidFill>
                  </a:tcPr>
                </a:tc>
                <a:tc>
                  <a:txBody>
                    <a:bodyPr/>
                    <a:lstStyle/>
                    <a:p>
                      <a:r>
                        <a:rPr lang="en-US" sz="800"/>
                        <a:t>90 INCs per year, 90 TPAM per year</a:t>
                      </a:r>
                      <a:br>
                        <a:rPr lang="en-US" sz="800"/>
                      </a:br>
                      <a:r>
                        <a:rPr lang="en-US" sz="800"/>
                        <a:t>Save: ~200 man hours per year (0.10 FTE)</a:t>
                      </a:r>
                    </a:p>
                  </a:txBody>
                  <a:tcPr>
                    <a:solidFill>
                      <a:schemeClr val="accent5">
                        <a:lumMod val="20000"/>
                        <a:lumOff val="80000"/>
                      </a:schemeClr>
                    </a:solidFill>
                  </a:tcPr>
                </a:tc>
                <a:tc>
                  <a:txBody>
                    <a:bodyPr/>
                    <a:lstStyle/>
                    <a:p>
                      <a:r>
                        <a:rPr lang="en-US" sz="800"/>
                        <a:t>Q1</a:t>
                      </a:r>
                    </a:p>
                  </a:txBody>
                  <a:tcPr>
                    <a:solidFill>
                      <a:schemeClr val="accent5">
                        <a:lumMod val="20000"/>
                        <a:lumOff val="80000"/>
                      </a:schemeClr>
                    </a:solidFill>
                  </a:tcPr>
                </a:tc>
                <a:extLst>
                  <a:ext uri="{0D108BD9-81ED-4DB2-BD59-A6C34878D82A}">
                    <a16:rowId xmlns:a16="http://schemas.microsoft.com/office/drawing/2014/main" val="2801253016"/>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WSITREC24</a:t>
                      </a:r>
                      <a:endParaRPr lang="en-IN" sz="800"/>
                    </a:p>
                  </a:txBody>
                  <a:tcPr>
                    <a:solidFill>
                      <a:schemeClr val="bg2">
                        <a:lumMod val="20000"/>
                        <a:lumOff val="80000"/>
                      </a:schemeClr>
                    </a:solidFill>
                  </a:tcPr>
                </a:tc>
                <a:tc>
                  <a:txBody>
                    <a:bodyPr/>
                    <a:lstStyle/>
                    <a:p>
                      <a:r>
                        <a:rPr lang="en-US" sz="800"/>
                        <a:t>Control-M failure for GPSSG4_BP_M04 Job for GPE App</a:t>
                      </a:r>
                      <a:endParaRPr lang="en-IN" sz="800"/>
                    </a:p>
                  </a:txBody>
                  <a:tcPr>
                    <a:solidFill>
                      <a:schemeClr val="bg2">
                        <a:lumMod val="20000"/>
                        <a:lumOff val="80000"/>
                      </a:schemeClr>
                    </a:solidFill>
                  </a:tcPr>
                </a:tc>
                <a:tc>
                  <a:txBody>
                    <a:bodyPr/>
                    <a:lstStyle/>
                    <a:p>
                      <a:pPr algn="ctr"/>
                      <a:r>
                        <a:rPr lang="en-US" sz="800"/>
                        <a:t>Low</a:t>
                      </a:r>
                      <a:endParaRPr lang="en-IN" sz="800"/>
                    </a:p>
                  </a:txBody>
                  <a:tcPr anchor="ctr">
                    <a:solidFill>
                      <a:schemeClr val="bg2">
                        <a:lumMod val="20000"/>
                        <a:lumOff val="80000"/>
                      </a:schemeClr>
                    </a:solidFill>
                  </a:tcPr>
                </a:tc>
                <a:tc>
                  <a:txBody>
                    <a:bodyPr/>
                    <a:lstStyle/>
                    <a:p>
                      <a:pPr algn="ctr"/>
                      <a:r>
                        <a:rPr lang="en-US" sz="800"/>
                        <a:t>Low</a:t>
                      </a:r>
                      <a:endParaRPr lang="en-IN" sz="800"/>
                    </a:p>
                  </a:txBody>
                  <a:tcPr anchor="ctr">
                    <a:solidFill>
                      <a:schemeClr val="bg2">
                        <a:lumMod val="20000"/>
                        <a:lumOff val="80000"/>
                      </a:schemeClr>
                    </a:solidFill>
                  </a:tcPr>
                </a:tc>
                <a:tc>
                  <a:txBody>
                    <a:bodyPr/>
                    <a:lstStyle/>
                    <a:p>
                      <a:r>
                        <a:rPr lang="en-US" sz="800"/>
                        <a:t>110 INCs per year, 110 TPAM per year</a:t>
                      </a:r>
                      <a:br>
                        <a:rPr lang="en-US" sz="800"/>
                      </a:br>
                      <a:r>
                        <a:rPr lang="en-US" sz="800"/>
                        <a:t>Save: ~120 man hours per year (0.10 FTE)</a:t>
                      </a:r>
                    </a:p>
                  </a:txBody>
                  <a:tcPr>
                    <a:solidFill>
                      <a:schemeClr val="bg2">
                        <a:lumMod val="20000"/>
                        <a:lumOff val="80000"/>
                      </a:schemeClr>
                    </a:solidFill>
                  </a:tcPr>
                </a:tc>
                <a:tc>
                  <a:txBody>
                    <a:bodyPr/>
                    <a:lstStyle/>
                    <a:p>
                      <a:r>
                        <a:rPr lang="en-US" sz="800"/>
                        <a:t>Q2</a:t>
                      </a:r>
                    </a:p>
                  </a:txBody>
                  <a:tcPr>
                    <a:solidFill>
                      <a:schemeClr val="bg2">
                        <a:lumMod val="20000"/>
                        <a:lumOff val="80000"/>
                      </a:schemeClr>
                    </a:solidFill>
                  </a:tcPr>
                </a:tc>
                <a:extLst>
                  <a:ext uri="{0D108BD9-81ED-4DB2-BD59-A6C34878D82A}">
                    <a16:rowId xmlns:a16="http://schemas.microsoft.com/office/drawing/2014/main" val="41413988"/>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WSITREC25</a:t>
                      </a:r>
                      <a:endParaRPr lang="en-IN" sz="800">
                        <a:solidFill>
                          <a:srgbClr val="FF0000"/>
                        </a:solidFill>
                      </a:endParaRPr>
                    </a:p>
                  </a:txBody>
                  <a:tcPr>
                    <a:solidFill>
                      <a:schemeClr val="accent5">
                        <a:lumMod val="20000"/>
                        <a:lumOff val="80000"/>
                      </a:schemeClr>
                    </a:solidFill>
                  </a:tcPr>
                </a:tc>
                <a:tc>
                  <a:txBody>
                    <a:bodyPr/>
                    <a:lstStyle/>
                    <a:p>
                      <a:r>
                        <a:rPr lang="en-US" sz="800"/>
                        <a:t>Control-M Jobs housekeeping activity</a:t>
                      </a:r>
                      <a:endParaRPr lang="en-IN" sz="800"/>
                    </a:p>
                  </a:txBody>
                  <a:tcPr>
                    <a:solidFill>
                      <a:schemeClr val="accent5">
                        <a:lumMod val="20000"/>
                        <a:lumOff val="80000"/>
                      </a:schemeClr>
                    </a:solidFill>
                  </a:tcPr>
                </a:tc>
                <a:tc>
                  <a:txBody>
                    <a:bodyPr/>
                    <a:lstStyle/>
                    <a:p>
                      <a:pPr algn="ctr"/>
                      <a:r>
                        <a:rPr lang="en-US" sz="800"/>
                        <a:t>Low</a:t>
                      </a:r>
                      <a:endParaRPr lang="en-IN" sz="800"/>
                    </a:p>
                  </a:txBody>
                  <a:tcPr anchor="ctr">
                    <a:solidFill>
                      <a:schemeClr val="accent5">
                        <a:lumMod val="20000"/>
                        <a:lumOff val="80000"/>
                      </a:schemeClr>
                    </a:solidFill>
                  </a:tcPr>
                </a:tc>
                <a:tc>
                  <a:txBody>
                    <a:bodyPr/>
                    <a:lstStyle/>
                    <a:p>
                      <a:pPr algn="ctr"/>
                      <a:r>
                        <a:rPr lang="en-US" sz="800"/>
                        <a:t>High</a:t>
                      </a:r>
                      <a:endParaRPr lang="en-IN" sz="800"/>
                    </a:p>
                  </a:txBody>
                  <a:tcPr anchor="ctr">
                    <a:solidFill>
                      <a:schemeClr val="accent5">
                        <a:lumMod val="20000"/>
                        <a:lumOff val="80000"/>
                      </a:schemeClr>
                    </a:solidFill>
                  </a:tcPr>
                </a:tc>
                <a:tc>
                  <a:txBody>
                    <a:bodyPr/>
                    <a:lstStyle/>
                    <a:p>
                      <a:r>
                        <a:rPr lang="en-US" sz="800"/>
                        <a:t>~6k INCs per year</a:t>
                      </a:r>
                      <a:br>
                        <a:rPr lang="en-US" sz="800"/>
                      </a:br>
                      <a:r>
                        <a:rPr lang="en-US" sz="800"/>
                        <a:t>Save: 500 INCs (1 FTE per year)</a:t>
                      </a:r>
                    </a:p>
                  </a:txBody>
                  <a:tcPr>
                    <a:solidFill>
                      <a:schemeClr val="accent5">
                        <a:lumMod val="20000"/>
                        <a:lumOff val="80000"/>
                      </a:schemeClr>
                    </a:solidFill>
                  </a:tcPr>
                </a:tc>
                <a:tc>
                  <a:txBody>
                    <a:bodyPr/>
                    <a:lstStyle/>
                    <a:p>
                      <a:r>
                        <a:rPr lang="en-US" sz="800"/>
                        <a:t>Q3</a:t>
                      </a:r>
                    </a:p>
                  </a:txBody>
                  <a:tcPr>
                    <a:solidFill>
                      <a:schemeClr val="accent5">
                        <a:lumMod val="20000"/>
                        <a:lumOff val="80000"/>
                      </a:schemeClr>
                    </a:solidFill>
                  </a:tcPr>
                </a:tc>
                <a:extLst>
                  <a:ext uri="{0D108BD9-81ED-4DB2-BD59-A6C34878D82A}">
                    <a16:rowId xmlns:a16="http://schemas.microsoft.com/office/drawing/2014/main" val="731009749"/>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WSITREC26</a:t>
                      </a:r>
                      <a:endParaRPr lang="en-IN" sz="800">
                        <a:solidFill>
                          <a:srgbClr val="FF0000"/>
                        </a:solidFill>
                      </a:endParaRPr>
                    </a:p>
                  </a:txBody>
                  <a:tcPr>
                    <a:solidFill>
                      <a:srgbClr val="D9D9D9"/>
                    </a:solidFill>
                  </a:tcPr>
                </a:tc>
                <a:tc>
                  <a:txBody>
                    <a:bodyPr/>
                    <a:lstStyle/>
                    <a:p>
                      <a:r>
                        <a:rPr lang="en-US" sz="800"/>
                        <a:t>Feature toggle implementation across all applications</a:t>
                      </a:r>
                      <a:endParaRPr lang="en-IN" sz="800"/>
                    </a:p>
                  </a:txBody>
                  <a:tcPr>
                    <a:solidFill>
                      <a:srgbClr val="D9D9D9"/>
                    </a:solidFill>
                  </a:tcPr>
                </a:tc>
                <a:tc>
                  <a:txBody>
                    <a:bodyPr/>
                    <a:lstStyle/>
                    <a:p>
                      <a:pPr algn="ctr"/>
                      <a:r>
                        <a:rPr lang="en-US" sz="800"/>
                        <a:t>High</a:t>
                      </a:r>
                      <a:endParaRPr lang="en-IN" sz="800"/>
                    </a:p>
                  </a:txBody>
                  <a:tcPr anchor="ctr">
                    <a:solidFill>
                      <a:srgbClr val="D9D9D9"/>
                    </a:solidFill>
                  </a:tcPr>
                </a:tc>
                <a:tc>
                  <a:txBody>
                    <a:bodyPr/>
                    <a:lstStyle/>
                    <a:p>
                      <a:pPr algn="ctr"/>
                      <a:r>
                        <a:rPr lang="en-US" sz="800"/>
                        <a:t>High</a:t>
                      </a:r>
                      <a:endParaRPr lang="en-IN" sz="800"/>
                    </a:p>
                  </a:txBody>
                  <a:tcPr anchor="ctr">
                    <a:solidFill>
                      <a:srgbClr val="D9D9D9"/>
                    </a:solidFill>
                  </a:tcPr>
                </a:tc>
                <a:tc>
                  <a:txBody>
                    <a:bodyPr/>
                    <a:lstStyle/>
                    <a:p>
                      <a:r>
                        <a:rPr lang="en-US" sz="800"/>
                        <a:t>To be analysed as this needs coordination with CTB of each application</a:t>
                      </a:r>
                    </a:p>
                  </a:txBody>
                  <a:tcPr>
                    <a:solidFill>
                      <a:srgbClr val="D9D9D9"/>
                    </a:solidFill>
                  </a:tcPr>
                </a:tc>
                <a:tc>
                  <a:txBody>
                    <a:bodyPr/>
                    <a:lstStyle/>
                    <a:p>
                      <a:r>
                        <a:rPr lang="en-US" sz="800"/>
                        <a:t>TBD</a:t>
                      </a:r>
                    </a:p>
                  </a:txBody>
                  <a:tcPr>
                    <a:solidFill>
                      <a:srgbClr val="D9D9D9"/>
                    </a:solidFill>
                  </a:tcPr>
                </a:tc>
                <a:extLst>
                  <a:ext uri="{0D108BD9-81ED-4DB2-BD59-A6C34878D82A}">
                    <a16:rowId xmlns:a16="http://schemas.microsoft.com/office/drawing/2014/main" val="1599925805"/>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WSITREC27</a:t>
                      </a:r>
                      <a:endParaRPr lang="en-IN" sz="800">
                        <a:solidFill>
                          <a:srgbClr val="FF0000"/>
                        </a:solidFill>
                      </a:endParaRPr>
                    </a:p>
                  </a:txBody>
                  <a:tcPr>
                    <a:solidFill>
                      <a:schemeClr val="accent5">
                        <a:lumMod val="20000"/>
                        <a:lumOff val="80000"/>
                      </a:schemeClr>
                    </a:solidFill>
                  </a:tcPr>
                </a:tc>
                <a:tc>
                  <a:txBody>
                    <a:bodyPr/>
                    <a:lstStyle/>
                    <a:p>
                      <a:r>
                        <a:rPr lang="en-US" sz="800"/>
                        <a:t>Handling of PUBSUB topic to depict right tenure of receiving messages</a:t>
                      </a:r>
                      <a:endParaRPr lang="en-IN" sz="800"/>
                    </a:p>
                  </a:txBody>
                  <a:tcPr>
                    <a:solidFill>
                      <a:schemeClr val="accent5">
                        <a:lumMod val="20000"/>
                        <a:lumOff val="80000"/>
                      </a:schemeClr>
                    </a:solidFill>
                  </a:tcPr>
                </a:tc>
                <a:tc>
                  <a:txBody>
                    <a:bodyPr/>
                    <a:lstStyle/>
                    <a:p>
                      <a:pPr algn="ctr"/>
                      <a:r>
                        <a:rPr lang="en-US" sz="800"/>
                        <a:t>Low</a:t>
                      </a:r>
                      <a:endParaRPr lang="en-IN" sz="800"/>
                    </a:p>
                  </a:txBody>
                  <a:tcPr anchor="ctr">
                    <a:solidFill>
                      <a:schemeClr val="accent5">
                        <a:lumMod val="20000"/>
                        <a:lumOff val="80000"/>
                      </a:schemeClr>
                    </a:solidFill>
                  </a:tcPr>
                </a:tc>
                <a:tc>
                  <a:txBody>
                    <a:bodyPr/>
                    <a:lstStyle/>
                    <a:p>
                      <a:pPr algn="ctr"/>
                      <a:r>
                        <a:rPr lang="en-US" sz="800"/>
                        <a:t>High</a:t>
                      </a:r>
                      <a:endParaRPr lang="en-IN" sz="800"/>
                    </a:p>
                  </a:txBody>
                  <a:tcPr anchor="ctr">
                    <a:solidFill>
                      <a:schemeClr val="accent5">
                        <a:lumMod val="20000"/>
                        <a:lumOff val="80000"/>
                      </a:schemeClr>
                    </a:solidFill>
                  </a:tcPr>
                </a:tc>
                <a:tc>
                  <a:txBody>
                    <a:bodyPr/>
                    <a:lstStyle/>
                    <a:p>
                      <a:r>
                        <a:rPr lang="en-US" sz="800"/>
                        <a:t>~2.7k INCs per year (1k INCs over weekends).</a:t>
                      </a:r>
                      <a:br>
                        <a:rPr lang="en-US" sz="800"/>
                      </a:br>
                      <a:r>
                        <a:rPr lang="en-US" sz="800"/>
                        <a:t>Save: 500 INCs per year (0.75 FTE)</a:t>
                      </a:r>
                    </a:p>
                  </a:txBody>
                  <a:tcPr>
                    <a:solidFill>
                      <a:schemeClr val="accent5">
                        <a:lumMod val="20000"/>
                        <a:lumOff val="80000"/>
                      </a:schemeClr>
                    </a:solidFill>
                  </a:tcPr>
                </a:tc>
                <a:tc>
                  <a:txBody>
                    <a:bodyPr/>
                    <a:lstStyle/>
                    <a:p>
                      <a:r>
                        <a:rPr lang="en-US" sz="800"/>
                        <a:t>Q2</a:t>
                      </a:r>
                    </a:p>
                  </a:txBody>
                  <a:tcPr>
                    <a:solidFill>
                      <a:schemeClr val="accent5">
                        <a:lumMod val="20000"/>
                        <a:lumOff val="80000"/>
                      </a:schemeClr>
                    </a:solidFill>
                  </a:tcPr>
                </a:tc>
                <a:extLst>
                  <a:ext uri="{0D108BD9-81ED-4DB2-BD59-A6C34878D82A}">
                    <a16:rowId xmlns:a16="http://schemas.microsoft.com/office/drawing/2014/main" val="2479083537"/>
                  </a:ext>
                </a:extLst>
              </a:tr>
            </a:tbl>
          </a:graphicData>
        </a:graphic>
      </p:graphicFrame>
      <p:grpSp>
        <p:nvGrpSpPr>
          <p:cNvPr id="14" name="Group 13">
            <a:extLst>
              <a:ext uri="{FF2B5EF4-FFF2-40B4-BE49-F238E27FC236}">
                <a16:creationId xmlns:a16="http://schemas.microsoft.com/office/drawing/2014/main" id="{73F1277D-F23E-C7C5-167F-95B8996FBA2F}"/>
              </a:ext>
            </a:extLst>
          </p:cNvPr>
          <p:cNvGrpSpPr/>
          <p:nvPr/>
        </p:nvGrpSpPr>
        <p:grpSpPr>
          <a:xfrm>
            <a:off x="9484521" y="505938"/>
            <a:ext cx="2382042" cy="187832"/>
            <a:chOff x="8105670" y="296875"/>
            <a:chExt cx="2382042" cy="187832"/>
          </a:xfrm>
        </p:grpSpPr>
        <p:sp>
          <p:nvSpPr>
            <p:cNvPr id="6" name="Rectangle 5">
              <a:extLst>
                <a:ext uri="{FF2B5EF4-FFF2-40B4-BE49-F238E27FC236}">
                  <a16:creationId xmlns:a16="http://schemas.microsoft.com/office/drawing/2014/main" id="{5A739428-BA5E-8187-4027-93EC1B54B73F}"/>
                </a:ext>
              </a:extLst>
            </p:cNvPr>
            <p:cNvSpPr/>
            <p:nvPr/>
          </p:nvSpPr>
          <p:spPr>
            <a:xfrm>
              <a:off x="8105670" y="296875"/>
              <a:ext cx="183197" cy="16958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9" name="TextBox 8">
              <a:extLst>
                <a:ext uri="{FF2B5EF4-FFF2-40B4-BE49-F238E27FC236}">
                  <a16:creationId xmlns:a16="http://schemas.microsoft.com/office/drawing/2014/main" id="{4EFD9847-9021-1A9F-502F-B74B9564A35E}"/>
                </a:ext>
              </a:extLst>
            </p:cNvPr>
            <p:cNvSpPr txBox="1"/>
            <p:nvPr/>
          </p:nvSpPr>
          <p:spPr>
            <a:xfrm>
              <a:off x="8356733" y="296875"/>
              <a:ext cx="497707" cy="18783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Low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High Reward</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95C667A0-8C26-685E-3B98-6320D29DCB2E}"/>
                </a:ext>
              </a:extLst>
            </p:cNvPr>
            <p:cNvSpPr/>
            <p:nvPr/>
          </p:nvSpPr>
          <p:spPr>
            <a:xfrm>
              <a:off x="8922306" y="296875"/>
              <a:ext cx="183197" cy="1695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1" name="TextBox 10">
              <a:extLst>
                <a:ext uri="{FF2B5EF4-FFF2-40B4-BE49-F238E27FC236}">
                  <a16:creationId xmlns:a16="http://schemas.microsoft.com/office/drawing/2014/main" id="{FF14DD5B-5621-97D4-6A7F-7B0F90AB3503}"/>
                </a:ext>
              </a:extLst>
            </p:cNvPr>
            <p:cNvSpPr txBox="1"/>
            <p:nvPr/>
          </p:nvSpPr>
          <p:spPr>
            <a:xfrm>
              <a:off x="9173369" y="296875"/>
              <a:ext cx="497707" cy="18783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High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High Reward</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B131FA28-9063-6ED2-B2AC-EC46CE98F832}"/>
                </a:ext>
              </a:extLst>
            </p:cNvPr>
            <p:cNvSpPr/>
            <p:nvPr/>
          </p:nvSpPr>
          <p:spPr>
            <a:xfrm>
              <a:off x="9738942" y="296875"/>
              <a:ext cx="183197" cy="169582"/>
            </a:xfrm>
            <a:prstGeom prst="rect">
              <a:avLst/>
            </a:prstGeom>
            <a:solidFill>
              <a:srgbClr val="D1EDF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3" name="TextBox 12">
              <a:extLst>
                <a:ext uri="{FF2B5EF4-FFF2-40B4-BE49-F238E27FC236}">
                  <a16:creationId xmlns:a16="http://schemas.microsoft.com/office/drawing/2014/main" id="{F10DF176-1529-4EFC-A94B-80F7ED00C18D}"/>
                </a:ext>
              </a:extLst>
            </p:cNvPr>
            <p:cNvSpPr txBox="1"/>
            <p:nvPr/>
          </p:nvSpPr>
          <p:spPr>
            <a:xfrm>
              <a:off x="9990005" y="296875"/>
              <a:ext cx="497707" cy="18783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Low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Low Reward</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2260364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C966-2D98-B677-61F5-744846D830E9}"/>
              </a:ext>
            </a:extLst>
          </p:cNvPr>
          <p:cNvSpPr>
            <a:spLocks noGrp="1"/>
          </p:cNvSpPr>
          <p:nvPr>
            <p:ph type="title"/>
          </p:nvPr>
        </p:nvSpPr>
        <p:spPr/>
        <p:txBody>
          <a:bodyPr/>
          <a:lstStyle/>
          <a:p>
            <a:r>
              <a:rPr lang="en-US"/>
              <a:t>Risk and Impact</a:t>
            </a:r>
          </a:p>
        </p:txBody>
      </p:sp>
      <p:sp>
        <p:nvSpPr>
          <p:cNvPr id="3" name="Footer Placeholder 2">
            <a:extLst>
              <a:ext uri="{FF2B5EF4-FFF2-40B4-BE49-F238E27FC236}">
                <a16:creationId xmlns:a16="http://schemas.microsoft.com/office/drawing/2014/main" id="{2962BF28-38F8-6538-C7E2-B75366592843}"/>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4" name="Slide Number Placeholder 3">
            <a:extLst>
              <a:ext uri="{FF2B5EF4-FFF2-40B4-BE49-F238E27FC236}">
                <a16:creationId xmlns:a16="http://schemas.microsoft.com/office/drawing/2014/main" id="{DC6DDFCF-5349-99AB-7BC2-0B557600331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graphicFrame>
        <p:nvGraphicFramePr>
          <p:cNvPr id="5" name="Table 4">
            <a:extLst>
              <a:ext uri="{FF2B5EF4-FFF2-40B4-BE49-F238E27FC236}">
                <a16:creationId xmlns:a16="http://schemas.microsoft.com/office/drawing/2014/main" id="{1752201E-4F17-70F2-C490-3022F7D2DE33}"/>
              </a:ext>
            </a:extLst>
          </p:cNvPr>
          <p:cNvGraphicFramePr>
            <a:graphicFrameLocks noGrp="1"/>
          </p:cNvGraphicFramePr>
          <p:nvPr>
            <p:extLst>
              <p:ext uri="{D42A27DB-BD31-4B8C-83A1-F6EECF244321}">
                <p14:modId xmlns:p14="http://schemas.microsoft.com/office/powerpoint/2010/main" val="157425304"/>
              </p:ext>
            </p:extLst>
          </p:nvPr>
        </p:nvGraphicFramePr>
        <p:xfrm>
          <a:off x="325437" y="866332"/>
          <a:ext cx="11541126" cy="4919268"/>
        </p:xfrm>
        <a:graphic>
          <a:graphicData uri="http://schemas.openxmlformats.org/drawingml/2006/table">
            <a:tbl>
              <a:tblPr firstRow="1" bandRow="1">
                <a:tableStyleId>{F5AB1C69-6EDB-4FF4-983F-18BD219EF322}</a:tableStyleId>
              </a:tblPr>
              <a:tblGrid>
                <a:gridCol w="1285249">
                  <a:extLst>
                    <a:ext uri="{9D8B030D-6E8A-4147-A177-3AD203B41FA5}">
                      <a16:colId xmlns:a16="http://schemas.microsoft.com/office/drawing/2014/main" val="2970190411"/>
                    </a:ext>
                  </a:extLst>
                </a:gridCol>
                <a:gridCol w="1946246">
                  <a:extLst>
                    <a:ext uri="{9D8B030D-6E8A-4147-A177-3AD203B41FA5}">
                      <a16:colId xmlns:a16="http://schemas.microsoft.com/office/drawing/2014/main" val="2464512654"/>
                    </a:ext>
                  </a:extLst>
                </a:gridCol>
                <a:gridCol w="822121">
                  <a:extLst>
                    <a:ext uri="{9D8B030D-6E8A-4147-A177-3AD203B41FA5}">
                      <a16:colId xmlns:a16="http://schemas.microsoft.com/office/drawing/2014/main" val="1192040949"/>
                    </a:ext>
                  </a:extLst>
                </a:gridCol>
                <a:gridCol w="1342239">
                  <a:extLst>
                    <a:ext uri="{9D8B030D-6E8A-4147-A177-3AD203B41FA5}">
                      <a16:colId xmlns:a16="http://schemas.microsoft.com/office/drawing/2014/main" val="540958204"/>
                    </a:ext>
                  </a:extLst>
                </a:gridCol>
                <a:gridCol w="4983060">
                  <a:extLst>
                    <a:ext uri="{9D8B030D-6E8A-4147-A177-3AD203B41FA5}">
                      <a16:colId xmlns:a16="http://schemas.microsoft.com/office/drawing/2014/main" val="2832695056"/>
                    </a:ext>
                  </a:extLst>
                </a:gridCol>
                <a:gridCol w="1162211">
                  <a:extLst>
                    <a:ext uri="{9D8B030D-6E8A-4147-A177-3AD203B41FA5}">
                      <a16:colId xmlns:a16="http://schemas.microsoft.com/office/drawing/2014/main" val="1806518859"/>
                    </a:ext>
                  </a:extLst>
                </a:gridCol>
              </a:tblGrid>
              <a:tr h="513573">
                <a:tc>
                  <a:txBody>
                    <a:bodyPr/>
                    <a:lstStyle/>
                    <a:p>
                      <a:pPr algn="ctr"/>
                      <a:r>
                        <a:rPr lang="en-US" sz="1000"/>
                        <a:t>Recommendation ID</a:t>
                      </a:r>
                      <a:endParaRPr lang="en-IN" sz="1000"/>
                    </a:p>
                  </a:txBody>
                  <a:tcPr marT="41564" marB="41564" anchor="ctr">
                    <a:solidFill>
                      <a:schemeClr val="tx1"/>
                    </a:solidFill>
                  </a:tcPr>
                </a:tc>
                <a:tc>
                  <a:txBody>
                    <a:bodyPr/>
                    <a:lstStyle/>
                    <a:p>
                      <a:pPr algn="ctr"/>
                      <a:r>
                        <a:rPr lang="en-US" sz="1000"/>
                        <a:t>Summary</a:t>
                      </a:r>
                      <a:endParaRPr lang="en-IN" sz="1000"/>
                    </a:p>
                  </a:txBody>
                  <a:tcPr marT="41564" marB="41564" anchor="ctr">
                    <a:solidFill>
                      <a:schemeClr val="tx1"/>
                    </a:solidFill>
                  </a:tcPr>
                </a:tc>
                <a:tc>
                  <a:txBody>
                    <a:bodyPr/>
                    <a:lstStyle/>
                    <a:p>
                      <a:pPr algn="ctr"/>
                      <a:r>
                        <a:rPr lang="en-US" sz="1000"/>
                        <a:t>Risk</a:t>
                      </a:r>
                      <a:endParaRPr lang="en-IN" sz="1000"/>
                    </a:p>
                  </a:txBody>
                  <a:tcPr marT="41564" marB="41564" anchor="ctr">
                    <a:solidFill>
                      <a:schemeClr val="tx1"/>
                    </a:solidFill>
                  </a:tcPr>
                </a:tc>
                <a:tc>
                  <a:txBody>
                    <a:bodyPr/>
                    <a:lstStyle/>
                    <a:p>
                      <a:pPr algn="ctr"/>
                      <a:r>
                        <a:rPr lang="en-US" sz="1000"/>
                        <a:t>Impact</a:t>
                      </a:r>
                      <a:endParaRPr lang="en-IN" sz="1000"/>
                    </a:p>
                  </a:txBody>
                  <a:tcPr marT="41564" marB="41564" anchor="ctr">
                    <a:solidFill>
                      <a:schemeClr val="tx1"/>
                    </a:solidFill>
                  </a:tcPr>
                </a:tc>
                <a:tc>
                  <a:txBody>
                    <a:bodyPr/>
                    <a:lstStyle/>
                    <a:p>
                      <a:pPr algn="ctr"/>
                      <a:r>
                        <a:rPr lang="en-US" sz="1000"/>
                        <a:t>ROI / Benefits</a:t>
                      </a:r>
                      <a:endParaRPr lang="en-IN" sz="1000"/>
                    </a:p>
                  </a:txBody>
                  <a:tcPr marT="41564" marB="41564" anchor="ctr">
                    <a:solidFill>
                      <a:schemeClr val="tx1"/>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IN" sz="1000"/>
                        <a:t>Quarter 2024</a:t>
                      </a:r>
                    </a:p>
                  </a:txBody>
                  <a:tcPr marT="41564" marB="41564" anchor="ctr">
                    <a:solidFill>
                      <a:schemeClr val="tx1"/>
                    </a:solidFill>
                  </a:tcPr>
                </a:tc>
                <a:extLst>
                  <a:ext uri="{0D108BD9-81ED-4DB2-BD59-A6C34878D82A}">
                    <a16:rowId xmlns:a16="http://schemas.microsoft.com/office/drawing/2014/main" val="2990847204"/>
                  </a:ext>
                </a:extLst>
              </a:tr>
              <a:tr h="513573">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WSITREC28</a:t>
                      </a:r>
                      <a:endParaRPr lang="en-IN" sz="800">
                        <a:solidFill>
                          <a:srgbClr val="FF0000"/>
                        </a:solidFill>
                      </a:endParaRPr>
                    </a:p>
                  </a:txBody>
                  <a:tcPr>
                    <a:solidFill>
                      <a:schemeClr val="accent5">
                        <a:lumMod val="20000"/>
                        <a:lumOff val="80000"/>
                      </a:schemeClr>
                    </a:solidFill>
                  </a:tcPr>
                </a:tc>
                <a:tc>
                  <a:txBody>
                    <a:bodyPr/>
                    <a:lstStyle/>
                    <a:p>
                      <a:r>
                        <a:rPr lang="en-US" sz="800"/>
                        <a:t>Role swap/DR Automation</a:t>
                      </a:r>
                      <a:endParaRPr lang="en-IN" sz="800"/>
                    </a:p>
                  </a:txBody>
                  <a:tcPr>
                    <a:solidFill>
                      <a:schemeClr val="accent5">
                        <a:lumMod val="20000"/>
                        <a:lumOff val="80000"/>
                      </a:schemeClr>
                    </a:solidFill>
                  </a:tcPr>
                </a:tc>
                <a:tc>
                  <a:txBody>
                    <a:bodyPr/>
                    <a:lstStyle/>
                    <a:p>
                      <a:pPr algn="ctr"/>
                      <a:r>
                        <a:rPr lang="en-US" sz="800"/>
                        <a:t>Low</a:t>
                      </a:r>
                      <a:endParaRPr lang="en-IN" sz="800"/>
                    </a:p>
                  </a:txBody>
                  <a:tcPr anchor="ctr">
                    <a:solidFill>
                      <a:schemeClr val="accent5">
                        <a:lumMod val="20000"/>
                        <a:lumOff val="80000"/>
                      </a:schemeClr>
                    </a:solidFill>
                  </a:tcPr>
                </a:tc>
                <a:tc>
                  <a:txBody>
                    <a:bodyPr/>
                    <a:lstStyle/>
                    <a:p>
                      <a:pPr algn="ctr"/>
                      <a:r>
                        <a:rPr lang="en-US" sz="800"/>
                        <a:t>High</a:t>
                      </a:r>
                      <a:endParaRPr lang="en-IN" sz="800"/>
                    </a:p>
                  </a:txBody>
                  <a:tcPr anchor="ctr">
                    <a:solidFill>
                      <a:schemeClr val="accent5">
                        <a:lumMod val="20000"/>
                        <a:lumOff val="80000"/>
                      </a:schemeClr>
                    </a:solidFill>
                  </a:tcPr>
                </a:tc>
                <a:tc>
                  <a:txBody>
                    <a:bodyPr/>
                    <a:lstStyle/>
                    <a:p>
                      <a:r>
                        <a:rPr lang="en-US" sz="800"/>
                        <a:t>15 incidents, 1500 hours elapsed time per year (0.65 FTE per year)</a:t>
                      </a:r>
                    </a:p>
                  </a:txBody>
                  <a:tcPr>
                    <a:solidFill>
                      <a:schemeClr val="accent5">
                        <a:lumMod val="20000"/>
                        <a:lumOff val="80000"/>
                      </a:schemeClr>
                    </a:solidFill>
                  </a:tcPr>
                </a:tc>
                <a:tc>
                  <a:txBody>
                    <a:bodyPr/>
                    <a:lstStyle/>
                    <a:p>
                      <a:r>
                        <a:rPr lang="en-US" sz="800"/>
                        <a:t>Q3</a:t>
                      </a:r>
                    </a:p>
                  </a:txBody>
                  <a:tcPr>
                    <a:solidFill>
                      <a:schemeClr val="accent5">
                        <a:lumMod val="20000"/>
                        <a:lumOff val="80000"/>
                      </a:schemeClr>
                    </a:solidFill>
                  </a:tcPr>
                </a:tc>
                <a:extLst>
                  <a:ext uri="{0D108BD9-81ED-4DB2-BD59-A6C34878D82A}">
                    <a16:rowId xmlns:a16="http://schemas.microsoft.com/office/drawing/2014/main" val="3176433187"/>
                  </a:ext>
                </a:extLst>
              </a:tr>
              <a:tr h="368170">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kern="1200">
                          <a:solidFill>
                            <a:schemeClr val="dk1"/>
                          </a:solidFill>
                          <a:latin typeface="+mn-lt"/>
                          <a:ea typeface="+mn-ea"/>
                          <a:cs typeface="+mn-cs"/>
                        </a:rPr>
                        <a:t>WSITREC29</a:t>
                      </a:r>
                      <a:endParaRPr lang="en-IN" sz="800" kern="1200">
                        <a:solidFill>
                          <a:schemeClr val="dk1"/>
                        </a:solidFill>
                        <a:latin typeface="+mn-lt"/>
                        <a:ea typeface="+mn-ea"/>
                        <a:cs typeface="+mn-cs"/>
                      </a:endParaRPr>
                    </a:p>
                  </a:txBody>
                  <a:tcPr>
                    <a:solidFill>
                      <a:schemeClr val="accent5">
                        <a:lumMod val="20000"/>
                        <a:lumOff val="80000"/>
                      </a:schemeClr>
                    </a:solidFill>
                  </a:tcPr>
                </a:tc>
                <a:tc>
                  <a:txBody>
                    <a:bodyPr/>
                    <a:lstStyle/>
                    <a:p>
                      <a:r>
                        <a:rPr lang="en-US" sz="800"/>
                        <a:t>Automated Certificate Renewal</a:t>
                      </a:r>
                      <a:endParaRPr lang="en-IN" sz="800"/>
                    </a:p>
                  </a:txBody>
                  <a:tcPr>
                    <a:solidFill>
                      <a:schemeClr val="accent5">
                        <a:lumMod val="20000"/>
                        <a:lumOff val="80000"/>
                      </a:schemeClr>
                    </a:solidFill>
                  </a:tcPr>
                </a:tc>
                <a:tc>
                  <a:txBody>
                    <a:bodyPr/>
                    <a:lstStyle/>
                    <a:p>
                      <a:pPr algn="ctr"/>
                      <a:r>
                        <a:rPr lang="en-US" sz="800"/>
                        <a:t>Low</a:t>
                      </a:r>
                      <a:endParaRPr lang="en-IN" sz="800"/>
                    </a:p>
                  </a:txBody>
                  <a:tcPr anchor="ctr">
                    <a:solidFill>
                      <a:schemeClr val="accent5">
                        <a:lumMod val="20000"/>
                        <a:lumOff val="80000"/>
                      </a:schemeClr>
                    </a:solidFill>
                  </a:tcPr>
                </a:tc>
                <a:tc>
                  <a:txBody>
                    <a:bodyPr/>
                    <a:lstStyle/>
                    <a:p>
                      <a:pPr algn="ctr"/>
                      <a:r>
                        <a:rPr lang="en-US" sz="800"/>
                        <a:t>High</a:t>
                      </a:r>
                      <a:endParaRPr lang="en-IN" sz="800"/>
                    </a:p>
                  </a:txBody>
                  <a:tcPr anchor="ctr">
                    <a:solidFill>
                      <a:schemeClr val="accent5">
                        <a:lumMod val="20000"/>
                        <a:lumOff val="80000"/>
                      </a:schemeClr>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u="none" strike="noStrike">
                          <a:effectLst/>
                        </a:rPr>
                        <a:t>Reduces outages caused by out-of-date certificates.</a:t>
                      </a:r>
                      <a:endParaRPr lang="en-GB" sz="800" b="0" i="0" u="none" strike="noStrike">
                        <a:solidFill>
                          <a:srgbClr val="000000"/>
                        </a:solidFill>
                        <a:effectLst/>
                        <a:latin typeface="Calibri" panose="020F0502020204030204" pitchFamily="34" charset="0"/>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b="0" i="0" u="none" strike="noStrike">
                          <a:solidFill>
                            <a:srgbClr val="000000"/>
                          </a:solidFill>
                          <a:effectLst/>
                          <a:latin typeface="Calibri" panose="020F0502020204030204" pitchFamily="34" charset="0"/>
                        </a:rPr>
                        <a:t>Q4</a:t>
                      </a:r>
                    </a:p>
                  </a:txBody>
                  <a:tcPr>
                    <a:solidFill>
                      <a:schemeClr val="accent5">
                        <a:lumMod val="20000"/>
                        <a:lumOff val="80000"/>
                      </a:schemeClr>
                    </a:solidFill>
                  </a:tcPr>
                </a:tc>
                <a:extLst>
                  <a:ext uri="{0D108BD9-81ED-4DB2-BD59-A6C34878D82A}">
                    <a16:rowId xmlns:a16="http://schemas.microsoft.com/office/drawing/2014/main" val="2577068669"/>
                  </a:ext>
                </a:extLst>
              </a:tr>
              <a:tr h="368170">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b="0"/>
                        <a:t>WSITREC19</a:t>
                      </a:r>
                      <a:endParaRPr lang="en-IN" sz="800" b="0"/>
                    </a:p>
                  </a:txBody>
                  <a:tcPr>
                    <a:solidFill>
                      <a:schemeClr val="accent5">
                        <a:lumMod val="20000"/>
                        <a:lumOff val="80000"/>
                      </a:schemeClr>
                    </a:solidFill>
                  </a:tcPr>
                </a:tc>
                <a:tc>
                  <a:txBody>
                    <a:bodyPr/>
                    <a:lstStyle/>
                    <a:p>
                      <a:r>
                        <a:rPr lang="en-US" sz="800" b="0"/>
                        <a:t>Splunk alerts URL should be added in xMatters email notification</a:t>
                      </a:r>
                      <a:endParaRPr lang="en-IN" sz="800" b="0"/>
                    </a:p>
                  </a:txBody>
                  <a:tcPr>
                    <a:solidFill>
                      <a:schemeClr val="accent5">
                        <a:lumMod val="20000"/>
                        <a:lumOff val="80000"/>
                      </a:schemeClr>
                    </a:solidFill>
                  </a:tcPr>
                </a:tc>
                <a:tc>
                  <a:txBody>
                    <a:bodyPr/>
                    <a:lstStyle/>
                    <a:p>
                      <a:pPr algn="ctr"/>
                      <a:r>
                        <a:rPr lang="en-US" sz="800" b="0"/>
                        <a:t>Low</a:t>
                      </a:r>
                      <a:endParaRPr lang="en-IN" sz="800" b="0"/>
                    </a:p>
                  </a:txBody>
                  <a:tcPr anchor="ctr">
                    <a:solidFill>
                      <a:schemeClr val="accent5">
                        <a:lumMod val="20000"/>
                        <a:lumOff val="80000"/>
                      </a:schemeClr>
                    </a:solidFill>
                  </a:tcPr>
                </a:tc>
                <a:tc>
                  <a:txBody>
                    <a:bodyPr/>
                    <a:lstStyle/>
                    <a:p>
                      <a:pPr algn="ctr"/>
                      <a:r>
                        <a:rPr lang="en-US" sz="800" b="0"/>
                        <a:t>High</a:t>
                      </a:r>
                      <a:endParaRPr lang="en-IN" sz="800" b="0"/>
                    </a:p>
                  </a:txBody>
                  <a:tcPr anchor="ctr">
                    <a:solidFill>
                      <a:schemeClr val="accent5">
                        <a:lumMod val="20000"/>
                        <a:lumOff val="80000"/>
                      </a:schemeClr>
                    </a:solidFill>
                  </a:tcPr>
                </a:tc>
                <a:tc>
                  <a:txBody>
                    <a:bodyPr/>
                    <a:lstStyle/>
                    <a:p>
                      <a:r>
                        <a:rPr lang="en-IN" sz="800" b="0"/>
                        <a:t>Effective tool utilisation</a:t>
                      </a:r>
                    </a:p>
                  </a:txBody>
                  <a:tcPr>
                    <a:solidFill>
                      <a:schemeClr val="accent5">
                        <a:lumMod val="20000"/>
                        <a:lumOff val="80000"/>
                      </a:schemeClr>
                    </a:solidFill>
                  </a:tcPr>
                </a:tc>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Splunk Best Practice, included in framework</a:t>
                      </a:r>
                      <a:endParaRPr lang="en-US" sz="800" b="0" kern="1200">
                        <a:solidFill>
                          <a:schemeClr val="dk1"/>
                        </a:solidFill>
                        <a:latin typeface="+mn-lt"/>
                        <a:ea typeface="+mn-ea"/>
                        <a:cs typeface="+mn-cs"/>
                      </a:endParaRPr>
                    </a:p>
                  </a:txBody>
                  <a:tcPr>
                    <a:solidFill>
                      <a:schemeClr val="accent5">
                        <a:lumMod val="20000"/>
                        <a:lumOff val="80000"/>
                      </a:schemeClr>
                    </a:solidFill>
                  </a:tcPr>
                </a:tc>
                <a:extLst>
                  <a:ext uri="{0D108BD9-81ED-4DB2-BD59-A6C34878D82A}">
                    <a16:rowId xmlns:a16="http://schemas.microsoft.com/office/drawing/2014/main" val="2065935641"/>
                  </a:ext>
                </a:extLst>
              </a:tr>
              <a:tr h="368170">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WSITREC12</a:t>
                      </a:r>
                      <a:endParaRPr lang="en-IN" sz="800">
                        <a:solidFill>
                          <a:srgbClr val="FF0000"/>
                        </a:solidFill>
                      </a:endParaRPr>
                    </a:p>
                  </a:txBody>
                  <a:tcPr marT="41564" marB="41564">
                    <a:solidFill>
                      <a:schemeClr val="accent2">
                        <a:lumMod val="20000"/>
                        <a:lumOff val="80000"/>
                      </a:schemeClr>
                    </a:solidFill>
                  </a:tcPr>
                </a:tc>
                <a:tc>
                  <a:txBody>
                    <a:bodyPr/>
                    <a:lstStyle/>
                    <a:p>
                      <a:r>
                        <a:rPr lang="en-US" sz="800"/>
                        <a:t>Testing of alerts should not be done in Production Env.</a:t>
                      </a:r>
                      <a:endParaRPr lang="en-IN" sz="800"/>
                    </a:p>
                  </a:txBody>
                  <a:tcPr marT="41564" marB="41564">
                    <a:solidFill>
                      <a:schemeClr val="accent2">
                        <a:lumMod val="20000"/>
                        <a:lumOff val="80000"/>
                      </a:schemeClr>
                    </a:solidFill>
                  </a:tcPr>
                </a:tc>
                <a:tc>
                  <a:txBody>
                    <a:bodyPr/>
                    <a:lstStyle/>
                    <a:p>
                      <a:pPr algn="ctr"/>
                      <a:r>
                        <a:rPr lang="en-US" sz="800"/>
                        <a:t>Low</a:t>
                      </a:r>
                      <a:endParaRPr lang="en-IN" sz="800"/>
                    </a:p>
                  </a:txBody>
                  <a:tcPr marT="41564" marB="41564" anchor="ctr">
                    <a:solidFill>
                      <a:schemeClr val="accent2">
                        <a:lumMod val="20000"/>
                        <a:lumOff val="80000"/>
                      </a:schemeClr>
                    </a:solidFill>
                  </a:tcPr>
                </a:tc>
                <a:tc>
                  <a:txBody>
                    <a:bodyPr/>
                    <a:lstStyle/>
                    <a:p>
                      <a:pPr algn="ctr"/>
                      <a:r>
                        <a:rPr lang="en-US" sz="800"/>
                        <a:t>Low</a:t>
                      </a:r>
                      <a:endParaRPr lang="en-IN" sz="800"/>
                    </a:p>
                  </a:txBody>
                  <a:tcPr marT="41564" marB="41564" anchor="ctr">
                    <a:solidFill>
                      <a:schemeClr val="accent2">
                        <a:lumMod val="20000"/>
                        <a:lumOff val="80000"/>
                      </a:schemeClr>
                    </a:solidFill>
                  </a:tcPr>
                </a:tc>
                <a:tc>
                  <a:txBody>
                    <a:bodyPr/>
                    <a:lstStyle/>
                    <a:p>
                      <a:r>
                        <a:rPr lang="en-IN" sz="800"/>
                        <a:t>- As the trial or test version of Splunk is available for free, the cost of change is mainly the effort spent in setting up this environment to test alerts.</a:t>
                      </a:r>
                      <a:br>
                        <a:rPr lang="en-IN" sz="800"/>
                      </a:br>
                      <a:r>
                        <a:rPr lang="en-IN" sz="800"/>
                        <a:t>- No. of disabled and test alerts in prod will be reduced to minimum</a:t>
                      </a:r>
                      <a:endParaRPr lang="en-US" sz="800"/>
                    </a:p>
                  </a:txBody>
                  <a:tcPr marT="41564" marB="41564">
                    <a:solidFill>
                      <a:schemeClr val="accent2">
                        <a:lumMod val="20000"/>
                        <a:lumOff val="80000"/>
                      </a:schemeClr>
                    </a:solidFill>
                  </a:tcPr>
                </a:tc>
                <a:tc>
                  <a:txBody>
                    <a:bodyPr/>
                    <a:lstStyle/>
                    <a:p>
                      <a:r>
                        <a:rPr lang="en-US" sz="800"/>
                        <a:t>Splunk Best Practice, included in framework</a:t>
                      </a:r>
                    </a:p>
                  </a:txBody>
                  <a:tcPr marT="41564" marB="41564">
                    <a:solidFill>
                      <a:schemeClr val="accent2">
                        <a:lumMod val="20000"/>
                        <a:lumOff val="80000"/>
                      </a:schemeClr>
                    </a:solidFill>
                  </a:tcPr>
                </a:tc>
                <a:extLst>
                  <a:ext uri="{0D108BD9-81ED-4DB2-BD59-A6C34878D82A}">
                    <a16:rowId xmlns:a16="http://schemas.microsoft.com/office/drawing/2014/main" val="599561620"/>
                  </a:ext>
                </a:extLst>
              </a:tr>
              <a:tr h="368170">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WSITREC13</a:t>
                      </a:r>
                      <a:endParaRPr lang="en-IN" sz="800">
                        <a:solidFill>
                          <a:srgbClr val="FF0000"/>
                        </a:solidFill>
                      </a:endParaRPr>
                    </a:p>
                  </a:txBody>
                  <a:tcPr marT="41564" marB="41564">
                    <a:solidFill>
                      <a:schemeClr val="accent2">
                        <a:lumMod val="20000"/>
                        <a:lumOff val="80000"/>
                      </a:schemeClr>
                    </a:solidFill>
                  </a:tcPr>
                </a:tc>
                <a:tc>
                  <a:txBody>
                    <a:bodyPr/>
                    <a:lstStyle/>
                    <a:p>
                      <a:r>
                        <a:rPr lang="en-US" sz="800"/>
                        <a:t>Housekeeping activities of alerts in Splunk</a:t>
                      </a:r>
                      <a:endParaRPr lang="en-IN" sz="800"/>
                    </a:p>
                  </a:txBody>
                  <a:tcPr marT="41564" marB="41564">
                    <a:solidFill>
                      <a:schemeClr val="accent2">
                        <a:lumMod val="20000"/>
                        <a:lumOff val="80000"/>
                      </a:schemeClr>
                    </a:solidFill>
                  </a:tcPr>
                </a:tc>
                <a:tc>
                  <a:txBody>
                    <a:bodyPr/>
                    <a:lstStyle/>
                    <a:p>
                      <a:pPr algn="ctr"/>
                      <a:r>
                        <a:rPr lang="en-US" sz="800"/>
                        <a:t>Low</a:t>
                      </a:r>
                      <a:endParaRPr lang="en-IN" sz="800"/>
                    </a:p>
                  </a:txBody>
                  <a:tcPr marT="41564" marB="41564" anchor="ctr">
                    <a:solidFill>
                      <a:schemeClr val="accent2">
                        <a:lumMod val="20000"/>
                        <a:lumOff val="80000"/>
                      </a:schemeClr>
                    </a:solidFill>
                  </a:tcPr>
                </a:tc>
                <a:tc>
                  <a:txBody>
                    <a:bodyPr/>
                    <a:lstStyle/>
                    <a:p>
                      <a:pPr algn="ctr"/>
                      <a:r>
                        <a:rPr lang="en-US" sz="800"/>
                        <a:t>Low</a:t>
                      </a:r>
                      <a:endParaRPr lang="en-IN" sz="800"/>
                    </a:p>
                  </a:txBody>
                  <a:tcPr marT="41564" marB="41564" anchor="ctr">
                    <a:solidFill>
                      <a:schemeClr val="accent2">
                        <a:lumMod val="20000"/>
                        <a:lumOff val="80000"/>
                      </a:schemeClr>
                    </a:solidFill>
                  </a:tcPr>
                </a:tc>
                <a:tc>
                  <a:txBody>
                    <a:bodyPr/>
                    <a:lstStyle/>
                    <a:p>
                      <a:r>
                        <a:rPr lang="en-IN" sz="800"/>
                        <a:t>- This will prevent accidental enablement of the alerts</a:t>
                      </a:r>
                      <a:br>
                        <a:rPr lang="en-IN" sz="800"/>
                      </a:br>
                      <a:r>
                        <a:rPr lang="en-IN" sz="800"/>
                        <a:t> - Cleaner production environment</a:t>
                      </a:r>
                      <a:endParaRPr lang="en-US" sz="800"/>
                    </a:p>
                  </a:txBody>
                  <a:tcPr marT="41564" marB="41564">
                    <a:solidFill>
                      <a:schemeClr val="accent2">
                        <a:lumMod val="20000"/>
                        <a:lumOff val="80000"/>
                      </a:schemeClr>
                    </a:solidFill>
                  </a:tcPr>
                </a:tc>
                <a:tc>
                  <a:txBody>
                    <a:bodyPr/>
                    <a:lstStyle/>
                    <a:p>
                      <a:r>
                        <a:rPr lang="en-US" sz="800"/>
                        <a:t>Splunk Best Practice, included in framework</a:t>
                      </a:r>
                    </a:p>
                  </a:txBody>
                  <a:tcPr marT="41564" marB="41564">
                    <a:solidFill>
                      <a:schemeClr val="accent2">
                        <a:lumMod val="20000"/>
                        <a:lumOff val="80000"/>
                      </a:schemeClr>
                    </a:solidFill>
                  </a:tcPr>
                </a:tc>
                <a:extLst>
                  <a:ext uri="{0D108BD9-81ED-4DB2-BD59-A6C34878D82A}">
                    <a16:rowId xmlns:a16="http://schemas.microsoft.com/office/drawing/2014/main" val="1353005095"/>
                  </a:ext>
                </a:extLst>
              </a:tr>
              <a:tr h="368170">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a:t>WSITREC14</a:t>
                      </a:r>
                      <a:endParaRPr lang="en-IN" sz="800">
                        <a:solidFill>
                          <a:srgbClr val="FF0000"/>
                        </a:solidFill>
                      </a:endParaRPr>
                    </a:p>
                  </a:txBody>
                  <a:tcPr marT="41564" marB="41564">
                    <a:solidFill>
                      <a:schemeClr val="accent2">
                        <a:lumMod val="20000"/>
                        <a:lumOff val="80000"/>
                      </a:schemeClr>
                    </a:solidFill>
                  </a:tcPr>
                </a:tc>
                <a:tc>
                  <a:txBody>
                    <a:bodyPr/>
                    <a:lstStyle/>
                    <a:p>
                      <a:r>
                        <a:rPr lang="en-US" sz="800"/>
                        <a:t>Debug logs should not be ingested to Splunk</a:t>
                      </a:r>
                      <a:endParaRPr lang="en-IN" sz="800"/>
                    </a:p>
                  </a:txBody>
                  <a:tcPr marT="41564" marB="41564">
                    <a:solidFill>
                      <a:schemeClr val="accent2">
                        <a:lumMod val="20000"/>
                        <a:lumOff val="80000"/>
                      </a:schemeClr>
                    </a:solidFill>
                  </a:tcPr>
                </a:tc>
                <a:tc>
                  <a:txBody>
                    <a:bodyPr/>
                    <a:lstStyle/>
                    <a:p>
                      <a:pPr algn="ctr"/>
                      <a:r>
                        <a:rPr lang="en-US" sz="800"/>
                        <a:t>Low</a:t>
                      </a:r>
                      <a:endParaRPr lang="en-IN" sz="800"/>
                    </a:p>
                  </a:txBody>
                  <a:tcPr marT="41564" marB="41564" anchor="ctr">
                    <a:solidFill>
                      <a:schemeClr val="accent2">
                        <a:lumMod val="20000"/>
                        <a:lumOff val="80000"/>
                      </a:schemeClr>
                    </a:solidFill>
                  </a:tcPr>
                </a:tc>
                <a:tc>
                  <a:txBody>
                    <a:bodyPr/>
                    <a:lstStyle/>
                    <a:p>
                      <a:pPr algn="ctr"/>
                      <a:r>
                        <a:rPr lang="en-US" sz="800"/>
                        <a:t>Low</a:t>
                      </a:r>
                      <a:endParaRPr lang="en-IN" sz="800"/>
                    </a:p>
                  </a:txBody>
                  <a:tcPr marT="41564" marB="41564" anchor="ctr">
                    <a:solidFill>
                      <a:schemeClr val="accent2">
                        <a:lumMod val="20000"/>
                        <a:lumOff val="80000"/>
                      </a:schemeClr>
                    </a:solidFill>
                  </a:tcPr>
                </a:tc>
                <a:tc>
                  <a:txBody>
                    <a:bodyPr/>
                    <a:lstStyle/>
                    <a:p>
                      <a:r>
                        <a:rPr lang="en-IN" sz="800"/>
                        <a:t> - Good amount of savings in the amount of data flowing to Splunk and thus potential realisations of cost benefit for the bank overall</a:t>
                      </a:r>
                      <a:endParaRPr lang="en-US" sz="800"/>
                    </a:p>
                  </a:txBody>
                  <a:tcPr marT="41564" marB="41564">
                    <a:solidFill>
                      <a:schemeClr val="accent2">
                        <a:lumMod val="20000"/>
                        <a:lumOff val="80000"/>
                      </a:schemeClr>
                    </a:solidFill>
                  </a:tcPr>
                </a:tc>
                <a:tc>
                  <a:txBody>
                    <a:bodyPr/>
                    <a:lstStyle/>
                    <a:p>
                      <a:r>
                        <a:rPr lang="en-US" sz="800"/>
                        <a:t>Splunk Best Practice, included in framework</a:t>
                      </a:r>
                    </a:p>
                  </a:txBody>
                  <a:tcPr marT="41564" marB="41564">
                    <a:solidFill>
                      <a:schemeClr val="accent2">
                        <a:lumMod val="20000"/>
                        <a:lumOff val="80000"/>
                      </a:schemeClr>
                    </a:solidFill>
                  </a:tcPr>
                </a:tc>
                <a:extLst>
                  <a:ext uri="{0D108BD9-81ED-4DB2-BD59-A6C34878D82A}">
                    <a16:rowId xmlns:a16="http://schemas.microsoft.com/office/drawing/2014/main" val="773306594"/>
                  </a:ext>
                </a:extLst>
              </a:tr>
              <a:tr h="368170">
                <a:tc>
                  <a:txBody>
                    <a:bodyPr/>
                    <a:lstStyle/>
                    <a:p>
                      <a:r>
                        <a:rPr lang="en-US" sz="800" b="0"/>
                        <a:t>WSITREC15</a:t>
                      </a:r>
                      <a:endParaRPr lang="en-IN" sz="800" b="0"/>
                    </a:p>
                  </a:txBody>
                  <a:tcPr>
                    <a:solidFill>
                      <a:schemeClr val="accent5">
                        <a:lumMod val="20000"/>
                        <a:lumOff val="80000"/>
                      </a:schemeClr>
                    </a:solidFill>
                  </a:tcPr>
                </a:tc>
                <a:tc>
                  <a:txBody>
                    <a:bodyPr/>
                    <a:lstStyle/>
                    <a:p>
                      <a:r>
                        <a:rPr lang="en-US" sz="800" b="0"/>
                        <a:t>CICD pipelines should be implemented in Splunk using DevSecOps principles</a:t>
                      </a:r>
                      <a:endParaRPr lang="en-IN" sz="800" b="0"/>
                    </a:p>
                  </a:txBody>
                  <a:tcPr>
                    <a:solidFill>
                      <a:schemeClr val="accent5">
                        <a:lumMod val="20000"/>
                        <a:lumOff val="80000"/>
                      </a:schemeClr>
                    </a:solidFill>
                  </a:tcPr>
                </a:tc>
                <a:tc>
                  <a:txBody>
                    <a:bodyPr/>
                    <a:lstStyle/>
                    <a:p>
                      <a:pPr algn="ctr"/>
                      <a:r>
                        <a:rPr lang="en-US" sz="800" b="0"/>
                        <a:t>Low</a:t>
                      </a:r>
                      <a:endParaRPr lang="en-IN" sz="800" b="0"/>
                    </a:p>
                  </a:txBody>
                  <a:tcPr anchor="ctr">
                    <a:solidFill>
                      <a:schemeClr val="accent5">
                        <a:lumMod val="20000"/>
                        <a:lumOff val="80000"/>
                      </a:schemeClr>
                    </a:solidFill>
                  </a:tcPr>
                </a:tc>
                <a:tc>
                  <a:txBody>
                    <a:bodyPr/>
                    <a:lstStyle/>
                    <a:p>
                      <a:pPr algn="ctr"/>
                      <a:r>
                        <a:rPr lang="en-US" sz="800" b="0"/>
                        <a:t>High</a:t>
                      </a:r>
                      <a:endParaRPr lang="en-IN" sz="800" b="0"/>
                    </a:p>
                  </a:txBody>
                  <a:tcPr anchor="ctr">
                    <a:solidFill>
                      <a:schemeClr val="accent5">
                        <a:lumMod val="20000"/>
                        <a:lumOff val="80000"/>
                      </a:schemeClr>
                    </a:solidFill>
                  </a:tcPr>
                </a:tc>
                <a:tc>
                  <a:txBody>
                    <a:bodyPr/>
                    <a:lstStyle/>
                    <a:p>
                      <a:pPr marL="0" indent="0" algn="l" defTabSz="914400" rtl="0" eaLnBrk="1" fontAlgn="ctr" latinLnBrk="0" hangingPunct="1">
                        <a:lnSpc>
                          <a:spcPct val="110000"/>
                        </a:lnSpc>
                        <a:spcBef>
                          <a:spcPts val="600"/>
                        </a:spcBef>
                        <a:buFont typeface="Arial" panose="020B0604020202020204" pitchFamily="34" charset="0"/>
                        <a:buNone/>
                      </a:pPr>
                      <a:r>
                        <a:rPr lang="en-US" sz="800" b="0" kern="1200">
                          <a:solidFill>
                            <a:schemeClr val="dk1"/>
                          </a:solidFill>
                          <a:latin typeface="+mn-lt"/>
                          <a:ea typeface="+mn-ea"/>
                          <a:cs typeface="+mn-cs"/>
                        </a:rPr>
                        <a:t>Aligns to standard Production deployment practices. </a:t>
                      </a:r>
                      <a:br>
                        <a:rPr lang="en-US" sz="800" b="0" kern="1200">
                          <a:solidFill>
                            <a:schemeClr val="dk1"/>
                          </a:solidFill>
                          <a:latin typeface="+mn-lt"/>
                          <a:ea typeface="+mn-ea"/>
                          <a:cs typeface="+mn-cs"/>
                        </a:rPr>
                      </a:br>
                      <a:r>
                        <a:rPr lang="en-US" sz="800" b="0" kern="1200">
                          <a:solidFill>
                            <a:schemeClr val="dk1"/>
                          </a:solidFill>
                          <a:latin typeface="+mn-lt"/>
                          <a:ea typeface="+mn-ea"/>
                          <a:cs typeface="+mn-cs"/>
                        </a:rPr>
                        <a:t>Streamlines the auditing and security aspects of any changes to production Splunk instance.</a:t>
                      </a:r>
                    </a:p>
                  </a:txBody>
                  <a:tcPr>
                    <a:solidFill>
                      <a:schemeClr val="accent5">
                        <a:lumMod val="20000"/>
                        <a:lumOff val="80000"/>
                      </a:schemeClr>
                    </a:solidFill>
                  </a:tcPr>
                </a:tc>
                <a:tc>
                  <a:txBody>
                    <a:bodyPr/>
                    <a:lstStyle/>
                    <a:p>
                      <a:pPr marL="0" indent="0" algn="l" defTabSz="914400" rtl="0" eaLnBrk="1" fontAlgn="ctr" latinLnBrk="0" hangingPunct="1">
                        <a:lnSpc>
                          <a:spcPct val="110000"/>
                        </a:lnSpc>
                        <a:spcBef>
                          <a:spcPts val="600"/>
                        </a:spcBef>
                        <a:buFont typeface="Arial" panose="020B0604020202020204" pitchFamily="34" charset="0"/>
                        <a:buNone/>
                      </a:pPr>
                      <a:r>
                        <a:rPr lang="en-US" sz="800"/>
                        <a:t>Splunk Best Practice, included in framework</a:t>
                      </a:r>
                      <a:endParaRPr lang="en-US" sz="800" b="0" kern="1200">
                        <a:solidFill>
                          <a:schemeClr val="dk1"/>
                        </a:solidFill>
                        <a:latin typeface="+mn-lt"/>
                        <a:ea typeface="+mn-ea"/>
                        <a:cs typeface="+mn-cs"/>
                      </a:endParaRPr>
                    </a:p>
                  </a:txBody>
                  <a:tcPr>
                    <a:solidFill>
                      <a:schemeClr val="accent5">
                        <a:lumMod val="20000"/>
                        <a:lumOff val="80000"/>
                      </a:schemeClr>
                    </a:solidFill>
                  </a:tcPr>
                </a:tc>
                <a:extLst>
                  <a:ext uri="{0D108BD9-81ED-4DB2-BD59-A6C34878D82A}">
                    <a16:rowId xmlns:a16="http://schemas.microsoft.com/office/drawing/2014/main" val="425999594"/>
                  </a:ext>
                </a:extLst>
              </a:tr>
              <a:tr h="368170">
                <a:tc>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US" sz="800" b="0"/>
                        <a:t>WSITREC16</a:t>
                      </a:r>
                      <a:endParaRPr lang="en-IN" sz="800" b="0"/>
                    </a:p>
                  </a:txBody>
                  <a:tcPr>
                    <a:solidFill>
                      <a:schemeClr val="accent2">
                        <a:lumMod val="20000"/>
                        <a:lumOff val="80000"/>
                      </a:schemeClr>
                    </a:solidFill>
                  </a:tcPr>
                </a:tc>
                <a:tc>
                  <a:txBody>
                    <a:bodyPr/>
                    <a:lstStyle/>
                    <a:p>
                      <a:r>
                        <a:rPr lang="en-US" sz="800" b="0"/>
                        <a:t>Use alert suppression in AppD instead of disabling Health Rules</a:t>
                      </a:r>
                    </a:p>
                  </a:txBody>
                  <a:tcPr>
                    <a:solidFill>
                      <a:schemeClr val="accent2">
                        <a:lumMod val="20000"/>
                        <a:lumOff val="80000"/>
                      </a:schemeClr>
                    </a:solidFill>
                  </a:tcPr>
                </a:tc>
                <a:tc>
                  <a:txBody>
                    <a:bodyPr/>
                    <a:lstStyle/>
                    <a:p>
                      <a:pPr algn="ctr"/>
                      <a:r>
                        <a:rPr lang="en-US" sz="800" b="0"/>
                        <a:t>Low</a:t>
                      </a:r>
                      <a:endParaRPr lang="en-IN" sz="800" b="0"/>
                    </a:p>
                  </a:txBody>
                  <a:tcPr anchor="ctr">
                    <a:solidFill>
                      <a:schemeClr val="accent2">
                        <a:lumMod val="20000"/>
                        <a:lumOff val="80000"/>
                      </a:schemeClr>
                    </a:solidFill>
                  </a:tcPr>
                </a:tc>
                <a:tc>
                  <a:txBody>
                    <a:bodyPr/>
                    <a:lstStyle/>
                    <a:p>
                      <a:pPr algn="ctr"/>
                      <a:r>
                        <a:rPr lang="en-US" sz="800" b="0"/>
                        <a:t>Low</a:t>
                      </a:r>
                      <a:endParaRPr lang="en-IN" sz="800" b="0"/>
                    </a:p>
                  </a:txBody>
                  <a:tcPr anchor="ctr">
                    <a:solidFill>
                      <a:schemeClr val="accent2">
                        <a:lumMod val="20000"/>
                        <a:lumOff val="80000"/>
                      </a:schemeClr>
                    </a:solidFill>
                  </a:tcPr>
                </a:tc>
                <a:tc>
                  <a:txBody>
                    <a:bodyPr/>
                    <a:lstStyle/>
                    <a:p>
                      <a:pPr marL="0" indent="0" algn="l" fontAlgn="ctr">
                        <a:buFont typeface="Arial" panose="020B0604020202020204" pitchFamily="34" charset="0"/>
                        <a:buNone/>
                      </a:pPr>
                      <a:r>
                        <a:rPr lang="en-GB" sz="800" b="0" u="none" strike="noStrike">
                          <a:effectLst/>
                        </a:rPr>
                        <a:t>- Best practice</a:t>
                      </a:r>
                      <a:br>
                        <a:rPr lang="en-GB" sz="800" b="0" u="none" strike="noStrike">
                          <a:effectLst/>
                        </a:rPr>
                      </a:br>
                      <a:r>
                        <a:rPr lang="en-GB" sz="800" b="0" u="none" strike="noStrike">
                          <a:effectLst/>
                        </a:rPr>
                        <a:t>- Alert suppression can be time bound</a:t>
                      </a:r>
                      <a:br>
                        <a:rPr lang="en-GB" sz="800" b="0" u="none" strike="noStrike">
                          <a:effectLst/>
                        </a:rPr>
                      </a:br>
                      <a:r>
                        <a:rPr lang="en-GB" sz="800" b="0" u="none" strike="noStrike">
                          <a:effectLst/>
                        </a:rPr>
                        <a:t>- Health rules disabled for some reasons (e.g. too many alerts on the health rule) not enabled again leads to missing actual alerts</a:t>
                      </a:r>
                      <a:endParaRPr lang="en-GB" sz="800" b="0" i="0" u="none" strike="noStrike">
                        <a:solidFill>
                          <a:srgbClr val="000000"/>
                        </a:solidFill>
                        <a:effectLst/>
                        <a:latin typeface="Calibri" panose="020F0502020204030204" pitchFamily="34" charset="0"/>
                      </a:endParaRPr>
                    </a:p>
                  </a:txBody>
                  <a:tcPr>
                    <a:solidFill>
                      <a:schemeClr val="accent2">
                        <a:lumMod val="20000"/>
                        <a:lumOff val="80000"/>
                      </a:schemeClr>
                    </a:solidFill>
                  </a:tcPr>
                </a:tc>
                <a:tc>
                  <a:txBody>
                    <a:bodyPr/>
                    <a:lstStyle/>
                    <a:p>
                      <a:pPr marL="0" indent="0" algn="l" fontAlgn="ctr">
                        <a:buFont typeface="Arial" panose="020B0604020202020204" pitchFamily="34" charset="0"/>
                        <a:buNone/>
                      </a:pPr>
                      <a:r>
                        <a:rPr lang="en-US" sz="800"/>
                        <a:t>AppD Best Practice, included in framework</a:t>
                      </a:r>
                      <a:endParaRPr lang="en-GB" sz="800" b="0" i="0" u="none" strike="noStrike">
                        <a:solidFill>
                          <a:srgbClr val="000000"/>
                        </a:solidFill>
                        <a:effectLst/>
                        <a:latin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1200607966"/>
                  </a:ext>
                </a:extLst>
              </a:tr>
              <a:tr h="368170">
                <a:tc>
                  <a:txBody>
                    <a:bodyPr/>
                    <a:lstStyle/>
                    <a:p>
                      <a:r>
                        <a:rPr lang="en-US" sz="800" b="0"/>
                        <a:t>WSITREC17</a:t>
                      </a:r>
                      <a:endParaRPr lang="en-IN" sz="800" b="0"/>
                    </a:p>
                  </a:txBody>
                  <a:tcPr>
                    <a:solidFill>
                      <a:schemeClr val="accent2">
                        <a:lumMod val="20000"/>
                        <a:lumOff val="80000"/>
                      </a:schemeClr>
                    </a:solidFill>
                  </a:tcPr>
                </a:tc>
                <a:tc>
                  <a:txBody>
                    <a:bodyPr/>
                    <a:lstStyle/>
                    <a:p>
                      <a:r>
                        <a:rPr lang="en-US" sz="800" b="0"/>
                        <a:t>Use of analytics in App D</a:t>
                      </a:r>
                      <a:endParaRPr lang="en-IN" sz="800" b="0"/>
                    </a:p>
                  </a:txBody>
                  <a:tcPr>
                    <a:solidFill>
                      <a:schemeClr val="accent2">
                        <a:lumMod val="20000"/>
                        <a:lumOff val="80000"/>
                      </a:schemeClr>
                    </a:solidFill>
                  </a:tcPr>
                </a:tc>
                <a:tc>
                  <a:txBody>
                    <a:bodyPr/>
                    <a:lstStyle/>
                    <a:p>
                      <a:pPr algn="ctr"/>
                      <a:r>
                        <a:rPr lang="en-US" sz="800" b="0"/>
                        <a:t>Low</a:t>
                      </a:r>
                      <a:endParaRPr lang="en-IN" sz="800" b="0"/>
                    </a:p>
                  </a:txBody>
                  <a:tcPr anchor="ctr">
                    <a:solidFill>
                      <a:schemeClr val="accent2">
                        <a:lumMod val="20000"/>
                        <a:lumOff val="80000"/>
                      </a:schemeClr>
                    </a:solidFill>
                  </a:tcPr>
                </a:tc>
                <a:tc>
                  <a:txBody>
                    <a:bodyPr/>
                    <a:lstStyle/>
                    <a:p>
                      <a:pPr algn="ctr"/>
                      <a:r>
                        <a:rPr lang="en-US" sz="800" b="0"/>
                        <a:t>Low</a:t>
                      </a:r>
                      <a:endParaRPr lang="en-IN" sz="800" b="0"/>
                    </a:p>
                  </a:txBody>
                  <a:tcPr anchor="ctr">
                    <a:solidFill>
                      <a:schemeClr val="accent2">
                        <a:lumMod val="20000"/>
                        <a:lumOff val="80000"/>
                      </a:schemeClr>
                    </a:solidFill>
                  </a:tcPr>
                </a:tc>
                <a:tc>
                  <a:txBody>
                    <a:bodyPr/>
                    <a:lstStyle/>
                    <a:p>
                      <a:pPr marL="0" indent="0" algn="l" defTabSz="914400" rtl="0" eaLnBrk="1" fontAlgn="ctr" latinLnBrk="0" hangingPunct="1">
                        <a:lnSpc>
                          <a:spcPct val="110000"/>
                        </a:lnSpc>
                        <a:spcBef>
                          <a:spcPts val="600"/>
                        </a:spcBef>
                        <a:buFont typeface="Arial" panose="020B0604020202020204" pitchFamily="34" charset="0"/>
                        <a:buNone/>
                      </a:pPr>
                      <a:r>
                        <a:rPr lang="en-US" sz="800" b="0" kern="1200">
                          <a:solidFill>
                            <a:schemeClr val="dk1"/>
                          </a:solidFill>
                          <a:latin typeface="+mn-lt"/>
                          <a:ea typeface="+mn-ea"/>
                          <a:cs typeface="+mn-cs"/>
                        </a:rPr>
                        <a:t>To create dashboards</a:t>
                      </a:r>
                      <a:br>
                        <a:rPr lang="en-US" sz="800" b="0" kern="1200">
                          <a:solidFill>
                            <a:schemeClr val="dk1"/>
                          </a:solidFill>
                          <a:latin typeface="+mn-lt"/>
                          <a:ea typeface="+mn-ea"/>
                          <a:cs typeface="+mn-cs"/>
                        </a:rPr>
                      </a:br>
                      <a:r>
                        <a:rPr lang="en-US" sz="800" b="0" kern="1200">
                          <a:solidFill>
                            <a:schemeClr val="dk1"/>
                          </a:solidFill>
                          <a:latin typeface="+mn-lt"/>
                          <a:ea typeface="+mn-ea"/>
                          <a:cs typeface="+mn-cs"/>
                        </a:rPr>
                        <a:t>To create metrics to observe </a:t>
                      </a:r>
                      <a:br>
                        <a:rPr lang="en-US" sz="800" b="0" kern="1200">
                          <a:solidFill>
                            <a:schemeClr val="dk1"/>
                          </a:solidFill>
                          <a:latin typeface="+mn-lt"/>
                          <a:ea typeface="+mn-ea"/>
                          <a:cs typeface="+mn-cs"/>
                        </a:rPr>
                      </a:br>
                      <a:r>
                        <a:rPr lang="en-US" sz="800" b="0" kern="1200">
                          <a:solidFill>
                            <a:schemeClr val="dk1"/>
                          </a:solidFill>
                          <a:latin typeface="+mn-lt"/>
                          <a:ea typeface="+mn-ea"/>
                          <a:cs typeface="+mn-cs"/>
                        </a:rPr>
                        <a:t>to create health rule based on the metrics</a:t>
                      </a:r>
                      <a:endParaRPr lang="en-GB" sz="800" b="0" kern="1200">
                        <a:solidFill>
                          <a:schemeClr val="dk1"/>
                        </a:solidFill>
                        <a:latin typeface="+mn-lt"/>
                        <a:ea typeface="+mn-ea"/>
                        <a:cs typeface="+mn-cs"/>
                      </a:endParaRPr>
                    </a:p>
                  </a:txBody>
                  <a:tcPr>
                    <a:solidFill>
                      <a:schemeClr val="accent2">
                        <a:lumMod val="20000"/>
                        <a:lumOff val="80000"/>
                      </a:schemeClr>
                    </a:solidFill>
                  </a:tcPr>
                </a:tc>
                <a:tc>
                  <a:txBody>
                    <a:bodyPr/>
                    <a:lstStyle/>
                    <a:p>
                      <a:pPr marL="0" marR="0" lvl="0" indent="0" algn="l" defTabSz="914400" rtl="0" eaLnBrk="1" fontAlgn="ctr" latinLnBrk="0" hangingPunct="1">
                        <a:lnSpc>
                          <a:spcPct val="110000"/>
                        </a:lnSpc>
                        <a:spcBef>
                          <a:spcPts val="600"/>
                        </a:spcBef>
                        <a:spcAft>
                          <a:spcPts val="0"/>
                        </a:spcAft>
                        <a:buClrTx/>
                        <a:buSzTx/>
                        <a:buFont typeface="Arial" panose="020B0604020202020204" pitchFamily="34" charset="0"/>
                        <a:buNone/>
                        <a:tabLst/>
                        <a:defRPr/>
                      </a:pPr>
                      <a:r>
                        <a:rPr lang="en-US" sz="800"/>
                        <a:t>AppD Best Practice, included in framework</a:t>
                      </a:r>
                      <a:endParaRPr lang="en-GB" sz="800" b="0" i="0" u="none" strike="noStrike">
                        <a:solidFill>
                          <a:srgbClr val="000000"/>
                        </a:solidFill>
                        <a:effectLst/>
                        <a:latin typeface="Calibri" panose="020F0502020204030204" pitchFamily="34" charset="0"/>
                      </a:endParaRPr>
                    </a:p>
                  </a:txBody>
                  <a:tcPr>
                    <a:solidFill>
                      <a:schemeClr val="accent2">
                        <a:lumMod val="20000"/>
                        <a:lumOff val="80000"/>
                      </a:schemeClr>
                    </a:solidFill>
                  </a:tcPr>
                </a:tc>
                <a:extLst>
                  <a:ext uri="{0D108BD9-81ED-4DB2-BD59-A6C34878D82A}">
                    <a16:rowId xmlns:a16="http://schemas.microsoft.com/office/drawing/2014/main" val="4052461375"/>
                  </a:ext>
                </a:extLst>
              </a:tr>
            </a:tbl>
          </a:graphicData>
        </a:graphic>
      </p:graphicFrame>
      <p:grpSp>
        <p:nvGrpSpPr>
          <p:cNvPr id="6" name="Group 5">
            <a:extLst>
              <a:ext uri="{FF2B5EF4-FFF2-40B4-BE49-F238E27FC236}">
                <a16:creationId xmlns:a16="http://schemas.microsoft.com/office/drawing/2014/main" id="{FCF82F9F-74CE-61C5-267D-84D284CA7578}"/>
              </a:ext>
            </a:extLst>
          </p:cNvPr>
          <p:cNvGrpSpPr/>
          <p:nvPr/>
        </p:nvGrpSpPr>
        <p:grpSpPr>
          <a:xfrm>
            <a:off x="9484521" y="505938"/>
            <a:ext cx="2382042" cy="187832"/>
            <a:chOff x="8105670" y="296875"/>
            <a:chExt cx="2382042" cy="187832"/>
          </a:xfrm>
        </p:grpSpPr>
        <p:sp>
          <p:nvSpPr>
            <p:cNvPr id="7" name="Rectangle 6">
              <a:extLst>
                <a:ext uri="{FF2B5EF4-FFF2-40B4-BE49-F238E27FC236}">
                  <a16:creationId xmlns:a16="http://schemas.microsoft.com/office/drawing/2014/main" id="{F33E4463-9790-8A30-301B-B317F296D219}"/>
                </a:ext>
              </a:extLst>
            </p:cNvPr>
            <p:cNvSpPr/>
            <p:nvPr/>
          </p:nvSpPr>
          <p:spPr>
            <a:xfrm>
              <a:off x="8105670" y="296875"/>
              <a:ext cx="183197" cy="16958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84E5D54B-D067-26B7-2817-E83D4DEFC8A9}"/>
                </a:ext>
              </a:extLst>
            </p:cNvPr>
            <p:cNvSpPr txBox="1"/>
            <p:nvPr/>
          </p:nvSpPr>
          <p:spPr>
            <a:xfrm>
              <a:off x="8356733" y="296875"/>
              <a:ext cx="497707" cy="18783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Low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High Reward</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sp>
          <p:nvSpPr>
            <p:cNvPr id="9" name="Rectangle 8">
              <a:extLst>
                <a:ext uri="{FF2B5EF4-FFF2-40B4-BE49-F238E27FC236}">
                  <a16:creationId xmlns:a16="http://schemas.microsoft.com/office/drawing/2014/main" id="{50DED1EF-F1FE-777E-F7CB-1D0FA38A271C}"/>
                </a:ext>
              </a:extLst>
            </p:cNvPr>
            <p:cNvSpPr/>
            <p:nvPr/>
          </p:nvSpPr>
          <p:spPr>
            <a:xfrm>
              <a:off x="8922306" y="296875"/>
              <a:ext cx="183197" cy="1695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0" name="TextBox 9">
              <a:extLst>
                <a:ext uri="{FF2B5EF4-FFF2-40B4-BE49-F238E27FC236}">
                  <a16:creationId xmlns:a16="http://schemas.microsoft.com/office/drawing/2014/main" id="{EF119B16-29F2-49CB-9E15-3A63FB704C8F}"/>
                </a:ext>
              </a:extLst>
            </p:cNvPr>
            <p:cNvSpPr txBox="1"/>
            <p:nvPr/>
          </p:nvSpPr>
          <p:spPr>
            <a:xfrm>
              <a:off x="9173369" y="296875"/>
              <a:ext cx="497707" cy="18783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High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High Reward</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55127A0E-A828-7FAC-18AD-0A981AB06FAF}"/>
                </a:ext>
              </a:extLst>
            </p:cNvPr>
            <p:cNvSpPr/>
            <p:nvPr/>
          </p:nvSpPr>
          <p:spPr>
            <a:xfrm>
              <a:off x="9738942" y="296875"/>
              <a:ext cx="183197" cy="169582"/>
            </a:xfrm>
            <a:prstGeom prst="rect">
              <a:avLst/>
            </a:prstGeom>
            <a:solidFill>
              <a:srgbClr val="D1EDF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2" name="TextBox 11">
              <a:extLst>
                <a:ext uri="{FF2B5EF4-FFF2-40B4-BE49-F238E27FC236}">
                  <a16:creationId xmlns:a16="http://schemas.microsoft.com/office/drawing/2014/main" id="{A7F48CE9-4B1B-A5B6-4FEA-3463742927BD}"/>
                </a:ext>
              </a:extLst>
            </p:cNvPr>
            <p:cNvSpPr txBox="1"/>
            <p:nvPr/>
          </p:nvSpPr>
          <p:spPr>
            <a:xfrm>
              <a:off x="9990005" y="296875"/>
              <a:ext cx="497707" cy="187832"/>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Low 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Low Reward</a:t>
              </a:r>
              <a:endParaRPr kumimoji="0" lang="en-IN" sz="6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1456254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E39F3-4640-AF37-9788-1F4C405E8B9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1769CE5F-F7AB-1964-A1F4-A6A1E19498FE}"/>
              </a:ext>
            </a:extLst>
          </p:cNvPr>
          <p:cNvSpPr>
            <a:spLocks noGrp="1"/>
          </p:cNvSpPr>
          <p:nvPr>
            <p:ph type="body" sz="quarter" idx="27"/>
          </p:nvPr>
        </p:nvSpPr>
        <p:spPr/>
        <p:txBody>
          <a:bodyPr/>
          <a:lstStyle/>
          <a:p>
            <a:endParaRPr lang="en-IN"/>
          </a:p>
        </p:txBody>
      </p:sp>
      <p:sp>
        <p:nvSpPr>
          <p:cNvPr id="6" name="Footer Placeholder 5">
            <a:extLst>
              <a:ext uri="{FF2B5EF4-FFF2-40B4-BE49-F238E27FC236}">
                <a16:creationId xmlns:a16="http://schemas.microsoft.com/office/drawing/2014/main" id="{79C4BEBF-8DEA-EB08-5AC6-E73B43EB308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7" name="Title 2">
            <a:extLst>
              <a:ext uri="{FF2B5EF4-FFF2-40B4-BE49-F238E27FC236}">
                <a16:creationId xmlns:a16="http://schemas.microsoft.com/office/drawing/2014/main" id="{2E75B6B5-57F3-004B-E4F6-DE64A63E4644}"/>
              </a:ext>
            </a:extLst>
          </p:cNvPr>
          <p:cNvSpPr txBox="1">
            <a:spLocks/>
          </p:cNvSpPr>
          <p:nvPr/>
        </p:nvSpPr>
        <p:spPr bwMode="gray">
          <a:xfrm>
            <a:off x="4498492" y="1351125"/>
            <a:ext cx="6152575" cy="79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70F26"/>
                </a:solidFill>
                <a:effectLst/>
                <a:uLnTx/>
                <a:uFillTx/>
                <a:latin typeface="Georgia" panose="02040502050405020303" pitchFamily="18" charset="0"/>
                <a:ea typeface="+mj-ea"/>
                <a:cs typeface="+mj-cs"/>
              </a:rPr>
              <a:t>Roadmap Implementation</a:t>
            </a:r>
            <a:endParaRPr kumimoji="0" lang="en-GB" sz="4400" b="0" i="0" u="none" strike="noStrike" kern="1200" cap="none" spc="0" normalizeH="0" baseline="0" noProof="1">
              <a:ln>
                <a:noFill/>
              </a:ln>
              <a:solidFill>
                <a:srgbClr val="00CB5D"/>
              </a:solidFill>
              <a:effectLst/>
              <a:uLnTx/>
              <a:uFillTx/>
              <a:latin typeface="Georgia" panose="02040502050405020303" pitchFamily="18" charset="0"/>
              <a:ea typeface="+mj-ea"/>
              <a:cs typeface="+mj-cs"/>
            </a:endParaRPr>
          </a:p>
        </p:txBody>
      </p:sp>
      <p:pic>
        <p:nvPicPr>
          <p:cNvPr id="2052" name="Picture 4" descr="Free photo medium shot women in business meeting">
            <a:extLst>
              <a:ext uri="{FF2B5EF4-FFF2-40B4-BE49-F238E27FC236}">
                <a16:creationId xmlns:a16="http://schemas.microsoft.com/office/drawing/2014/main" id="{614067A1-B567-FD4C-3CDD-562351CC77C2}"/>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5904" r="59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915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F46E-83DC-E456-5FAC-D8A80D5FD181}"/>
              </a:ext>
            </a:extLst>
          </p:cNvPr>
          <p:cNvSpPr>
            <a:spLocks noGrp="1"/>
          </p:cNvSpPr>
          <p:nvPr>
            <p:ph type="title"/>
          </p:nvPr>
        </p:nvSpPr>
        <p:spPr>
          <a:xfrm>
            <a:off x="159802" y="314427"/>
            <a:ext cx="11449050" cy="619125"/>
          </a:xfrm>
        </p:spPr>
        <p:txBody>
          <a:bodyPr/>
          <a:lstStyle/>
          <a:p>
            <a:r>
              <a:rPr lang="en-US"/>
              <a:t>Application/Services Scope</a:t>
            </a:r>
            <a:endParaRPr lang="en-IN"/>
          </a:p>
        </p:txBody>
      </p:sp>
      <p:sp>
        <p:nvSpPr>
          <p:cNvPr id="5" name="Slide Number Placeholder 4">
            <a:extLst>
              <a:ext uri="{FF2B5EF4-FFF2-40B4-BE49-F238E27FC236}">
                <a16:creationId xmlns:a16="http://schemas.microsoft.com/office/drawing/2014/main" id="{DB8AF6C2-D39B-DEDC-60E2-BA57C304469B}"/>
              </a:ext>
            </a:extLst>
          </p:cNvPr>
          <p:cNvSpPr>
            <a:spLocks noGrp="1"/>
          </p:cNvSpPr>
          <p:nvPr>
            <p:ph type="sldNum" sz="quarter" idx="4"/>
          </p:nvPr>
        </p:nvSpPr>
        <p:spPr>
          <a:xfrm>
            <a:off x="5731927" y="6563358"/>
            <a:ext cx="304800" cy="88901"/>
          </a:xfrm>
        </p:spPr>
        <p:txBody>
          <a:bodyPr/>
          <a:lstStyle/>
          <a:p>
            <a:fld id="{13CE6DAF-806F-404B-BC68-339BFCB57E5C}" type="slidenum">
              <a:rPr lang="en-US" smtClean="0"/>
              <a:pPr/>
              <a:t>26</a:t>
            </a:fld>
            <a:endParaRPr lang="en-US"/>
          </a:p>
        </p:txBody>
      </p:sp>
      <p:graphicFrame>
        <p:nvGraphicFramePr>
          <p:cNvPr id="11" name="Table 10">
            <a:extLst>
              <a:ext uri="{FF2B5EF4-FFF2-40B4-BE49-F238E27FC236}">
                <a16:creationId xmlns:a16="http://schemas.microsoft.com/office/drawing/2014/main" id="{AE2CB020-557A-29FB-DCFA-169ADA1F3B9C}"/>
              </a:ext>
            </a:extLst>
          </p:cNvPr>
          <p:cNvGraphicFramePr>
            <a:graphicFrameLocks noGrp="1"/>
          </p:cNvGraphicFramePr>
          <p:nvPr>
            <p:extLst>
              <p:ext uri="{D42A27DB-BD31-4B8C-83A1-F6EECF244321}">
                <p14:modId xmlns:p14="http://schemas.microsoft.com/office/powerpoint/2010/main" val="4056004052"/>
              </p:ext>
            </p:extLst>
          </p:nvPr>
        </p:nvGraphicFramePr>
        <p:xfrm>
          <a:off x="3471131" y="1636614"/>
          <a:ext cx="6634184" cy="4481819"/>
        </p:xfrm>
        <a:graphic>
          <a:graphicData uri="http://schemas.openxmlformats.org/drawingml/2006/table">
            <a:tbl>
              <a:tblPr>
                <a:tableStyleId>{5DA37D80-6434-44D0-A028-1B22A696006F}</a:tableStyleId>
              </a:tblPr>
              <a:tblGrid>
                <a:gridCol w="324000">
                  <a:extLst>
                    <a:ext uri="{9D8B030D-6E8A-4147-A177-3AD203B41FA5}">
                      <a16:colId xmlns:a16="http://schemas.microsoft.com/office/drawing/2014/main" val="3624180118"/>
                    </a:ext>
                  </a:extLst>
                </a:gridCol>
                <a:gridCol w="864000">
                  <a:extLst>
                    <a:ext uri="{9D8B030D-6E8A-4147-A177-3AD203B41FA5}">
                      <a16:colId xmlns:a16="http://schemas.microsoft.com/office/drawing/2014/main" val="3716476554"/>
                    </a:ext>
                  </a:extLst>
                </a:gridCol>
                <a:gridCol w="1889062">
                  <a:extLst>
                    <a:ext uri="{9D8B030D-6E8A-4147-A177-3AD203B41FA5}">
                      <a16:colId xmlns:a16="http://schemas.microsoft.com/office/drawing/2014/main" val="4047583888"/>
                    </a:ext>
                  </a:extLst>
                </a:gridCol>
                <a:gridCol w="360000">
                  <a:extLst>
                    <a:ext uri="{9D8B030D-6E8A-4147-A177-3AD203B41FA5}">
                      <a16:colId xmlns:a16="http://schemas.microsoft.com/office/drawing/2014/main" val="456098713"/>
                    </a:ext>
                  </a:extLst>
                </a:gridCol>
                <a:gridCol w="360000">
                  <a:extLst>
                    <a:ext uri="{9D8B030D-6E8A-4147-A177-3AD203B41FA5}">
                      <a16:colId xmlns:a16="http://schemas.microsoft.com/office/drawing/2014/main" val="2942485823"/>
                    </a:ext>
                  </a:extLst>
                </a:gridCol>
                <a:gridCol w="360000">
                  <a:extLst>
                    <a:ext uri="{9D8B030D-6E8A-4147-A177-3AD203B41FA5}">
                      <a16:colId xmlns:a16="http://schemas.microsoft.com/office/drawing/2014/main" val="1907834947"/>
                    </a:ext>
                  </a:extLst>
                </a:gridCol>
                <a:gridCol w="360000">
                  <a:extLst>
                    <a:ext uri="{9D8B030D-6E8A-4147-A177-3AD203B41FA5}">
                      <a16:colId xmlns:a16="http://schemas.microsoft.com/office/drawing/2014/main" val="1083517509"/>
                    </a:ext>
                  </a:extLst>
                </a:gridCol>
                <a:gridCol w="360000">
                  <a:extLst>
                    <a:ext uri="{9D8B030D-6E8A-4147-A177-3AD203B41FA5}">
                      <a16:colId xmlns:a16="http://schemas.microsoft.com/office/drawing/2014/main" val="525637122"/>
                    </a:ext>
                  </a:extLst>
                </a:gridCol>
                <a:gridCol w="360000">
                  <a:extLst>
                    <a:ext uri="{9D8B030D-6E8A-4147-A177-3AD203B41FA5}">
                      <a16:colId xmlns:a16="http://schemas.microsoft.com/office/drawing/2014/main" val="1726635792"/>
                    </a:ext>
                  </a:extLst>
                </a:gridCol>
                <a:gridCol w="360000">
                  <a:extLst>
                    <a:ext uri="{9D8B030D-6E8A-4147-A177-3AD203B41FA5}">
                      <a16:colId xmlns:a16="http://schemas.microsoft.com/office/drawing/2014/main" val="4005383154"/>
                    </a:ext>
                  </a:extLst>
                </a:gridCol>
                <a:gridCol w="360000">
                  <a:extLst>
                    <a:ext uri="{9D8B030D-6E8A-4147-A177-3AD203B41FA5}">
                      <a16:colId xmlns:a16="http://schemas.microsoft.com/office/drawing/2014/main" val="931238481"/>
                    </a:ext>
                  </a:extLst>
                </a:gridCol>
                <a:gridCol w="360000">
                  <a:extLst>
                    <a:ext uri="{9D8B030D-6E8A-4147-A177-3AD203B41FA5}">
                      <a16:colId xmlns:a16="http://schemas.microsoft.com/office/drawing/2014/main" val="1427981345"/>
                    </a:ext>
                  </a:extLst>
                </a:gridCol>
                <a:gridCol w="317122">
                  <a:extLst>
                    <a:ext uri="{9D8B030D-6E8A-4147-A177-3AD203B41FA5}">
                      <a16:colId xmlns:a16="http://schemas.microsoft.com/office/drawing/2014/main" val="956947866"/>
                    </a:ext>
                  </a:extLst>
                </a:gridCol>
              </a:tblGrid>
              <a:tr h="262409">
                <a:tc gridSpan="3">
                  <a:txBody>
                    <a:bodyPr/>
                    <a:lstStyle/>
                    <a:p>
                      <a:pPr algn="ctr" fontAlgn="b"/>
                      <a:r>
                        <a:rPr lang="en-IN" sz="900" b="1" u="none" strike="noStrike">
                          <a:solidFill>
                            <a:schemeClr val="accent3"/>
                          </a:solidFill>
                          <a:effectLst/>
                          <a:latin typeface="+mn-lt"/>
                        </a:rPr>
                        <a:t> </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hMerge="1">
                  <a:txBody>
                    <a:bodyPr/>
                    <a:lstStyle/>
                    <a:p>
                      <a:endParaRPr lang="en-IN"/>
                    </a:p>
                  </a:txBody>
                  <a:tcPr/>
                </a:tc>
                <a:tc hMerge="1">
                  <a:txBody>
                    <a:bodyPr/>
                    <a:lstStyle/>
                    <a:p>
                      <a:endParaRPr lang="en-IN"/>
                    </a:p>
                  </a:txBody>
                  <a:tcPr/>
                </a:tc>
                <a:tc gridSpan="9">
                  <a:txBody>
                    <a:bodyPr/>
                    <a:lstStyle/>
                    <a:p>
                      <a:pPr algn="ctr" rtl="0" fontAlgn="b"/>
                      <a:r>
                        <a:rPr lang="en-IN" sz="900" b="1" u="none" strike="noStrike">
                          <a:solidFill>
                            <a:schemeClr val="accent3"/>
                          </a:solidFill>
                          <a:effectLst/>
                          <a:latin typeface="+mn-lt"/>
                        </a:rPr>
                        <a:t>Regional Implementation of Application (Services)</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a:txBody>
                    <a:bodyPr/>
                    <a:lstStyle/>
                    <a:p>
                      <a:pPr algn="ctr" rtl="0" fontAlgn="ctr"/>
                      <a:r>
                        <a:rPr lang="en-IN" sz="900" b="1" u="none" strike="noStrike">
                          <a:solidFill>
                            <a:schemeClr val="accent3"/>
                          </a:solidFill>
                          <a:effectLst/>
                          <a:latin typeface="+mn-lt"/>
                        </a:rPr>
                        <a:t>Total</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348545687"/>
                  </a:ext>
                </a:extLst>
              </a:tr>
              <a:tr h="262409">
                <a:tc>
                  <a:txBody>
                    <a:bodyPr/>
                    <a:lstStyle/>
                    <a:p>
                      <a:pPr algn="ctr" rtl="0" fontAlgn="b"/>
                      <a:r>
                        <a:rPr lang="en-IN" sz="900" b="1" u="none" strike="noStrike">
                          <a:solidFill>
                            <a:schemeClr val="accent3"/>
                          </a:solidFill>
                          <a:effectLst/>
                        </a:rPr>
                        <a:t>Area</a:t>
                      </a:r>
                      <a:endParaRPr lang="en-IN" sz="900" b="1" i="0" u="none" strike="noStrike">
                        <a:solidFill>
                          <a:schemeClr val="accent3"/>
                        </a:solidFill>
                        <a:effectLst/>
                        <a:latin typeface="Calibri" panose="020F0502020204030204" pitchFamily="34" charset="0"/>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BU</a:t>
                      </a:r>
                      <a:endParaRPr lang="en-IN" sz="900" b="0"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Applications</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AP</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EU</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800" b="1" u="none" strike="noStrike">
                          <a:solidFill>
                            <a:schemeClr val="accent3"/>
                          </a:solidFill>
                          <a:effectLst/>
                          <a:latin typeface="+mn-lt"/>
                        </a:rPr>
                        <a:t>Global</a:t>
                      </a:r>
                      <a:endParaRPr lang="en-IN" sz="8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HK</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ID</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JP</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MENA</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NA</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UK</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vMerge="1">
                  <a:txBody>
                    <a:bodyPr/>
                    <a:lstStyle/>
                    <a:p>
                      <a:endParaRPr lang="en-IN"/>
                    </a:p>
                  </a:txBody>
                  <a:tcPr/>
                </a:tc>
                <a:extLst>
                  <a:ext uri="{0D108BD9-81ED-4DB2-BD59-A6C34878D82A}">
                    <a16:rowId xmlns:a16="http://schemas.microsoft.com/office/drawing/2014/main" val="4070670254"/>
                  </a:ext>
                </a:extLst>
              </a:tr>
              <a:tr h="262409">
                <a:tc rowSpan="9">
                  <a:txBody>
                    <a:bodyPr/>
                    <a:lstStyle/>
                    <a:p>
                      <a:pPr algn="ctr" rtl="0" fontAlgn="b"/>
                      <a:r>
                        <a:rPr lang="en-IN" sz="900" b="1" u="none" strike="noStrike">
                          <a:effectLst/>
                        </a:rPr>
                        <a:t> </a:t>
                      </a:r>
                      <a:endParaRPr lang="en-IN" sz="900" b="1" i="0" u="none" strike="noStrike">
                        <a:solidFill>
                          <a:srgbClr val="000000"/>
                        </a:solidFill>
                        <a:effectLst/>
                        <a:latin typeface="Calibri" panose="020F0502020204030204" pitchFamily="34" charset="0"/>
                      </a:endParaRPr>
                    </a:p>
                  </a:txBody>
                  <a:tcPr marL="6161" marR="6161" marT="6161" marB="0" anchor="ctr"/>
                </a:tc>
                <a:tc>
                  <a:txBody>
                    <a:bodyPr/>
                    <a:lstStyle/>
                    <a:p>
                      <a:pPr algn="ctr" rtl="0" fontAlgn="b"/>
                      <a:r>
                        <a:rPr lang="en-IN" sz="900" b="0" u="none" strike="noStrike">
                          <a:effectLst/>
                          <a:latin typeface="+mn-lt"/>
                        </a:rPr>
                        <a:t>EVPS</a:t>
                      </a:r>
                    </a:p>
                  </a:txBody>
                  <a:tcPr marL="6161" marR="6161" marT="6161" marB="0" anchor="ctr"/>
                </a:tc>
                <a:tc>
                  <a:txBody>
                    <a:bodyPr/>
                    <a:lstStyle/>
                    <a:p>
                      <a:pPr algn="ctr" rtl="0" fontAlgn="b"/>
                      <a:r>
                        <a:rPr lang="en-IN" sz="900" b="0" u="none" strike="noStrike">
                          <a:effectLst/>
                          <a:latin typeface="+mn-lt"/>
                        </a:rPr>
                        <a:t> EVPS</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0" u="none" strike="noStrike">
                          <a:effectLst/>
                          <a:latin typeface="+mn-lt"/>
                        </a:rPr>
                        <a:t>2</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2</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527126621"/>
                  </a:ext>
                </a:extLst>
              </a:tr>
              <a:tr h="262409">
                <a:tc vMerge="1">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161" marR="6161" marT="6161" marB="0" anchor="b"/>
                </a:tc>
                <a:tc rowSpan="7">
                  <a:txBody>
                    <a:bodyPr/>
                    <a:lstStyle/>
                    <a:p>
                      <a:pPr algn="ctr" rtl="0" fontAlgn="b"/>
                      <a:r>
                        <a:rPr lang="en-IN" sz="900" b="0" u="none" strike="noStrike">
                          <a:effectLst/>
                          <a:latin typeface="+mn-lt"/>
                        </a:rPr>
                        <a:t>Orchestration</a:t>
                      </a:r>
                    </a:p>
                  </a:txBody>
                  <a:tcPr marL="6161" marR="6161" marT="6161" marB="0" anchor="ctr"/>
                </a:tc>
                <a:tc>
                  <a:txBody>
                    <a:bodyPr/>
                    <a:lstStyle/>
                    <a:p>
                      <a:pPr algn="ctr" rtl="0" fontAlgn="b"/>
                      <a:r>
                        <a:rPr lang="en-IN" sz="900" u="none" strike="noStrike">
                          <a:effectLst/>
                          <a:latin typeface="+mn-lt"/>
                        </a:rPr>
                        <a:t>Clearing Delivery Inbound</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1</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607391681"/>
                  </a:ext>
                </a:extLst>
              </a:tr>
              <a:tr h="262409">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u="none" strike="noStrike">
                          <a:effectLst/>
                          <a:latin typeface="+mn-lt"/>
                        </a:rPr>
                        <a:t>Clearing Delivery Outbound</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1</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2970502536"/>
                  </a:ext>
                </a:extLst>
              </a:tr>
              <a:tr h="262409">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u="none" strike="noStrike">
                          <a:effectLst/>
                          <a:latin typeface="+mn-lt"/>
                        </a:rPr>
                        <a:t>Payment Pre Process Validation</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1</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1543104686"/>
                  </a:ext>
                </a:extLst>
              </a:tr>
              <a:tr h="262409">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u="none" strike="noStrike">
                          <a:effectLst/>
                          <a:latin typeface="+mn-lt"/>
                        </a:rPr>
                        <a:t>Payment Request Service</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2</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2762897640"/>
                  </a:ext>
                </a:extLst>
              </a:tr>
              <a:tr h="262409">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u="none" strike="noStrike" err="1">
                          <a:effectLst/>
                          <a:latin typeface="+mn-lt"/>
                        </a:rPr>
                        <a:t>Pymt</a:t>
                      </a:r>
                      <a:r>
                        <a:rPr lang="en-IN" sz="900" u="none" strike="noStrike">
                          <a:effectLst/>
                          <a:latin typeface="+mn-lt"/>
                        </a:rPr>
                        <a:t>. File Transmission Service</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1</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3449555275"/>
                  </a:ext>
                </a:extLst>
              </a:tr>
              <a:tr h="262409">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u="none" strike="noStrike">
                          <a:effectLst/>
                          <a:latin typeface="+mn-lt"/>
                        </a:rPr>
                        <a:t>Payments-MQ-Farm</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2</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151669206"/>
                  </a:ext>
                </a:extLst>
              </a:tr>
              <a:tr h="262409">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vMerge="1">
                  <a:txBody>
                    <a:bodyPr/>
                    <a:lstStyle/>
                    <a:p>
                      <a:pPr algn="ctr" rtl="0" fontAlgn="b"/>
                      <a:r>
                        <a:rPr lang="en-IN" sz="800" u="none" strike="noStrike">
                          <a:effectLst/>
                        </a:rPr>
                        <a:t> </a:t>
                      </a:r>
                      <a:endParaRPr lang="en-IN" sz="8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u="none" strike="noStrike">
                          <a:effectLst/>
                          <a:latin typeface="+mn-lt"/>
                        </a:rPr>
                        <a:t>POL</a:t>
                      </a:r>
                      <a:endParaRPr lang="en-IN" sz="900" b="0" i="0" u="none" strike="noStrike">
                        <a:solidFill>
                          <a:srgbClr val="000000"/>
                        </a:solidFill>
                        <a:effectLst/>
                        <a:latin typeface="+mn-lt"/>
                      </a:endParaRPr>
                    </a:p>
                  </a:txBody>
                  <a:tcPr marL="6161" marR="6161" marT="6161" marB="0" anchor="ctr">
                    <a:solidFill>
                      <a:schemeClr val="accent5">
                        <a:lumMod val="60000"/>
                        <a:lumOff val="40000"/>
                      </a:schemeClr>
                    </a:solidFill>
                  </a:tcP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3</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1596559995"/>
                  </a:ext>
                </a:extLst>
              </a:tr>
              <a:tr h="262409">
                <a:tc vMerge="1">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b="0" u="none" strike="noStrike">
                          <a:effectLst/>
                          <a:latin typeface="+mn-lt"/>
                        </a:rPr>
                        <a:t>Processing</a:t>
                      </a:r>
                    </a:p>
                  </a:txBody>
                  <a:tcPr marL="6161" marR="6161" marT="6161" marB="0" anchor="ctr"/>
                </a:tc>
                <a:tc>
                  <a:txBody>
                    <a:bodyPr/>
                    <a:lstStyle/>
                    <a:p>
                      <a:pPr algn="ctr" rtl="0" fontAlgn="b"/>
                      <a:r>
                        <a:rPr lang="en-IN" sz="900" u="none" strike="noStrike">
                          <a:effectLst/>
                          <a:latin typeface="+mn-lt"/>
                        </a:rPr>
                        <a:t> GPE RTP</a:t>
                      </a:r>
                      <a:endParaRPr lang="en-IN" sz="900" b="1"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2</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834675894"/>
                  </a:ext>
                </a:extLst>
              </a:tr>
              <a:tr h="262409">
                <a:tc rowSpan="5">
                  <a:txBody>
                    <a:bodyPr/>
                    <a:lstStyle/>
                    <a:p>
                      <a:pPr algn="ctr" rtl="0" fontAlgn="b"/>
                      <a:r>
                        <a:rPr lang="en-IN" sz="900" b="0" u="none" strike="noStrike">
                          <a:effectLst/>
                        </a:rPr>
                        <a:t> </a:t>
                      </a:r>
                      <a:endParaRPr lang="en-IN" sz="900" b="0" i="0" u="none" strike="noStrike">
                        <a:solidFill>
                          <a:srgbClr val="000000"/>
                        </a:solidFill>
                        <a:effectLst/>
                        <a:latin typeface="Calibri" panose="020F0502020204030204" pitchFamily="34" charset="0"/>
                      </a:endParaRPr>
                    </a:p>
                  </a:txBody>
                  <a:tcPr marL="6161" marR="6161" marT="6161" marB="0" anchor="ctr"/>
                </a:tc>
                <a:tc>
                  <a:txBody>
                    <a:bodyPr/>
                    <a:lstStyle/>
                    <a:p>
                      <a:pPr algn="ctr" rtl="0" fontAlgn="b"/>
                      <a:r>
                        <a:rPr lang="en-IN" sz="900" b="0" u="none" strike="noStrike">
                          <a:effectLst/>
                          <a:latin typeface="+mn-lt"/>
                        </a:rPr>
                        <a:t>Global Disbursements</a:t>
                      </a:r>
                    </a:p>
                  </a:txBody>
                  <a:tcPr marL="6161" marR="6161" marT="6161" marB="0" anchor="ctr"/>
                </a:tc>
                <a:tc>
                  <a:txBody>
                    <a:bodyPr/>
                    <a:lstStyle/>
                    <a:p>
                      <a:pPr algn="ctr" fontAlgn="b"/>
                      <a:r>
                        <a:rPr lang="en-IN" sz="900" u="none" strike="noStrike">
                          <a:effectLst/>
                          <a:latin typeface="+mn-lt"/>
                        </a:rPr>
                        <a:t>Payment Instruction Processor</a:t>
                      </a: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1</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650007898"/>
                  </a:ext>
                </a:extLst>
              </a:tr>
              <a:tr h="262409">
                <a:tc vMerge="1">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b="0" u="none" strike="noStrike">
                          <a:effectLst/>
                          <a:latin typeface="+mn-lt"/>
                        </a:rPr>
                        <a:t>Messaging</a:t>
                      </a:r>
                    </a:p>
                  </a:txBody>
                  <a:tcPr marL="6161" marR="6161" marT="6161" marB="0" anchor="ctr"/>
                </a:tc>
                <a:tc>
                  <a:txBody>
                    <a:bodyPr/>
                    <a:lstStyle/>
                    <a:p>
                      <a:pPr algn="ctr" rtl="0" fontAlgn="b"/>
                      <a:r>
                        <a:rPr lang="en-IN" sz="900" u="none" strike="noStrike">
                          <a:effectLst/>
                          <a:latin typeface="+mn-lt"/>
                        </a:rPr>
                        <a:t> GMG</a:t>
                      </a:r>
                      <a:endParaRPr lang="en-IN" sz="900" b="1" i="0" u="none" strike="noStrike">
                        <a:solidFill>
                          <a:srgbClr val="000000"/>
                        </a:solidFill>
                        <a:effectLst/>
                        <a:latin typeface="+mn-lt"/>
                      </a:endParaRPr>
                    </a:p>
                  </a:txBody>
                  <a:tcPr marL="6161" marR="6161" marT="6161" marB="0" anchor="ctr">
                    <a:solidFill>
                      <a:schemeClr val="accent5">
                        <a:lumMod val="60000"/>
                        <a:lumOff val="40000"/>
                      </a:schemeClr>
                    </a:solidFill>
                  </a:tcP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3</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4175080541"/>
                  </a:ext>
                </a:extLst>
              </a:tr>
              <a:tr h="262409">
                <a:tc vMerge="1">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b="0" u="none" strike="noStrike">
                          <a:effectLst/>
                          <a:latin typeface="+mn-lt"/>
                        </a:rPr>
                        <a:t>Processing</a:t>
                      </a:r>
                    </a:p>
                  </a:txBody>
                  <a:tcPr marL="6161" marR="6161" marT="6161" marB="0" anchor="ctr"/>
                </a:tc>
                <a:tc>
                  <a:txBody>
                    <a:bodyPr/>
                    <a:lstStyle/>
                    <a:p>
                      <a:pPr algn="ctr" rtl="0" fontAlgn="b"/>
                      <a:r>
                        <a:rPr lang="en-IN" sz="900" u="none" strike="noStrike">
                          <a:effectLst/>
                          <a:latin typeface="+mn-lt"/>
                        </a:rPr>
                        <a:t>GPE </a:t>
                      </a:r>
                      <a:endParaRPr lang="en-IN" sz="900" b="1" i="0" u="none" strike="noStrike">
                        <a:solidFill>
                          <a:srgbClr val="000000"/>
                        </a:solidFill>
                        <a:effectLst/>
                        <a:latin typeface="+mn-lt"/>
                      </a:endParaRPr>
                    </a:p>
                  </a:txBody>
                  <a:tcPr marL="6161" marR="6161" marT="6161" marB="0" anchor="ctr">
                    <a:solidFill>
                      <a:schemeClr val="accent5">
                        <a:lumMod val="60000"/>
                        <a:lumOff val="40000"/>
                      </a:schemeClr>
                    </a:solidFill>
                  </a:tcP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2</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5</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361967084"/>
                  </a:ext>
                </a:extLst>
              </a:tr>
              <a:tr h="262409">
                <a:tc vMerge="1">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b="0" u="none" strike="noStrike">
                          <a:effectLst/>
                          <a:latin typeface="+mn-lt"/>
                        </a:rPr>
                        <a:t>Sanctions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WOLF </a:t>
                      </a:r>
                      <a:endParaRPr lang="en-IN" sz="900" b="1" i="0" u="none" strike="noStrike">
                        <a:solidFill>
                          <a:srgbClr val="000000"/>
                        </a:solidFill>
                        <a:effectLst/>
                        <a:latin typeface="+mn-lt"/>
                      </a:endParaRPr>
                    </a:p>
                  </a:txBody>
                  <a:tcPr marL="6161" marR="6161" marT="6161" marB="0" anchor="ctr">
                    <a:solidFill>
                      <a:schemeClr val="accent5">
                        <a:lumMod val="60000"/>
                        <a:lumOff val="40000"/>
                      </a:schemeClr>
                    </a:solidFill>
                  </a:tcP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2</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5</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349007440"/>
                  </a:ext>
                </a:extLst>
              </a:tr>
              <a:tr h="262409">
                <a:tc vMerge="1">
                  <a:txBody>
                    <a:bodyPr/>
                    <a:lstStyle/>
                    <a:p>
                      <a:pPr algn="ctr" fontAlgn="b"/>
                      <a:r>
                        <a:rPr lang="en-IN" sz="1100" u="none" strike="noStrike">
                          <a:effectLst/>
                        </a:rPr>
                        <a:t> </a:t>
                      </a:r>
                      <a:endParaRPr lang="en-IN" sz="1100" b="0" i="0" u="none" strike="noStrike">
                        <a:solidFill>
                          <a:srgbClr val="000000"/>
                        </a:solidFill>
                        <a:effectLst/>
                        <a:latin typeface="Calibri" panose="020F0502020204030204" pitchFamily="34" charset="0"/>
                      </a:endParaRPr>
                    </a:p>
                  </a:txBody>
                  <a:tcPr marL="6161" marR="6161" marT="6161" marB="0" anchor="b"/>
                </a:tc>
                <a:tc>
                  <a:txBody>
                    <a:bodyPr/>
                    <a:lstStyle/>
                    <a:p>
                      <a:pPr algn="ctr" rtl="0" fontAlgn="b"/>
                      <a:r>
                        <a:rPr lang="en-IN" sz="900" b="0" u="none" strike="noStrike">
                          <a:effectLst/>
                          <a:latin typeface="+mn-lt"/>
                        </a:rPr>
                        <a:t>SWIFT</a:t>
                      </a:r>
                    </a:p>
                  </a:txBody>
                  <a:tcPr marL="6161" marR="6161" marT="6161" marB="0" anchor="ctr"/>
                </a:tc>
                <a:tc>
                  <a:txBody>
                    <a:bodyPr/>
                    <a:lstStyle/>
                    <a:p>
                      <a:pPr algn="ctr" rtl="0" fontAlgn="b"/>
                      <a:r>
                        <a:rPr lang="en-IN" sz="900" u="none" strike="noStrike">
                          <a:effectLst/>
                          <a:latin typeface="+mn-lt"/>
                        </a:rPr>
                        <a:t>SWIFT </a:t>
                      </a:r>
                      <a:endParaRPr lang="en-IN" sz="900" b="1"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3</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 </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1</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u="none" strike="noStrike">
                          <a:effectLst/>
                          <a:latin typeface="+mn-lt"/>
                        </a:rPr>
                        <a:t>2</a:t>
                      </a:r>
                      <a:endParaRPr lang="en-IN" sz="900" b="0" i="0" u="none" strike="noStrike">
                        <a:solidFill>
                          <a:srgbClr val="000000"/>
                        </a:solidFill>
                        <a:effectLst/>
                        <a:latin typeface="+mn-lt"/>
                      </a:endParaRPr>
                    </a:p>
                  </a:txBody>
                  <a:tcPr marL="6161" marR="6161" marT="6161" marB="0" anchor="ctr"/>
                </a:tc>
                <a:tc>
                  <a:txBody>
                    <a:bodyPr/>
                    <a:lstStyle/>
                    <a:p>
                      <a:pPr algn="ctr" rtl="0" fontAlgn="b"/>
                      <a:r>
                        <a:rPr lang="en-IN" sz="900" b="1" u="none" strike="noStrike">
                          <a:solidFill>
                            <a:schemeClr val="accent3"/>
                          </a:solidFill>
                          <a:effectLst/>
                          <a:latin typeface="+mn-lt"/>
                        </a:rPr>
                        <a:t>8</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2939437168"/>
                  </a:ext>
                </a:extLst>
              </a:tr>
              <a:tr h="262409">
                <a:tc gridSpan="3">
                  <a:txBody>
                    <a:bodyPr/>
                    <a:lstStyle/>
                    <a:p>
                      <a:pPr algn="ctr" rtl="0" fontAlgn="b"/>
                      <a:r>
                        <a:rPr lang="en-IN" sz="900" b="1" u="none" strike="noStrike">
                          <a:solidFill>
                            <a:schemeClr val="accent3"/>
                          </a:solidFill>
                          <a:effectLst/>
                          <a:latin typeface="+mn-lt"/>
                        </a:rPr>
                        <a:t>Grand Total     13 Applications</a:t>
                      </a:r>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hMerge="1">
                  <a:txBody>
                    <a:bodyPr/>
                    <a:lstStyle/>
                    <a:p>
                      <a:endParaRPr lang="en-IN"/>
                    </a:p>
                  </a:txBody>
                  <a:tcPr/>
                </a:tc>
                <a:tc hMerge="1">
                  <a:txBody>
                    <a:bodyPr/>
                    <a:lstStyle/>
                    <a:p>
                      <a:endParaRPr lang="en-IN"/>
                    </a:p>
                  </a:txBody>
                  <a:tcPr/>
                </a:tc>
                <a:tc>
                  <a:txBody>
                    <a:bodyPr/>
                    <a:lstStyle/>
                    <a:p>
                      <a:pPr algn="ctr" rtl="0" fontAlgn="b"/>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endParaRPr lang="en-IN" sz="900" b="1" i="0" u="none" strike="noStrike">
                        <a:solidFill>
                          <a:schemeClr val="accent3"/>
                        </a:solidFill>
                        <a:effectLst/>
                        <a:latin typeface="+mn-lt"/>
                      </a:endParaRPr>
                    </a:p>
                  </a:txBody>
                  <a:tcPr marL="6161" marR="6161" marT="6161" marB="0" anchor="ctr">
                    <a:solidFill>
                      <a:schemeClr val="accent3">
                        <a:lumMod val="20000"/>
                        <a:lumOff val="80000"/>
                      </a:schemeClr>
                    </a:solidFill>
                  </a:tcPr>
                </a:tc>
                <a:tc>
                  <a:txBody>
                    <a:bodyPr/>
                    <a:lstStyle/>
                    <a:p>
                      <a:pPr algn="ctr" rtl="0" fontAlgn="b"/>
                      <a:r>
                        <a:rPr lang="en-IN" sz="900" b="1" u="none" strike="noStrike">
                          <a:solidFill>
                            <a:schemeClr val="accent3"/>
                          </a:solidFill>
                          <a:effectLst/>
                          <a:latin typeface="+mn-lt"/>
                        </a:rPr>
                        <a:t>37</a:t>
                      </a:r>
                      <a:endParaRPr lang="en-IN" sz="900" b="1" i="0" u="none" strike="noStrike">
                        <a:solidFill>
                          <a:schemeClr val="accent3"/>
                        </a:solidFill>
                        <a:effectLst/>
                        <a:latin typeface="+mn-lt"/>
                      </a:endParaRPr>
                    </a:p>
                  </a:txBody>
                  <a:tcPr marL="6161" marR="6161" marT="6161" marB="0" anchor="ctr">
                    <a:solidFill>
                      <a:srgbClr val="B7E3FF"/>
                    </a:solidFill>
                  </a:tcPr>
                </a:tc>
                <a:extLst>
                  <a:ext uri="{0D108BD9-81ED-4DB2-BD59-A6C34878D82A}">
                    <a16:rowId xmlns:a16="http://schemas.microsoft.com/office/drawing/2014/main" val="222521627"/>
                  </a:ext>
                </a:extLst>
              </a:tr>
            </a:tbl>
          </a:graphicData>
        </a:graphic>
      </p:graphicFrame>
      <p:sp>
        <p:nvSpPr>
          <p:cNvPr id="6" name="Rectangle 5">
            <a:extLst>
              <a:ext uri="{FF2B5EF4-FFF2-40B4-BE49-F238E27FC236}">
                <a16:creationId xmlns:a16="http://schemas.microsoft.com/office/drawing/2014/main" id="{FE5FAF8D-9A3F-0555-2D00-C96BB9EFCB31}"/>
              </a:ext>
            </a:extLst>
          </p:cNvPr>
          <p:cNvSpPr/>
          <p:nvPr/>
        </p:nvSpPr>
        <p:spPr>
          <a:xfrm>
            <a:off x="272604" y="2645465"/>
            <a:ext cx="2027845" cy="521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 name="Rectangle 8">
            <a:extLst>
              <a:ext uri="{FF2B5EF4-FFF2-40B4-BE49-F238E27FC236}">
                <a16:creationId xmlns:a16="http://schemas.microsoft.com/office/drawing/2014/main" id="{19801BF2-C2C4-F754-2982-D36BB3201D8D}"/>
              </a:ext>
            </a:extLst>
          </p:cNvPr>
          <p:cNvSpPr/>
          <p:nvPr/>
        </p:nvSpPr>
        <p:spPr>
          <a:xfrm>
            <a:off x="300578" y="3530102"/>
            <a:ext cx="2027845" cy="521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4" name="Rectangle 13">
            <a:extLst>
              <a:ext uri="{FF2B5EF4-FFF2-40B4-BE49-F238E27FC236}">
                <a16:creationId xmlns:a16="http://schemas.microsoft.com/office/drawing/2014/main" id="{0ACF8974-C1A6-C4D0-0CF9-EC1B134130BA}"/>
              </a:ext>
            </a:extLst>
          </p:cNvPr>
          <p:cNvSpPr/>
          <p:nvPr/>
        </p:nvSpPr>
        <p:spPr>
          <a:xfrm>
            <a:off x="272604" y="4460801"/>
            <a:ext cx="2027845" cy="521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5" name="TextBox 14">
            <a:extLst>
              <a:ext uri="{FF2B5EF4-FFF2-40B4-BE49-F238E27FC236}">
                <a16:creationId xmlns:a16="http://schemas.microsoft.com/office/drawing/2014/main" id="{407DD6B4-5DF8-911C-7885-3B2D9FFBB88C}"/>
              </a:ext>
            </a:extLst>
          </p:cNvPr>
          <p:cNvSpPr txBox="1"/>
          <p:nvPr/>
        </p:nvSpPr>
        <p:spPr>
          <a:xfrm>
            <a:off x="376232" y="2642379"/>
            <a:ext cx="1012372" cy="652929"/>
          </a:xfrm>
          <a:prstGeom prst="rect">
            <a:avLst/>
          </a:prstGeom>
        </p:spPr>
        <p:txBody>
          <a:bodyPr vert="horz" wrap="square" lIns="0" tIns="0" rIns="0" bIns="0" rtlCol="0">
            <a:noAutofit/>
          </a:bodyPr>
          <a:lstStyle/>
          <a:p>
            <a:pPr algn="l"/>
            <a:r>
              <a:rPr lang="en-US" sz="3200" b="1">
                <a:solidFill>
                  <a:schemeClr val="accent3"/>
                </a:solidFill>
              </a:rPr>
              <a:t>13</a:t>
            </a:r>
            <a:endParaRPr lang="en-IN" sz="3200" b="1">
              <a:solidFill>
                <a:schemeClr val="accent3"/>
              </a:solidFill>
            </a:endParaRPr>
          </a:p>
        </p:txBody>
      </p:sp>
      <p:sp>
        <p:nvSpPr>
          <p:cNvPr id="16" name="TextBox 15">
            <a:extLst>
              <a:ext uri="{FF2B5EF4-FFF2-40B4-BE49-F238E27FC236}">
                <a16:creationId xmlns:a16="http://schemas.microsoft.com/office/drawing/2014/main" id="{03670FAF-277F-A972-AEEF-72DCB45F2AE9}"/>
              </a:ext>
            </a:extLst>
          </p:cNvPr>
          <p:cNvSpPr txBox="1"/>
          <p:nvPr/>
        </p:nvSpPr>
        <p:spPr>
          <a:xfrm>
            <a:off x="416445" y="3524946"/>
            <a:ext cx="1012372" cy="652929"/>
          </a:xfrm>
          <a:prstGeom prst="rect">
            <a:avLst/>
          </a:prstGeom>
        </p:spPr>
        <p:txBody>
          <a:bodyPr vert="horz" wrap="square" lIns="0" tIns="0" rIns="0" bIns="0" rtlCol="0">
            <a:noAutofit/>
          </a:bodyPr>
          <a:lstStyle/>
          <a:p>
            <a:pPr algn="l"/>
            <a:r>
              <a:rPr lang="en-US" sz="3200" b="1">
                <a:solidFill>
                  <a:schemeClr val="accent3"/>
                </a:solidFill>
              </a:rPr>
              <a:t>37</a:t>
            </a:r>
            <a:endParaRPr lang="en-IN" sz="3200" b="1">
              <a:solidFill>
                <a:schemeClr val="accent3"/>
              </a:solidFill>
            </a:endParaRPr>
          </a:p>
        </p:txBody>
      </p:sp>
      <p:sp>
        <p:nvSpPr>
          <p:cNvPr id="17" name="TextBox 16">
            <a:extLst>
              <a:ext uri="{FF2B5EF4-FFF2-40B4-BE49-F238E27FC236}">
                <a16:creationId xmlns:a16="http://schemas.microsoft.com/office/drawing/2014/main" id="{68B57EF9-D53B-46D5-8846-D2C069C63B7B}"/>
              </a:ext>
            </a:extLst>
          </p:cNvPr>
          <p:cNvSpPr txBox="1"/>
          <p:nvPr/>
        </p:nvSpPr>
        <p:spPr>
          <a:xfrm>
            <a:off x="386148" y="4455970"/>
            <a:ext cx="1012372" cy="652929"/>
          </a:xfrm>
          <a:prstGeom prst="rect">
            <a:avLst/>
          </a:prstGeom>
        </p:spPr>
        <p:txBody>
          <a:bodyPr vert="horz" wrap="square" lIns="0" tIns="0" rIns="0" bIns="0" rtlCol="0">
            <a:noAutofit/>
          </a:bodyPr>
          <a:lstStyle/>
          <a:p>
            <a:pPr algn="l"/>
            <a:r>
              <a:rPr lang="en-US" sz="3200" b="1">
                <a:solidFill>
                  <a:schemeClr val="accent3"/>
                </a:solidFill>
              </a:rPr>
              <a:t>9</a:t>
            </a:r>
            <a:endParaRPr lang="en-IN" sz="3200" b="1">
              <a:solidFill>
                <a:schemeClr val="accent3"/>
              </a:solidFill>
            </a:endParaRPr>
          </a:p>
        </p:txBody>
      </p:sp>
      <p:sp>
        <p:nvSpPr>
          <p:cNvPr id="18" name="TextBox 17">
            <a:extLst>
              <a:ext uri="{FF2B5EF4-FFF2-40B4-BE49-F238E27FC236}">
                <a16:creationId xmlns:a16="http://schemas.microsoft.com/office/drawing/2014/main" id="{13743C9C-E93F-69D0-B900-D5D53A9944B1}"/>
              </a:ext>
            </a:extLst>
          </p:cNvPr>
          <p:cNvSpPr txBox="1"/>
          <p:nvPr/>
        </p:nvSpPr>
        <p:spPr>
          <a:xfrm>
            <a:off x="1077320" y="2682707"/>
            <a:ext cx="1412421" cy="303865"/>
          </a:xfrm>
          <a:prstGeom prst="rect">
            <a:avLst/>
          </a:prstGeom>
        </p:spPr>
        <p:txBody>
          <a:bodyPr vert="horz" wrap="square" lIns="0" tIns="0" rIns="0" bIns="0" rtlCol="0">
            <a:noAutofit/>
          </a:bodyPr>
          <a:lstStyle/>
          <a:p>
            <a:pPr algn="l"/>
            <a:r>
              <a:rPr lang="en-US" sz="1400">
                <a:solidFill>
                  <a:schemeClr val="accent3"/>
                </a:solidFill>
              </a:rPr>
              <a:t>Tier 0 Applications</a:t>
            </a:r>
            <a:endParaRPr lang="en-IN" sz="1400">
              <a:solidFill>
                <a:schemeClr val="accent3"/>
              </a:solidFill>
            </a:endParaRPr>
          </a:p>
        </p:txBody>
      </p:sp>
      <p:sp>
        <p:nvSpPr>
          <p:cNvPr id="19" name="TextBox 18">
            <a:extLst>
              <a:ext uri="{FF2B5EF4-FFF2-40B4-BE49-F238E27FC236}">
                <a16:creationId xmlns:a16="http://schemas.microsoft.com/office/drawing/2014/main" id="{8A5398A9-08E1-0E0E-B5AB-303288683545}"/>
              </a:ext>
            </a:extLst>
          </p:cNvPr>
          <p:cNvSpPr txBox="1"/>
          <p:nvPr/>
        </p:nvSpPr>
        <p:spPr>
          <a:xfrm>
            <a:off x="1121440" y="3651826"/>
            <a:ext cx="1412421" cy="303865"/>
          </a:xfrm>
          <a:prstGeom prst="rect">
            <a:avLst/>
          </a:prstGeom>
        </p:spPr>
        <p:txBody>
          <a:bodyPr vert="horz" wrap="square" lIns="0" tIns="0" rIns="0" bIns="0" rtlCol="0">
            <a:noAutofit/>
          </a:bodyPr>
          <a:lstStyle/>
          <a:p>
            <a:pPr algn="l"/>
            <a:r>
              <a:rPr lang="en-US" sz="1400">
                <a:solidFill>
                  <a:schemeClr val="accent3"/>
                </a:solidFill>
              </a:rPr>
              <a:t>Services</a:t>
            </a:r>
            <a:endParaRPr lang="en-IN" sz="1400">
              <a:solidFill>
                <a:schemeClr val="accent3"/>
              </a:solidFill>
            </a:endParaRPr>
          </a:p>
        </p:txBody>
      </p:sp>
      <p:sp>
        <p:nvSpPr>
          <p:cNvPr id="20" name="TextBox 19">
            <a:extLst>
              <a:ext uri="{FF2B5EF4-FFF2-40B4-BE49-F238E27FC236}">
                <a16:creationId xmlns:a16="http://schemas.microsoft.com/office/drawing/2014/main" id="{0C4AA2E5-6559-13B3-391E-C8AE7DBAE466}"/>
              </a:ext>
            </a:extLst>
          </p:cNvPr>
          <p:cNvSpPr txBox="1"/>
          <p:nvPr/>
        </p:nvSpPr>
        <p:spPr>
          <a:xfrm>
            <a:off x="805853" y="4613728"/>
            <a:ext cx="1412421" cy="303865"/>
          </a:xfrm>
          <a:prstGeom prst="rect">
            <a:avLst/>
          </a:prstGeom>
        </p:spPr>
        <p:txBody>
          <a:bodyPr vert="horz" wrap="square" lIns="0" tIns="0" rIns="0" bIns="0" rtlCol="0">
            <a:noAutofit/>
          </a:bodyPr>
          <a:lstStyle/>
          <a:p>
            <a:pPr algn="l"/>
            <a:r>
              <a:rPr lang="en-US" sz="1400">
                <a:solidFill>
                  <a:schemeClr val="accent3"/>
                </a:solidFill>
              </a:rPr>
              <a:t>Different Regions</a:t>
            </a:r>
            <a:endParaRPr lang="en-IN" sz="1400">
              <a:solidFill>
                <a:schemeClr val="accent3"/>
              </a:solidFill>
            </a:endParaRPr>
          </a:p>
        </p:txBody>
      </p:sp>
      <p:sp>
        <p:nvSpPr>
          <p:cNvPr id="22" name="TextBox 21">
            <a:extLst>
              <a:ext uri="{FF2B5EF4-FFF2-40B4-BE49-F238E27FC236}">
                <a16:creationId xmlns:a16="http://schemas.microsoft.com/office/drawing/2014/main" id="{D296A73A-9F29-C657-13C9-4E9D496BBDF9}"/>
              </a:ext>
            </a:extLst>
          </p:cNvPr>
          <p:cNvSpPr txBox="1"/>
          <p:nvPr/>
        </p:nvSpPr>
        <p:spPr>
          <a:xfrm>
            <a:off x="3471131" y="1312945"/>
            <a:ext cx="6692002" cy="279757"/>
          </a:xfrm>
          <a:prstGeom prst="rect">
            <a:avLst/>
          </a:prstGeom>
          <a:noFill/>
        </p:spPr>
        <p:txBody>
          <a:bodyPr wrap="square">
            <a:spAutoFit/>
          </a:bodyPr>
          <a:lstStyle/>
          <a:p>
            <a:pPr algn="ctr">
              <a:lnSpc>
                <a:spcPct val="110000"/>
              </a:lnSpc>
              <a:spcBef>
                <a:spcPts val="600"/>
              </a:spcBef>
            </a:pPr>
            <a:r>
              <a:rPr lang="en-IN" sz="1200" b="1">
                <a:solidFill>
                  <a:schemeClr val="accent3"/>
                </a:solidFill>
              </a:rPr>
              <a:t>Application distribution across business area and unit per region</a:t>
            </a:r>
          </a:p>
        </p:txBody>
      </p:sp>
      <p:sp>
        <p:nvSpPr>
          <p:cNvPr id="23" name="Rectangle 22">
            <a:extLst>
              <a:ext uri="{FF2B5EF4-FFF2-40B4-BE49-F238E27FC236}">
                <a16:creationId xmlns:a16="http://schemas.microsoft.com/office/drawing/2014/main" id="{B9B846A9-E1AB-9086-9F84-1C5028BAD12F}"/>
              </a:ext>
            </a:extLst>
          </p:cNvPr>
          <p:cNvSpPr/>
          <p:nvPr/>
        </p:nvSpPr>
        <p:spPr>
          <a:xfrm rot="16200000">
            <a:off x="2956063" y="3198605"/>
            <a:ext cx="1352771" cy="16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a:solidFill>
                  <a:schemeClr val="accent3"/>
                </a:solidFill>
              </a:rPr>
              <a:t>Domestic</a:t>
            </a:r>
            <a:endParaRPr lang="en-IN" sz="1400">
              <a:solidFill>
                <a:schemeClr val="accent3"/>
              </a:solidFill>
            </a:endParaRPr>
          </a:p>
        </p:txBody>
      </p:sp>
      <p:sp>
        <p:nvSpPr>
          <p:cNvPr id="24" name="Rectangle 23">
            <a:extLst>
              <a:ext uri="{FF2B5EF4-FFF2-40B4-BE49-F238E27FC236}">
                <a16:creationId xmlns:a16="http://schemas.microsoft.com/office/drawing/2014/main" id="{0ABBD738-9575-8985-C7A7-0A65A72EA134}"/>
              </a:ext>
            </a:extLst>
          </p:cNvPr>
          <p:cNvSpPr/>
          <p:nvPr/>
        </p:nvSpPr>
        <p:spPr>
          <a:xfrm rot="16200000">
            <a:off x="2940567" y="5209417"/>
            <a:ext cx="1352771" cy="161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a:solidFill>
                  <a:schemeClr val="accent3"/>
                </a:solidFill>
              </a:rPr>
              <a:t>International</a:t>
            </a:r>
            <a:endParaRPr lang="en-IN" sz="1400">
              <a:solidFill>
                <a:schemeClr val="accent3"/>
              </a:solidFill>
            </a:endParaRPr>
          </a:p>
        </p:txBody>
      </p:sp>
      <p:sp>
        <p:nvSpPr>
          <p:cNvPr id="36" name="TextBox 35">
            <a:extLst>
              <a:ext uri="{FF2B5EF4-FFF2-40B4-BE49-F238E27FC236}">
                <a16:creationId xmlns:a16="http://schemas.microsoft.com/office/drawing/2014/main" id="{16910E2B-CB82-D1DB-E84A-C60DCB2ED55D}"/>
              </a:ext>
            </a:extLst>
          </p:cNvPr>
          <p:cNvSpPr txBox="1"/>
          <p:nvPr/>
        </p:nvSpPr>
        <p:spPr>
          <a:xfrm>
            <a:off x="3361702" y="6170453"/>
            <a:ext cx="6109518" cy="276999"/>
          </a:xfrm>
          <a:prstGeom prst="rect">
            <a:avLst/>
          </a:prstGeom>
          <a:noFill/>
        </p:spPr>
        <p:txBody>
          <a:bodyPr wrap="square">
            <a:spAutoFit/>
          </a:bodyPr>
          <a:lstStyle/>
          <a:p>
            <a:r>
              <a:rPr lang="en-IN" sz="1200" u="none" strike="noStrike">
                <a:effectLst/>
                <a:latin typeface="+mn-lt"/>
              </a:rPr>
              <a:t>GPE</a:t>
            </a:r>
            <a:r>
              <a:rPr lang="en-IN" sz="1200"/>
              <a:t> is listed twice as it is across both Domestic and International BUs</a:t>
            </a:r>
            <a:endParaRPr lang="en-GB" sz="1200"/>
          </a:p>
        </p:txBody>
      </p:sp>
    </p:spTree>
    <p:extLst>
      <p:ext uri="{BB962C8B-B14F-4D97-AF65-F5344CB8AC3E}">
        <p14:creationId xmlns:p14="http://schemas.microsoft.com/office/powerpoint/2010/main" val="3081263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F46E-83DC-E456-5FAC-D8A80D5FD181}"/>
              </a:ext>
            </a:extLst>
          </p:cNvPr>
          <p:cNvSpPr>
            <a:spLocks noGrp="1"/>
          </p:cNvSpPr>
          <p:nvPr>
            <p:ph type="title"/>
          </p:nvPr>
        </p:nvSpPr>
        <p:spPr>
          <a:xfrm>
            <a:off x="159802" y="314427"/>
            <a:ext cx="11449050" cy="619125"/>
          </a:xfrm>
        </p:spPr>
        <p:txBody>
          <a:bodyPr/>
          <a:lstStyle/>
          <a:p>
            <a:r>
              <a:rPr lang="en-US"/>
              <a:t>Implementation Approach</a:t>
            </a:r>
            <a:endParaRPr lang="en-IN"/>
          </a:p>
        </p:txBody>
      </p:sp>
      <p:sp>
        <p:nvSpPr>
          <p:cNvPr id="5" name="Slide Number Placeholder 4">
            <a:extLst>
              <a:ext uri="{FF2B5EF4-FFF2-40B4-BE49-F238E27FC236}">
                <a16:creationId xmlns:a16="http://schemas.microsoft.com/office/drawing/2014/main" id="{DB8AF6C2-D39B-DEDC-60E2-BA57C304469B}"/>
              </a:ext>
            </a:extLst>
          </p:cNvPr>
          <p:cNvSpPr>
            <a:spLocks noGrp="1"/>
          </p:cNvSpPr>
          <p:nvPr>
            <p:ph type="sldNum" sz="quarter" idx="4"/>
          </p:nvPr>
        </p:nvSpPr>
        <p:spPr>
          <a:xfrm>
            <a:off x="5731927" y="6563358"/>
            <a:ext cx="304800" cy="88901"/>
          </a:xfrm>
        </p:spPr>
        <p:txBody>
          <a:bodyPr/>
          <a:lstStyle/>
          <a:p>
            <a:fld id="{13CE6DAF-806F-404B-BC68-339BFCB57E5C}" type="slidenum">
              <a:rPr lang="en-US" smtClean="0"/>
              <a:pPr/>
              <a:t>27</a:t>
            </a:fld>
            <a:endParaRPr lang="en-US"/>
          </a:p>
        </p:txBody>
      </p:sp>
      <p:graphicFrame>
        <p:nvGraphicFramePr>
          <p:cNvPr id="12" name="Table 11">
            <a:extLst>
              <a:ext uri="{FF2B5EF4-FFF2-40B4-BE49-F238E27FC236}">
                <a16:creationId xmlns:a16="http://schemas.microsoft.com/office/drawing/2014/main" id="{52AA7F86-7FCC-07F2-CE0D-B39369744DDE}"/>
              </a:ext>
            </a:extLst>
          </p:cNvPr>
          <p:cNvGraphicFramePr>
            <a:graphicFrameLocks noGrp="1"/>
          </p:cNvGraphicFramePr>
          <p:nvPr>
            <p:extLst>
              <p:ext uri="{D42A27DB-BD31-4B8C-83A1-F6EECF244321}">
                <p14:modId xmlns:p14="http://schemas.microsoft.com/office/powerpoint/2010/main" val="1842940086"/>
              </p:ext>
            </p:extLst>
          </p:nvPr>
        </p:nvGraphicFramePr>
        <p:xfrm>
          <a:off x="1430838" y="1984048"/>
          <a:ext cx="3221070" cy="2113106"/>
        </p:xfrm>
        <a:graphic>
          <a:graphicData uri="http://schemas.openxmlformats.org/drawingml/2006/table">
            <a:tbl>
              <a:tblPr>
                <a:tableStyleId>{5C22544A-7EE6-4342-B048-85BDC9FD1C3A}</a:tableStyleId>
              </a:tblPr>
              <a:tblGrid>
                <a:gridCol w="406513">
                  <a:extLst>
                    <a:ext uri="{9D8B030D-6E8A-4147-A177-3AD203B41FA5}">
                      <a16:colId xmlns:a16="http://schemas.microsoft.com/office/drawing/2014/main" val="2457289178"/>
                    </a:ext>
                  </a:extLst>
                </a:gridCol>
                <a:gridCol w="690557">
                  <a:extLst>
                    <a:ext uri="{9D8B030D-6E8A-4147-A177-3AD203B41FA5}">
                      <a16:colId xmlns:a16="http://schemas.microsoft.com/office/drawing/2014/main" val="2986250422"/>
                    </a:ext>
                  </a:extLst>
                </a:gridCol>
                <a:gridCol w="1044000">
                  <a:extLst>
                    <a:ext uri="{9D8B030D-6E8A-4147-A177-3AD203B41FA5}">
                      <a16:colId xmlns:a16="http://schemas.microsoft.com/office/drawing/2014/main" val="2397694235"/>
                    </a:ext>
                  </a:extLst>
                </a:gridCol>
                <a:gridCol w="540000">
                  <a:extLst>
                    <a:ext uri="{9D8B030D-6E8A-4147-A177-3AD203B41FA5}">
                      <a16:colId xmlns:a16="http://schemas.microsoft.com/office/drawing/2014/main" val="1629086887"/>
                    </a:ext>
                  </a:extLst>
                </a:gridCol>
                <a:gridCol w="540000">
                  <a:extLst>
                    <a:ext uri="{9D8B030D-6E8A-4147-A177-3AD203B41FA5}">
                      <a16:colId xmlns:a16="http://schemas.microsoft.com/office/drawing/2014/main" val="2989245721"/>
                    </a:ext>
                  </a:extLst>
                </a:gridCol>
              </a:tblGrid>
              <a:tr h="200531">
                <a:tc gridSpan="5">
                  <a:txBody>
                    <a:bodyPr/>
                    <a:lstStyle/>
                    <a:p>
                      <a:pPr algn="ctr"/>
                      <a:r>
                        <a:rPr lang="en-US" sz="1000" b="1">
                          <a:solidFill>
                            <a:schemeClr val="bg1"/>
                          </a:solidFill>
                        </a:rPr>
                        <a:t>Approach by Business Unit (BU)</a:t>
                      </a:r>
                      <a:endParaRPr lang="en-IN" sz="1000" b="1">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hMerge="1">
                  <a:txBody>
                    <a:bodyPr/>
                    <a:lstStyle/>
                    <a:p>
                      <a:pPr algn="ctr"/>
                      <a:r>
                        <a:rPr lang="en-US" sz="1000" b="1">
                          <a:solidFill>
                            <a:schemeClr val="bg1"/>
                          </a:solidFill>
                        </a:rPr>
                        <a:t>Approach by Business Unit (BU)</a:t>
                      </a:r>
                      <a:endParaRPr lang="en-IN" sz="1000" b="1">
                        <a:solidFill>
                          <a:schemeClr val="bg1"/>
                        </a:solidFill>
                      </a:endParaRPr>
                    </a:p>
                  </a:txBody>
                  <a:tcPr anchor="ctr">
                    <a:solidFill>
                      <a:schemeClr val="accent3"/>
                    </a:solid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77251821"/>
                  </a:ext>
                </a:extLst>
              </a:tr>
              <a:tr h="326912">
                <a:tc>
                  <a:txBody>
                    <a:bodyPr/>
                    <a:lstStyle/>
                    <a:p>
                      <a:pPr algn="ctr" fontAlgn="b"/>
                      <a:endParaRPr lang="en-IN" sz="9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IN" sz="900" b="1" u="none" strike="noStrike">
                          <a:effectLst/>
                        </a:rPr>
                        <a:t>BU</a:t>
                      </a:r>
                      <a:endParaRPr lang="en-IN" sz="9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IN" sz="900" b="1" u="none" strike="noStrike">
                          <a:effectLst/>
                        </a:rPr>
                        <a:t>Area</a:t>
                      </a:r>
                      <a:endParaRPr lang="en-IN" sz="9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IN" sz="900" b="1" u="none" strike="noStrike">
                          <a:effectLst/>
                        </a:rPr>
                        <a:t>No. of Apps</a:t>
                      </a:r>
                      <a:endParaRPr lang="en-IN" sz="9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IN" sz="900" b="1" u="none" strike="noStrike">
                          <a:effectLst/>
                        </a:rPr>
                        <a:t>No. of Services</a:t>
                      </a:r>
                      <a:endParaRPr lang="en-IN" sz="9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23988474"/>
                  </a:ext>
                </a:extLst>
              </a:tr>
              <a:tr h="173317">
                <a:tc rowSpan="2">
                  <a:txBody>
                    <a:bodyPr/>
                    <a:lstStyle/>
                    <a:p>
                      <a:pPr algn="ctr" fontAlgn="ctr"/>
                      <a:r>
                        <a:rPr lang="en-US" sz="900" b="0" i="0" u="none" strike="noStrike">
                          <a:solidFill>
                            <a:srgbClr val="000000"/>
                          </a:solidFill>
                          <a:effectLst/>
                          <a:latin typeface="+mn-lt"/>
                        </a:rPr>
                        <a:t>Q1</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N" sz="900" u="none" strike="noStrike">
                          <a:effectLst/>
                          <a:latin typeface="+mn-lt"/>
                        </a:rPr>
                        <a:t>Domestic</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900" u="none" strike="noStrike">
                          <a:effectLst/>
                          <a:latin typeface="+mn-lt"/>
                        </a:rPr>
                        <a:t>EVPS</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N" sz="900" u="none" strike="noStrike">
                          <a:effectLst/>
                          <a:latin typeface="+mn-lt"/>
                        </a:rPr>
                        <a:t>2</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N" sz="900" u="none" strike="noStrike">
                          <a:effectLst/>
                          <a:latin typeface="+mn-lt"/>
                        </a:rPr>
                        <a:t>4</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5811611"/>
                  </a:ext>
                </a:extLst>
              </a:tr>
              <a:tr h="173317">
                <a:tc vMerge="1">
                  <a:txBody>
                    <a:bodyPr/>
                    <a:lstStyle/>
                    <a:p>
                      <a:endParaRPr lang="en-IN"/>
                    </a:p>
                  </a:txBody>
                  <a:tcPr/>
                </a:tc>
                <a:tc vMerge="1">
                  <a:txBody>
                    <a:bodyPr/>
                    <a:lstStyle/>
                    <a:p>
                      <a:endParaRPr lang="en-IN"/>
                    </a:p>
                  </a:txBody>
                  <a:tcPr/>
                </a:tc>
                <a:tc>
                  <a:txBody>
                    <a:bodyPr/>
                    <a:lstStyle/>
                    <a:p>
                      <a:pPr algn="ctr" fontAlgn="b"/>
                      <a:r>
                        <a:rPr lang="en-IN" sz="900" u="none" strike="noStrike">
                          <a:effectLst/>
                          <a:latin typeface="+mn-lt"/>
                        </a:rPr>
                        <a:t>Processing</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30332570"/>
                  </a:ext>
                </a:extLst>
              </a:tr>
              <a:tr h="173317">
                <a:tc rowSpan="2">
                  <a:txBody>
                    <a:bodyPr/>
                    <a:lstStyle/>
                    <a:p>
                      <a:pPr algn="ctr" fontAlgn="b"/>
                      <a:r>
                        <a:rPr lang="en-US" sz="900" b="0" i="0" u="none" strike="noStrike">
                          <a:solidFill>
                            <a:srgbClr val="000000"/>
                          </a:solidFill>
                          <a:effectLst/>
                          <a:latin typeface="+mn-lt"/>
                        </a:rPr>
                        <a:t>Q2</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900" u="none" strike="noStrike">
                          <a:effectLst/>
                          <a:latin typeface="+mn-lt"/>
                        </a:rPr>
                        <a:t>Domestic</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900" u="none" strike="noStrike">
                          <a:effectLst/>
                          <a:latin typeface="+mn-lt"/>
                        </a:rPr>
                        <a:t>Orchestration</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N" sz="900" u="none" strike="noStrike">
                          <a:effectLst/>
                          <a:latin typeface="+mn-lt"/>
                        </a:rPr>
                        <a:t>8</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N" sz="900" u="none" strike="noStrike">
                          <a:effectLst/>
                          <a:latin typeface="+mn-lt"/>
                        </a:rPr>
                        <a:t>14</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4568063"/>
                  </a:ext>
                </a:extLst>
              </a:tr>
              <a:tr h="173317">
                <a:tc vMerge="1">
                  <a:txBody>
                    <a:bodyPr/>
                    <a:lstStyle/>
                    <a:p>
                      <a:pPr algn="ctr" fontAlgn="b"/>
                      <a:endParaRPr lang="en-IN" sz="9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900" u="none" strike="noStrike">
                          <a:effectLst/>
                          <a:latin typeface="+mn-lt"/>
                        </a:rPr>
                        <a:t>International</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900" u="none" strike="noStrike">
                          <a:effectLst/>
                          <a:latin typeface="+mn-lt"/>
                        </a:rPr>
                        <a:t>Messaging</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16929940"/>
                  </a:ext>
                </a:extLst>
              </a:tr>
              <a:tr h="326912">
                <a:tc rowSpan="4">
                  <a:txBody>
                    <a:bodyPr/>
                    <a:lstStyle/>
                    <a:p>
                      <a:pPr algn="ctr" fontAlgn="ctr"/>
                      <a:r>
                        <a:rPr lang="en-US" sz="900" b="0" i="0" u="none" strike="noStrike">
                          <a:solidFill>
                            <a:srgbClr val="000000"/>
                          </a:solidFill>
                          <a:effectLst/>
                          <a:latin typeface="+mn-lt"/>
                        </a:rPr>
                        <a:t>Q3</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algn="ctr" fontAlgn="ctr"/>
                      <a:r>
                        <a:rPr lang="en-IN" sz="900" u="none" strike="noStrike">
                          <a:effectLst/>
                          <a:latin typeface="+mn-lt"/>
                        </a:rPr>
                        <a:t>International</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900" u="none" strike="noStrike">
                          <a:effectLst/>
                          <a:latin typeface="+mn-lt"/>
                        </a:rPr>
                        <a:t>Global Disbursement</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lgn="ctr" fontAlgn="ctr"/>
                      <a:r>
                        <a:rPr lang="en-US" sz="900" b="0" i="0" u="none" strike="noStrike">
                          <a:solidFill>
                            <a:srgbClr val="000000"/>
                          </a:solidFill>
                          <a:effectLst/>
                          <a:latin typeface="+mn-lt"/>
                        </a:rPr>
                        <a:t>4</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algn="ctr" fontAlgn="ctr"/>
                      <a:r>
                        <a:rPr lang="en-IN" sz="900" u="none" strike="noStrike">
                          <a:effectLst/>
                          <a:latin typeface="+mn-lt"/>
                        </a:rPr>
                        <a:t>19</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202463"/>
                  </a:ext>
                </a:extLst>
              </a:tr>
              <a:tr h="173317">
                <a:tc vMerge="1">
                  <a:txBody>
                    <a:bodyPr/>
                    <a:lstStyle/>
                    <a:p>
                      <a:endParaRPr lang="en-IN"/>
                    </a:p>
                  </a:txBody>
                  <a:tcPr/>
                </a:tc>
                <a:tc vMerge="1">
                  <a:txBody>
                    <a:bodyPr/>
                    <a:lstStyle/>
                    <a:p>
                      <a:endParaRPr lang="en-IN"/>
                    </a:p>
                  </a:txBody>
                  <a:tcPr/>
                </a:tc>
                <a:tc>
                  <a:txBody>
                    <a:bodyPr/>
                    <a:lstStyle/>
                    <a:p>
                      <a:pPr algn="ctr" fontAlgn="b"/>
                      <a:r>
                        <a:rPr lang="en-IN" sz="900" u="none" strike="noStrike">
                          <a:effectLst/>
                          <a:latin typeface="+mn-lt"/>
                        </a:rPr>
                        <a:t>Processing</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855339845"/>
                  </a:ext>
                </a:extLst>
              </a:tr>
              <a:tr h="173317">
                <a:tc vMerge="1">
                  <a:txBody>
                    <a:bodyPr/>
                    <a:lstStyle/>
                    <a:p>
                      <a:endParaRPr lang="en-IN"/>
                    </a:p>
                  </a:txBody>
                  <a:tcPr/>
                </a:tc>
                <a:tc vMerge="1">
                  <a:txBody>
                    <a:bodyPr/>
                    <a:lstStyle/>
                    <a:p>
                      <a:endParaRPr lang="en-IN"/>
                    </a:p>
                  </a:txBody>
                  <a:tcPr/>
                </a:tc>
                <a:tc>
                  <a:txBody>
                    <a:bodyPr/>
                    <a:lstStyle/>
                    <a:p>
                      <a:pPr algn="ctr" fontAlgn="b"/>
                      <a:r>
                        <a:rPr lang="en-IN" sz="900" u="none" strike="noStrike">
                          <a:effectLst/>
                          <a:latin typeface="+mn-lt"/>
                        </a:rPr>
                        <a:t>Sanctions</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094787722"/>
                  </a:ext>
                </a:extLst>
              </a:tr>
              <a:tr h="173317">
                <a:tc vMerge="1">
                  <a:txBody>
                    <a:bodyPr/>
                    <a:lstStyle/>
                    <a:p>
                      <a:endParaRPr lang="en-IN"/>
                    </a:p>
                  </a:txBody>
                  <a:tcPr/>
                </a:tc>
                <a:tc vMerge="1">
                  <a:txBody>
                    <a:bodyPr/>
                    <a:lstStyle/>
                    <a:p>
                      <a:endParaRPr lang="en-IN"/>
                    </a:p>
                  </a:txBody>
                  <a:tcPr/>
                </a:tc>
                <a:tc>
                  <a:txBody>
                    <a:bodyPr/>
                    <a:lstStyle/>
                    <a:p>
                      <a:pPr algn="ctr" fontAlgn="b"/>
                      <a:r>
                        <a:rPr lang="en-IN" sz="900" u="none" strike="noStrike">
                          <a:effectLst/>
                          <a:latin typeface="+mn-lt"/>
                        </a:rPr>
                        <a:t>SWIFT</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753234250"/>
                  </a:ext>
                </a:extLst>
              </a:tr>
            </a:tbl>
          </a:graphicData>
        </a:graphic>
      </p:graphicFrame>
      <p:graphicFrame>
        <p:nvGraphicFramePr>
          <p:cNvPr id="13" name="Table 12">
            <a:extLst>
              <a:ext uri="{FF2B5EF4-FFF2-40B4-BE49-F238E27FC236}">
                <a16:creationId xmlns:a16="http://schemas.microsoft.com/office/drawing/2014/main" id="{C9FC0423-7ABF-4836-9083-8A2709788623}"/>
              </a:ext>
            </a:extLst>
          </p:cNvPr>
          <p:cNvGraphicFramePr>
            <a:graphicFrameLocks noGrp="1"/>
          </p:cNvGraphicFramePr>
          <p:nvPr>
            <p:extLst>
              <p:ext uri="{D42A27DB-BD31-4B8C-83A1-F6EECF244321}">
                <p14:modId xmlns:p14="http://schemas.microsoft.com/office/powerpoint/2010/main" val="4163323834"/>
              </p:ext>
            </p:extLst>
          </p:nvPr>
        </p:nvGraphicFramePr>
        <p:xfrm>
          <a:off x="5731927" y="1684611"/>
          <a:ext cx="5098512" cy="2822567"/>
        </p:xfrm>
        <a:graphic>
          <a:graphicData uri="http://schemas.openxmlformats.org/drawingml/2006/table">
            <a:tbl>
              <a:tblPr>
                <a:tableStyleId>{5C22544A-7EE6-4342-B048-85BDC9FD1C3A}</a:tableStyleId>
              </a:tblPr>
              <a:tblGrid>
                <a:gridCol w="630013">
                  <a:extLst>
                    <a:ext uri="{9D8B030D-6E8A-4147-A177-3AD203B41FA5}">
                      <a16:colId xmlns:a16="http://schemas.microsoft.com/office/drawing/2014/main" val="1161034981"/>
                    </a:ext>
                  </a:extLst>
                </a:gridCol>
                <a:gridCol w="2731913">
                  <a:extLst>
                    <a:ext uri="{9D8B030D-6E8A-4147-A177-3AD203B41FA5}">
                      <a16:colId xmlns:a16="http://schemas.microsoft.com/office/drawing/2014/main" val="2603556406"/>
                    </a:ext>
                  </a:extLst>
                </a:gridCol>
                <a:gridCol w="836299">
                  <a:extLst>
                    <a:ext uri="{9D8B030D-6E8A-4147-A177-3AD203B41FA5}">
                      <a16:colId xmlns:a16="http://schemas.microsoft.com/office/drawing/2014/main" val="727117045"/>
                    </a:ext>
                  </a:extLst>
                </a:gridCol>
                <a:gridCol w="900287">
                  <a:extLst>
                    <a:ext uri="{9D8B030D-6E8A-4147-A177-3AD203B41FA5}">
                      <a16:colId xmlns:a16="http://schemas.microsoft.com/office/drawing/2014/main" val="1983350634"/>
                    </a:ext>
                  </a:extLst>
                </a:gridCol>
              </a:tblGrid>
              <a:tr h="207591">
                <a:tc gridSpan="4">
                  <a:txBody>
                    <a:bodyPr/>
                    <a:lstStyle/>
                    <a:p>
                      <a:pPr algn="ctr" fontAlgn="b"/>
                      <a:r>
                        <a:rPr lang="en-IN" sz="1000" b="1" u="none" strike="noStrike">
                          <a:solidFill>
                            <a:schemeClr val="bg1"/>
                          </a:solidFill>
                          <a:effectLst/>
                        </a:rPr>
                        <a:t>Approach by Application</a:t>
                      </a:r>
                      <a:endParaRPr lang="en-IN" sz="1000" b="1" i="0" u="none" strike="noStrike">
                        <a:solidFill>
                          <a:schemeClr val="bg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B96"/>
                    </a:solidFill>
                  </a:tcPr>
                </a:tc>
                <a:tc hMerge="1">
                  <a:txBody>
                    <a:bodyPr/>
                    <a:lstStyle/>
                    <a:p>
                      <a:pPr algn="ctr" fontAlgn="b"/>
                      <a:r>
                        <a:rPr lang="en-IN" sz="1000" b="1" u="none" strike="noStrike">
                          <a:solidFill>
                            <a:schemeClr val="bg1"/>
                          </a:solidFill>
                          <a:effectLst/>
                        </a:rPr>
                        <a:t>Approach by Application</a:t>
                      </a:r>
                      <a:endParaRPr lang="en-IN" sz="1000" b="1" i="0" u="none" strike="noStrike">
                        <a:solidFill>
                          <a:schemeClr val="bg1"/>
                        </a:solidFill>
                        <a:effectLst/>
                        <a:latin typeface="Calibri" panose="020F0502020204030204" pitchFamily="34" charset="0"/>
                      </a:endParaRPr>
                    </a:p>
                  </a:txBody>
                  <a:tcPr marL="6350" marR="6350" marT="6350" marB="0" anchor="ctr">
                    <a:solidFill>
                      <a:srgbClr val="005B96"/>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16851970"/>
                  </a:ext>
                </a:extLst>
              </a:tr>
              <a:tr h="186784">
                <a:tc>
                  <a:txBody>
                    <a:bodyPr/>
                    <a:lstStyle/>
                    <a:p>
                      <a:pPr algn="ctr" fontAlgn="b"/>
                      <a:endParaRPr lang="en-IN" sz="9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IN" sz="900" b="1" u="none" strike="noStrike">
                          <a:effectLst/>
                        </a:rPr>
                        <a:t>Application</a:t>
                      </a:r>
                      <a:endParaRPr lang="en-IN" sz="9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IN" sz="900" b="1" u="none" strike="noStrike">
                          <a:effectLst/>
                        </a:rPr>
                        <a:t>No. of Apps</a:t>
                      </a:r>
                      <a:endParaRPr lang="en-IN" sz="9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ctr"/>
                      <a:r>
                        <a:rPr lang="en-IN" sz="900" b="1" u="none" strike="noStrike">
                          <a:effectLst/>
                        </a:rPr>
                        <a:t>No. of Services</a:t>
                      </a:r>
                      <a:endParaRPr lang="en-IN" sz="9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642797570"/>
                  </a:ext>
                </a:extLst>
              </a:tr>
              <a:tr h="186784">
                <a:tc rowSpan="2">
                  <a:txBody>
                    <a:bodyPr/>
                    <a:lstStyle/>
                    <a:p>
                      <a:pPr algn="ctr" fontAlgn="ctr"/>
                      <a:r>
                        <a:rPr lang="en-US" sz="900" b="0" i="0" u="none" strike="noStrike">
                          <a:solidFill>
                            <a:srgbClr val="000000"/>
                          </a:solidFill>
                          <a:effectLst/>
                          <a:latin typeface="+mn-lt"/>
                        </a:rPr>
                        <a:t>Q1</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u="none" strike="noStrike">
                          <a:effectLst/>
                          <a:latin typeface="+mn-lt"/>
                        </a:rPr>
                        <a:t>POL</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N" sz="900" u="none" strike="noStrike">
                          <a:effectLst/>
                          <a:latin typeface="+mn-lt"/>
                        </a:rPr>
                        <a:t>2</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N" sz="900" u="none" strike="noStrike">
                          <a:effectLst/>
                          <a:latin typeface="+mn-lt"/>
                        </a:rPr>
                        <a:t>6</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2595679"/>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GMG</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582638808"/>
                  </a:ext>
                </a:extLst>
              </a:tr>
              <a:tr h="186784">
                <a:tc rowSpan="2">
                  <a:txBody>
                    <a:bodyPr/>
                    <a:lstStyle/>
                    <a:p>
                      <a:pPr algn="ctr" fontAlgn="b"/>
                      <a:r>
                        <a:rPr lang="en-US" sz="900" b="0" i="0" u="none" strike="noStrike">
                          <a:solidFill>
                            <a:srgbClr val="000000"/>
                          </a:solidFill>
                          <a:effectLst/>
                          <a:latin typeface="+mn-lt"/>
                        </a:rPr>
                        <a:t>Q2</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900" b="0" u="none" strike="noStrike">
                          <a:effectLst/>
                          <a:latin typeface="+mn-lt"/>
                        </a:rPr>
                        <a:t>GPE</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N" sz="900" u="none" strike="noStrike">
                          <a:effectLst/>
                          <a:latin typeface="+mn-lt"/>
                        </a:rPr>
                        <a:t>2</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N" sz="900" u="none" strike="noStrike">
                          <a:effectLst/>
                          <a:latin typeface="+mn-lt"/>
                        </a:rPr>
                        <a:t>12</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3660978"/>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WOLF</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262879940"/>
                  </a:ext>
                </a:extLst>
              </a:tr>
              <a:tr h="186784">
                <a:tc rowSpan="9">
                  <a:txBody>
                    <a:bodyPr/>
                    <a:lstStyle/>
                    <a:p>
                      <a:pPr algn="ctr" fontAlgn="ctr"/>
                      <a:r>
                        <a:rPr lang="en-US" sz="900" b="0" i="0" u="none" strike="noStrike">
                          <a:solidFill>
                            <a:srgbClr val="000000"/>
                          </a:solidFill>
                          <a:effectLst/>
                          <a:latin typeface="+mn-lt"/>
                        </a:rPr>
                        <a:t>Q3</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900" b="0" u="none" strike="noStrike">
                          <a:effectLst/>
                          <a:latin typeface="+mn-lt"/>
                        </a:rPr>
                        <a:t>EVPS</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9">
                  <a:txBody>
                    <a:bodyPr/>
                    <a:lstStyle/>
                    <a:p>
                      <a:pPr algn="ctr" fontAlgn="ctr"/>
                      <a:r>
                        <a:rPr lang="en-IN" sz="900" u="none" strike="noStrike">
                          <a:effectLst/>
                          <a:latin typeface="+mn-lt"/>
                        </a:rPr>
                        <a:t>9</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9">
                  <a:txBody>
                    <a:bodyPr/>
                    <a:lstStyle/>
                    <a:p>
                      <a:pPr algn="ctr" fontAlgn="ctr"/>
                      <a:r>
                        <a:rPr lang="en-IN" sz="900" u="none" strike="noStrike">
                          <a:effectLst/>
                          <a:latin typeface="+mn-lt"/>
                        </a:rPr>
                        <a:t>19</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7251760"/>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Clearing Delivery Inbound</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75501176"/>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Clearing Delivery Outbound</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347174525"/>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Payment Pre Process Validation</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011740696"/>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Payment Request Service</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858516551"/>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Payments File Transmission Service</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527475354"/>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Payments-MQ-Farm</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82102944"/>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Payment Instruction Processor</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021346951"/>
                  </a:ext>
                </a:extLst>
              </a:tr>
              <a:tr h="186784">
                <a:tc vMerge="1">
                  <a:txBody>
                    <a:bodyPr/>
                    <a:lstStyle/>
                    <a:p>
                      <a:pPr algn="ctr" fontAlgn="ctr"/>
                      <a:endParaRPr lang="en-IN"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900" b="0" u="none" strike="noStrike">
                          <a:effectLst/>
                          <a:latin typeface="+mn-lt"/>
                        </a:rPr>
                        <a:t>SWIFT</a:t>
                      </a:r>
                      <a:endParaRPr lang="en-IN" sz="900" b="0" i="0" u="none" strike="noStrike">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513017268"/>
                  </a:ext>
                </a:extLst>
              </a:tr>
            </a:tbl>
          </a:graphicData>
        </a:graphic>
      </p:graphicFrame>
      <p:sp>
        <p:nvSpPr>
          <p:cNvPr id="25" name="Rectangle: Rounded Corners 24">
            <a:extLst>
              <a:ext uri="{FF2B5EF4-FFF2-40B4-BE49-F238E27FC236}">
                <a16:creationId xmlns:a16="http://schemas.microsoft.com/office/drawing/2014/main" id="{63CB36B2-A179-A274-B2E5-62827BDB9A63}"/>
              </a:ext>
            </a:extLst>
          </p:cNvPr>
          <p:cNvSpPr/>
          <p:nvPr/>
        </p:nvSpPr>
        <p:spPr>
          <a:xfrm>
            <a:off x="1253287" y="5142500"/>
            <a:ext cx="1691250" cy="709238"/>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900">
                <a:solidFill>
                  <a:schemeClr val="tx1"/>
                </a:solidFill>
              </a:rPr>
              <a:t>Concentrated engagement with one BU to avoid back &amp; forth</a:t>
            </a:r>
            <a:endParaRPr lang="en-IN" sz="900">
              <a:solidFill>
                <a:schemeClr val="tx1"/>
              </a:solidFill>
            </a:endParaRPr>
          </a:p>
        </p:txBody>
      </p:sp>
      <p:sp>
        <p:nvSpPr>
          <p:cNvPr id="26" name="Rectangle: Rounded Corners 25">
            <a:extLst>
              <a:ext uri="{FF2B5EF4-FFF2-40B4-BE49-F238E27FC236}">
                <a16:creationId xmlns:a16="http://schemas.microsoft.com/office/drawing/2014/main" id="{9B2D8794-F575-8A02-1165-1F394F837C25}"/>
              </a:ext>
            </a:extLst>
          </p:cNvPr>
          <p:cNvSpPr/>
          <p:nvPr/>
        </p:nvSpPr>
        <p:spPr>
          <a:xfrm>
            <a:off x="3147733" y="5142499"/>
            <a:ext cx="1724249" cy="709238"/>
          </a:xfrm>
          <a:prstGeom prst="roundRect">
            <a:avLst/>
          </a:prstGeom>
          <a:solidFill>
            <a:srgbClr val="FF0000">
              <a:alpha val="21000"/>
            </a:srgbClr>
          </a:solidFill>
          <a:ln>
            <a:solidFill>
              <a:srgbClr val="B22000"/>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900">
                <a:solidFill>
                  <a:schemeClr val="tx1"/>
                </a:solidFill>
              </a:rPr>
              <a:t>Splitting services of one app in multiple quarters e.g., GPE</a:t>
            </a:r>
            <a:endParaRPr lang="en-IN" sz="900">
              <a:solidFill>
                <a:schemeClr val="tx1"/>
              </a:solidFill>
            </a:endParaRPr>
          </a:p>
        </p:txBody>
      </p:sp>
      <p:sp>
        <p:nvSpPr>
          <p:cNvPr id="29" name="Rectangle: Rounded Corners 28">
            <a:extLst>
              <a:ext uri="{FF2B5EF4-FFF2-40B4-BE49-F238E27FC236}">
                <a16:creationId xmlns:a16="http://schemas.microsoft.com/office/drawing/2014/main" id="{35402A8A-9584-CFB6-F26E-FDF20C079831}"/>
              </a:ext>
            </a:extLst>
          </p:cNvPr>
          <p:cNvSpPr/>
          <p:nvPr/>
        </p:nvSpPr>
        <p:spPr>
          <a:xfrm>
            <a:off x="5731927" y="5142497"/>
            <a:ext cx="2598341" cy="709239"/>
          </a:xfrm>
          <a:prstGeom prst="round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171450" indent="-171450">
              <a:lnSpc>
                <a:spcPct val="110000"/>
              </a:lnSpc>
              <a:spcBef>
                <a:spcPts val="600"/>
              </a:spcBef>
              <a:buFont typeface="Arial" panose="020B0604020202020204" pitchFamily="34" charset="0"/>
              <a:buChar char="•"/>
            </a:pPr>
            <a:r>
              <a:rPr lang="en-US" sz="900">
                <a:solidFill>
                  <a:schemeClr val="tx1"/>
                </a:solidFill>
              </a:rPr>
              <a:t>Easy replication across services of one app</a:t>
            </a:r>
          </a:p>
          <a:p>
            <a:pPr marL="171450" indent="-171450">
              <a:lnSpc>
                <a:spcPct val="110000"/>
              </a:lnSpc>
              <a:spcBef>
                <a:spcPts val="600"/>
              </a:spcBef>
              <a:buFont typeface="Arial" panose="020B0604020202020204" pitchFamily="34" charset="0"/>
              <a:buChar char="•"/>
            </a:pPr>
            <a:r>
              <a:rPr lang="en-US" sz="900">
                <a:solidFill>
                  <a:schemeClr val="tx1"/>
                </a:solidFill>
              </a:rPr>
              <a:t>Apps can be prioritized according to criticality</a:t>
            </a:r>
            <a:endParaRPr lang="en-IN" sz="900">
              <a:solidFill>
                <a:schemeClr val="tx1"/>
              </a:solidFill>
            </a:endParaRPr>
          </a:p>
        </p:txBody>
      </p:sp>
      <p:sp>
        <p:nvSpPr>
          <p:cNvPr id="30" name="Rectangle: Rounded Corners 29">
            <a:extLst>
              <a:ext uri="{FF2B5EF4-FFF2-40B4-BE49-F238E27FC236}">
                <a16:creationId xmlns:a16="http://schemas.microsoft.com/office/drawing/2014/main" id="{F25A4B46-B221-08ED-A1C8-F543AE13C668}"/>
              </a:ext>
            </a:extLst>
          </p:cNvPr>
          <p:cNvSpPr/>
          <p:nvPr/>
        </p:nvSpPr>
        <p:spPr>
          <a:xfrm>
            <a:off x="8533464" y="5142497"/>
            <a:ext cx="2296975" cy="709241"/>
          </a:xfrm>
          <a:prstGeom prst="roundRect">
            <a:avLst/>
          </a:prstGeom>
          <a:solidFill>
            <a:srgbClr val="FF0000">
              <a:alpha val="21000"/>
            </a:srgbClr>
          </a:solidFill>
          <a:ln>
            <a:solidFill>
              <a:srgbClr val="B22000"/>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900">
                <a:solidFill>
                  <a:schemeClr val="tx1"/>
                </a:solidFill>
              </a:rPr>
              <a:t>Recurring engagement required across BUs</a:t>
            </a:r>
            <a:endParaRPr lang="en-IN" sz="900">
              <a:solidFill>
                <a:schemeClr val="tx1"/>
              </a:solidFill>
            </a:endParaRPr>
          </a:p>
        </p:txBody>
      </p:sp>
      <p:sp>
        <p:nvSpPr>
          <p:cNvPr id="31" name="TextBox 30">
            <a:extLst>
              <a:ext uri="{FF2B5EF4-FFF2-40B4-BE49-F238E27FC236}">
                <a16:creationId xmlns:a16="http://schemas.microsoft.com/office/drawing/2014/main" id="{EA70EF46-1D6D-A2E8-6166-66D766F8542A}"/>
              </a:ext>
            </a:extLst>
          </p:cNvPr>
          <p:cNvSpPr txBox="1"/>
          <p:nvPr/>
        </p:nvSpPr>
        <p:spPr>
          <a:xfrm>
            <a:off x="232461" y="5142499"/>
            <a:ext cx="817629" cy="709239"/>
          </a:xfrm>
          <a:prstGeom prst="rect">
            <a:avLst/>
          </a:prstGeom>
        </p:spPr>
        <p:txBody>
          <a:bodyPr vert="horz" wrap="square" lIns="0" tIns="0" rIns="0" bIns="0" rtlCol="0">
            <a:noAutofit/>
          </a:bodyPr>
          <a:lstStyle/>
          <a:p>
            <a:pPr algn="l"/>
            <a:r>
              <a:rPr lang="en-US" sz="1600" b="1">
                <a:solidFill>
                  <a:schemeClr val="accent5"/>
                </a:solidFill>
              </a:rPr>
              <a:t>Pros</a:t>
            </a:r>
            <a:r>
              <a:rPr lang="en-US" sz="1600" b="1"/>
              <a:t> &amp; </a:t>
            </a:r>
            <a:r>
              <a:rPr lang="en-US" sz="1600" b="1">
                <a:solidFill>
                  <a:srgbClr val="E42600"/>
                </a:solidFill>
              </a:rPr>
              <a:t>Cons</a:t>
            </a:r>
            <a:endParaRPr lang="en-IN" sz="1600" b="1">
              <a:solidFill>
                <a:srgbClr val="E42600"/>
              </a:solidFill>
            </a:endParaRPr>
          </a:p>
        </p:txBody>
      </p:sp>
      <p:sp>
        <p:nvSpPr>
          <p:cNvPr id="7" name="TextBox 6">
            <a:extLst>
              <a:ext uri="{FF2B5EF4-FFF2-40B4-BE49-F238E27FC236}">
                <a16:creationId xmlns:a16="http://schemas.microsoft.com/office/drawing/2014/main" id="{7E210A07-6B5D-E6A9-B6CD-4276D0322AD9}"/>
              </a:ext>
            </a:extLst>
          </p:cNvPr>
          <p:cNvSpPr txBox="1"/>
          <p:nvPr/>
        </p:nvSpPr>
        <p:spPr>
          <a:xfrm>
            <a:off x="41842" y="753544"/>
            <a:ext cx="11989769" cy="430887"/>
          </a:xfrm>
          <a:prstGeom prst="rect">
            <a:avLst/>
          </a:prstGeom>
          <a:noFill/>
        </p:spPr>
        <p:txBody>
          <a:bodyPr wrap="square">
            <a:spAutoFit/>
          </a:bodyPr>
          <a:lstStyle/>
          <a:p>
            <a:r>
              <a:rPr kumimoji="1" lang="en-US" sz="1100">
                <a:solidFill>
                  <a:schemeClr val="tx1"/>
                </a:solidFill>
              </a:rPr>
              <a:t>Two different approaches for implementation of the roadmap - by Business Unit and By Application. We recommend by </a:t>
            </a:r>
            <a:r>
              <a:rPr kumimoji="1" lang="en-US" sz="1100" b="1">
                <a:solidFill>
                  <a:schemeClr val="tx1"/>
                </a:solidFill>
              </a:rPr>
              <a:t>Business Unit </a:t>
            </a:r>
            <a:r>
              <a:rPr kumimoji="1" lang="en-US" sz="1100">
                <a:solidFill>
                  <a:schemeClr val="tx1"/>
                </a:solidFill>
              </a:rPr>
              <a:t>as coordination across </a:t>
            </a:r>
            <a:r>
              <a:rPr kumimoji="1" lang="en-US" sz="1100"/>
              <a:t>single BU shall lead to faster implementation and produce benefits across a payment flow</a:t>
            </a:r>
            <a:endParaRPr kumimoji="1" lang="en-US" sz="1100">
              <a:solidFill>
                <a:schemeClr val="tx1"/>
              </a:solidFill>
            </a:endParaRPr>
          </a:p>
        </p:txBody>
      </p:sp>
      <p:sp>
        <p:nvSpPr>
          <p:cNvPr id="10" name="Rectangle 9">
            <a:extLst>
              <a:ext uri="{FF2B5EF4-FFF2-40B4-BE49-F238E27FC236}">
                <a16:creationId xmlns:a16="http://schemas.microsoft.com/office/drawing/2014/main" id="{2106B189-2F3D-AE36-B1F6-BC59B72FBBDB}"/>
              </a:ext>
            </a:extLst>
          </p:cNvPr>
          <p:cNvSpPr/>
          <p:nvPr/>
        </p:nvSpPr>
        <p:spPr>
          <a:xfrm>
            <a:off x="9084464" y="4521437"/>
            <a:ext cx="831323" cy="225547"/>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100"/>
              <a:t>13</a:t>
            </a:r>
            <a:endParaRPr lang="en-IN" sz="1100" err="1"/>
          </a:p>
        </p:txBody>
      </p:sp>
      <p:sp>
        <p:nvSpPr>
          <p:cNvPr id="21" name="Rectangle 20">
            <a:extLst>
              <a:ext uri="{FF2B5EF4-FFF2-40B4-BE49-F238E27FC236}">
                <a16:creationId xmlns:a16="http://schemas.microsoft.com/office/drawing/2014/main" id="{8C1639D9-9DA2-4CF8-DAB4-E55FC4D5C540}"/>
              </a:ext>
            </a:extLst>
          </p:cNvPr>
          <p:cNvSpPr/>
          <p:nvPr/>
        </p:nvSpPr>
        <p:spPr>
          <a:xfrm>
            <a:off x="9954460" y="4533974"/>
            <a:ext cx="875979" cy="201019"/>
          </a:xfrm>
          <a:prstGeom prst="rect">
            <a:avLst/>
          </a:prstGeom>
          <a:solidFill>
            <a:srgbClr val="005B9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100"/>
              <a:t>37</a:t>
            </a:r>
            <a:endParaRPr lang="en-IN" sz="1100" err="1"/>
          </a:p>
        </p:txBody>
      </p:sp>
      <p:sp>
        <p:nvSpPr>
          <p:cNvPr id="27" name="Rectangle 26">
            <a:extLst>
              <a:ext uri="{FF2B5EF4-FFF2-40B4-BE49-F238E27FC236}">
                <a16:creationId xmlns:a16="http://schemas.microsoft.com/office/drawing/2014/main" id="{0D0E6947-0AB0-BE29-31EA-975E56EE7D92}"/>
              </a:ext>
            </a:extLst>
          </p:cNvPr>
          <p:cNvSpPr/>
          <p:nvPr/>
        </p:nvSpPr>
        <p:spPr>
          <a:xfrm>
            <a:off x="5731927" y="4517570"/>
            <a:ext cx="662917" cy="229415"/>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100"/>
              <a:t>Total</a:t>
            </a:r>
            <a:endParaRPr lang="en-IN" sz="1100" err="1"/>
          </a:p>
        </p:txBody>
      </p:sp>
      <p:sp>
        <p:nvSpPr>
          <p:cNvPr id="28" name="Rectangle 27">
            <a:extLst>
              <a:ext uri="{FF2B5EF4-FFF2-40B4-BE49-F238E27FC236}">
                <a16:creationId xmlns:a16="http://schemas.microsoft.com/office/drawing/2014/main" id="{FC9BFD46-343B-5A87-73B0-4F4339695E77}"/>
              </a:ext>
            </a:extLst>
          </p:cNvPr>
          <p:cNvSpPr/>
          <p:nvPr/>
        </p:nvSpPr>
        <p:spPr>
          <a:xfrm>
            <a:off x="3578124" y="4097154"/>
            <a:ext cx="508959" cy="158056"/>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100"/>
              <a:t>13</a:t>
            </a:r>
            <a:endParaRPr lang="en-IN" sz="1100" err="1"/>
          </a:p>
        </p:txBody>
      </p:sp>
      <p:sp>
        <p:nvSpPr>
          <p:cNvPr id="32" name="Rectangle 31">
            <a:extLst>
              <a:ext uri="{FF2B5EF4-FFF2-40B4-BE49-F238E27FC236}">
                <a16:creationId xmlns:a16="http://schemas.microsoft.com/office/drawing/2014/main" id="{ECC37F1D-1179-34BB-7F1D-68F1C0453FD3}"/>
              </a:ext>
            </a:extLst>
          </p:cNvPr>
          <p:cNvSpPr/>
          <p:nvPr/>
        </p:nvSpPr>
        <p:spPr>
          <a:xfrm>
            <a:off x="4101332" y="4097154"/>
            <a:ext cx="553794" cy="158056"/>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100"/>
              <a:t>37</a:t>
            </a:r>
            <a:endParaRPr lang="en-IN" sz="1100" err="1"/>
          </a:p>
        </p:txBody>
      </p:sp>
      <p:sp>
        <p:nvSpPr>
          <p:cNvPr id="33" name="Rectangle 32">
            <a:extLst>
              <a:ext uri="{FF2B5EF4-FFF2-40B4-BE49-F238E27FC236}">
                <a16:creationId xmlns:a16="http://schemas.microsoft.com/office/drawing/2014/main" id="{03A8FE3B-FDA6-F695-F01B-38A47828CFC2}"/>
              </a:ext>
            </a:extLst>
          </p:cNvPr>
          <p:cNvSpPr/>
          <p:nvPr/>
        </p:nvSpPr>
        <p:spPr>
          <a:xfrm>
            <a:off x="1408358" y="4097154"/>
            <a:ext cx="2138583" cy="152978"/>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100"/>
              <a:t>Total</a:t>
            </a:r>
            <a:endParaRPr lang="en-IN" sz="1100" err="1"/>
          </a:p>
        </p:txBody>
      </p:sp>
      <p:sp>
        <p:nvSpPr>
          <p:cNvPr id="3" name="Rectangle: Rounded Corners 2">
            <a:extLst>
              <a:ext uri="{FF2B5EF4-FFF2-40B4-BE49-F238E27FC236}">
                <a16:creationId xmlns:a16="http://schemas.microsoft.com/office/drawing/2014/main" id="{4F4D4E03-4098-D380-42CE-A63722D406F3}"/>
              </a:ext>
            </a:extLst>
          </p:cNvPr>
          <p:cNvSpPr/>
          <p:nvPr/>
        </p:nvSpPr>
        <p:spPr>
          <a:xfrm>
            <a:off x="1241150" y="1567156"/>
            <a:ext cx="3714460" cy="3158451"/>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t"/>
          <a:lstStyle/>
          <a:p>
            <a:pPr>
              <a:lnSpc>
                <a:spcPct val="110000"/>
              </a:lnSpc>
              <a:spcBef>
                <a:spcPts val="600"/>
              </a:spcBef>
            </a:pPr>
            <a:endParaRPr lang="en-IN" sz="900">
              <a:solidFill>
                <a:schemeClr val="tx1"/>
              </a:solidFill>
            </a:endParaRPr>
          </a:p>
        </p:txBody>
      </p:sp>
      <p:sp>
        <p:nvSpPr>
          <p:cNvPr id="8" name="TextBox 7">
            <a:extLst>
              <a:ext uri="{FF2B5EF4-FFF2-40B4-BE49-F238E27FC236}">
                <a16:creationId xmlns:a16="http://schemas.microsoft.com/office/drawing/2014/main" id="{DF9CE2C6-E0A5-9D12-C6F4-DC96F7331874}"/>
              </a:ext>
            </a:extLst>
          </p:cNvPr>
          <p:cNvSpPr txBox="1"/>
          <p:nvPr/>
        </p:nvSpPr>
        <p:spPr>
          <a:xfrm>
            <a:off x="1683746" y="4314303"/>
            <a:ext cx="2896897" cy="279757"/>
          </a:xfrm>
          <a:prstGeom prst="rect">
            <a:avLst/>
          </a:prstGeom>
          <a:noFill/>
        </p:spPr>
        <p:txBody>
          <a:bodyPr wrap="square" anchor="ctr">
            <a:spAutoFit/>
          </a:bodyPr>
          <a:lstStyle/>
          <a:p>
            <a:pPr algn="ctr">
              <a:lnSpc>
                <a:spcPct val="110000"/>
              </a:lnSpc>
              <a:spcBef>
                <a:spcPts val="600"/>
              </a:spcBef>
            </a:pPr>
            <a:r>
              <a:rPr lang="en-US" sz="1200">
                <a:solidFill>
                  <a:srgbClr val="B22000"/>
                </a:solidFill>
              </a:rPr>
              <a:t>Recommended Approach</a:t>
            </a:r>
            <a:endParaRPr lang="en-IN" sz="1200">
              <a:solidFill>
                <a:srgbClr val="B22000"/>
              </a:solidFill>
            </a:endParaRPr>
          </a:p>
        </p:txBody>
      </p:sp>
      <p:sp>
        <p:nvSpPr>
          <p:cNvPr id="34" name="TextBox 33">
            <a:extLst>
              <a:ext uri="{FF2B5EF4-FFF2-40B4-BE49-F238E27FC236}">
                <a16:creationId xmlns:a16="http://schemas.microsoft.com/office/drawing/2014/main" id="{59CACECD-892A-5306-6C37-9D5C70F55FD9}"/>
              </a:ext>
            </a:extLst>
          </p:cNvPr>
          <p:cNvSpPr txBox="1"/>
          <p:nvPr/>
        </p:nvSpPr>
        <p:spPr>
          <a:xfrm>
            <a:off x="7449282" y="305937"/>
            <a:ext cx="4514118" cy="261610"/>
          </a:xfrm>
          <a:prstGeom prst="rect">
            <a:avLst/>
          </a:prstGeom>
          <a:noFill/>
        </p:spPr>
        <p:txBody>
          <a:bodyPr wrap="square">
            <a:spAutoFit/>
          </a:bodyPr>
          <a:lstStyle/>
          <a:p>
            <a:endParaRPr kumimoji="1" lang="en-US" sz="1100">
              <a:solidFill>
                <a:schemeClr val="tx1"/>
              </a:solidFill>
            </a:endParaRPr>
          </a:p>
        </p:txBody>
      </p:sp>
      <p:sp>
        <p:nvSpPr>
          <p:cNvPr id="4" name="TextBox 3">
            <a:extLst>
              <a:ext uri="{FF2B5EF4-FFF2-40B4-BE49-F238E27FC236}">
                <a16:creationId xmlns:a16="http://schemas.microsoft.com/office/drawing/2014/main" id="{004DABBC-21B0-48C4-84BF-901C7875D447}"/>
              </a:ext>
            </a:extLst>
          </p:cNvPr>
          <p:cNvSpPr txBox="1"/>
          <p:nvPr/>
        </p:nvSpPr>
        <p:spPr>
          <a:xfrm>
            <a:off x="1683746" y="1201151"/>
            <a:ext cx="2795965" cy="294317"/>
          </a:xfrm>
          <a:prstGeom prst="rect">
            <a:avLst/>
          </a:prstGeom>
        </p:spPr>
        <p:txBody>
          <a:bodyPr vert="horz" wrap="square" lIns="0" tIns="0" rIns="0" bIns="0" rtlCol="0" anchor="ctr">
            <a:noAutofit/>
          </a:bodyPr>
          <a:lstStyle/>
          <a:p>
            <a:pPr algn="ctr"/>
            <a:r>
              <a:rPr lang="en-US" sz="1400"/>
              <a:t>Approach 1 : By Business Unit</a:t>
            </a:r>
          </a:p>
        </p:txBody>
      </p:sp>
      <p:sp>
        <p:nvSpPr>
          <p:cNvPr id="35" name="TextBox 34">
            <a:extLst>
              <a:ext uri="{FF2B5EF4-FFF2-40B4-BE49-F238E27FC236}">
                <a16:creationId xmlns:a16="http://schemas.microsoft.com/office/drawing/2014/main" id="{AB373FE7-671D-5611-B880-AAB7B7AFAC99}"/>
              </a:ext>
            </a:extLst>
          </p:cNvPr>
          <p:cNvSpPr txBox="1"/>
          <p:nvPr/>
        </p:nvSpPr>
        <p:spPr>
          <a:xfrm>
            <a:off x="7143387" y="1201151"/>
            <a:ext cx="2795965" cy="294317"/>
          </a:xfrm>
          <a:prstGeom prst="rect">
            <a:avLst/>
          </a:prstGeom>
        </p:spPr>
        <p:txBody>
          <a:bodyPr vert="horz" wrap="square" lIns="0" tIns="0" rIns="0" bIns="0" rtlCol="0" anchor="ctr">
            <a:noAutofit/>
          </a:bodyPr>
          <a:lstStyle/>
          <a:p>
            <a:pPr algn="ctr"/>
            <a:r>
              <a:rPr lang="en-US" sz="1400"/>
              <a:t>Approach 2 : By Application</a:t>
            </a:r>
          </a:p>
        </p:txBody>
      </p:sp>
    </p:spTree>
    <p:extLst>
      <p:ext uri="{BB962C8B-B14F-4D97-AF65-F5344CB8AC3E}">
        <p14:creationId xmlns:p14="http://schemas.microsoft.com/office/powerpoint/2010/main" val="4243156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F46E-83DC-E456-5FAC-D8A80D5FD181}"/>
              </a:ext>
            </a:extLst>
          </p:cNvPr>
          <p:cNvSpPr>
            <a:spLocks noGrp="1"/>
          </p:cNvSpPr>
          <p:nvPr>
            <p:ph type="title"/>
          </p:nvPr>
        </p:nvSpPr>
        <p:spPr>
          <a:xfrm>
            <a:off x="159802" y="314427"/>
            <a:ext cx="11449050" cy="619125"/>
          </a:xfrm>
        </p:spPr>
        <p:txBody>
          <a:bodyPr/>
          <a:lstStyle/>
          <a:p>
            <a:r>
              <a:rPr lang="en-GB"/>
              <a:t>Milestones Achievement by Tier 0 Services every Quarter - Details</a:t>
            </a:r>
            <a:endParaRPr lang="en-IN"/>
          </a:p>
        </p:txBody>
      </p:sp>
      <p:sp>
        <p:nvSpPr>
          <p:cNvPr id="5" name="Slide Number Placeholder 4">
            <a:extLst>
              <a:ext uri="{FF2B5EF4-FFF2-40B4-BE49-F238E27FC236}">
                <a16:creationId xmlns:a16="http://schemas.microsoft.com/office/drawing/2014/main" id="{DB8AF6C2-D39B-DEDC-60E2-BA57C304469B}"/>
              </a:ext>
            </a:extLst>
          </p:cNvPr>
          <p:cNvSpPr>
            <a:spLocks noGrp="1"/>
          </p:cNvSpPr>
          <p:nvPr>
            <p:ph type="sldNum" sz="quarter" idx="4"/>
          </p:nvPr>
        </p:nvSpPr>
        <p:spPr>
          <a:xfrm>
            <a:off x="5731927" y="6563358"/>
            <a:ext cx="304800" cy="88901"/>
          </a:xfrm>
        </p:spPr>
        <p:txBody>
          <a:bodyPr/>
          <a:lstStyle/>
          <a:p>
            <a:fld id="{13CE6DAF-806F-404B-BC68-339BFCB57E5C}" type="slidenum">
              <a:rPr lang="en-US" smtClean="0"/>
              <a:pPr/>
              <a:t>28</a:t>
            </a:fld>
            <a:endParaRPr lang="en-US"/>
          </a:p>
        </p:txBody>
      </p:sp>
      <p:sp>
        <p:nvSpPr>
          <p:cNvPr id="34" name="TextBox 33">
            <a:extLst>
              <a:ext uri="{FF2B5EF4-FFF2-40B4-BE49-F238E27FC236}">
                <a16:creationId xmlns:a16="http://schemas.microsoft.com/office/drawing/2014/main" id="{59CACECD-892A-5306-6C37-9D5C70F55FD9}"/>
              </a:ext>
            </a:extLst>
          </p:cNvPr>
          <p:cNvSpPr txBox="1"/>
          <p:nvPr/>
        </p:nvSpPr>
        <p:spPr>
          <a:xfrm>
            <a:off x="7449282" y="305937"/>
            <a:ext cx="4514118" cy="261610"/>
          </a:xfrm>
          <a:prstGeom prst="rect">
            <a:avLst/>
          </a:prstGeom>
          <a:noFill/>
        </p:spPr>
        <p:txBody>
          <a:bodyPr wrap="square">
            <a:spAutoFit/>
          </a:bodyPr>
          <a:lstStyle/>
          <a:p>
            <a:endParaRPr kumimoji="1" lang="en-US" sz="1100">
              <a:solidFill>
                <a:schemeClr val="tx1"/>
              </a:solidFill>
            </a:endParaRPr>
          </a:p>
        </p:txBody>
      </p:sp>
      <p:graphicFrame>
        <p:nvGraphicFramePr>
          <p:cNvPr id="6" name="Table 5">
            <a:extLst>
              <a:ext uri="{FF2B5EF4-FFF2-40B4-BE49-F238E27FC236}">
                <a16:creationId xmlns:a16="http://schemas.microsoft.com/office/drawing/2014/main" id="{82134AE4-FC0D-9307-A45C-44F7916B3018}"/>
              </a:ext>
            </a:extLst>
          </p:cNvPr>
          <p:cNvGraphicFramePr>
            <a:graphicFrameLocks noGrp="1"/>
          </p:cNvGraphicFramePr>
          <p:nvPr>
            <p:extLst>
              <p:ext uri="{D42A27DB-BD31-4B8C-83A1-F6EECF244321}">
                <p14:modId xmlns:p14="http://schemas.microsoft.com/office/powerpoint/2010/main" val="4034232754"/>
              </p:ext>
            </p:extLst>
          </p:nvPr>
        </p:nvGraphicFramePr>
        <p:xfrm>
          <a:off x="257618" y="3479086"/>
          <a:ext cx="11449047" cy="2140112"/>
        </p:xfrm>
        <a:graphic>
          <a:graphicData uri="http://schemas.openxmlformats.org/drawingml/2006/table">
            <a:tbl>
              <a:tblPr/>
              <a:tblGrid>
                <a:gridCol w="1005008">
                  <a:extLst>
                    <a:ext uri="{9D8B030D-6E8A-4147-A177-3AD203B41FA5}">
                      <a16:colId xmlns:a16="http://schemas.microsoft.com/office/drawing/2014/main" val="3633847543"/>
                    </a:ext>
                  </a:extLst>
                </a:gridCol>
                <a:gridCol w="506524">
                  <a:extLst>
                    <a:ext uri="{9D8B030D-6E8A-4147-A177-3AD203B41FA5}">
                      <a16:colId xmlns:a16="http://schemas.microsoft.com/office/drawing/2014/main" val="1038050219"/>
                    </a:ext>
                  </a:extLst>
                </a:gridCol>
                <a:gridCol w="506524">
                  <a:extLst>
                    <a:ext uri="{9D8B030D-6E8A-4147-A177-3AD203B41FA5}">
                      <a16:colId xmlns:a16="http://schemas.microsoft.com/office/drawing/2014/main" val="3146284528"/>
                    </a:ext>
                  </a:extLst>
                </a:gridCol>
                <a:gridCol w="667325">
                  <a:extLst>
                    <a:ext uri="{9D8B030D-6E8A-4147-A177-3AD203B41FA5}">
                      <a16:colId xmlns:a16="http://schemas.microsoft.com/office/drawing/2014/main" val="1676829783"/>
                    </a:ext>
                  </a:extLst>
                </a:gridCol>
                <a:gridCol w="667325">
                  <a:extLst>
                    <a:ext uri="{9D8B030D-6E8A-4147-A177-3AD203B41FA5}">
                      <a16:colId xmlns:a16="http://schemas.microsoft.com/office/drawing/2014/main" val="2036819257"/>
                    </a:ext>
                  </a:extLst>
                </a:gridCol>
                <a:gridCol w="667325">
                  <a:extLst>
                    <a:ext uri="{9D8B030D-6E8A-4147-A177-3AD203B41FA5}">
                      <a16:colId xmlns:a16="http://schemas.microsoft.com/office/drawing/2014/main" val="587242404"/>
                    </a:ext>
                  </a:extLst>
                </a:gridCol>
                <a:gridCol w="667325">
                  <a:extLst>
                    <a:ext uri="{9D8B030D-6E8A-4147-A177-3AD203B41FA5}">
                      <a16:colId xmlns:a16="http://schemas.microsoft.com/office/drawing/2014/main" val="441497396"/>
                    </a:ext>
                  </a:extLst>
                </a:gridCol>
                <a:gridCol w="667325">
                  <a:extLst>
                    <a:ext uri="{9D8B030D-6E8A-4147-A177-3AD203B41FA5}">
                      <a16:colId xmlns:a16="http://schemas.microsoft.com/office/drawing/2014/main" val="3665441886"/>
                    </a:ext>
                  </a:extLst>
                </a:gridCol>
                <a:gridCol w="667325">
                  <a:extLst>
                    <a:ext uri="{9D8B030D-6E8A-4147-A177-3AD203B41FA5}">
                      <a16:colId xmlns:a16="http://schemas.microsoft.com/office/drawing/2014/main" val="3050815725"/>
                    </a:ext>
                  </a:extLst>
                </a:gridCol>
                <a:gridCol w="667325">
                  <a:extLst>
                    <a:ext uri="{9D8B030D-6E8A-4147-A177-3AD203B41FA5}">
                      <a16:colId xmlns:a16="http://schemas.microsoft.com/office/drawing/2014/main" val="2427912351"/>
                    </a:ext>
                  </a:extLst>
                </a:gridCol>
                <a:gridCol w="667325">
                  <a:extLst>
                    <a:ext uri="{9D8B030D-6E8A-4147-A177-3AD203B41FA5}">
                      <a16:colId xmlns:a16="http://schemas.microsoft.com/office/drawing/2014/main" val="4267735311"/>
                    </a:ext>
                  </a:extLst>
                </a:gridCol>
                <a:gridCol w="667325">
                  <a:extLst>
                    <a:ext uri="{9D8B030D-6E8A-4147-A177-3AD203B41FA5}">
                      <a16:colId xmlns:a16="http://schemas.microsoft.com/office/drawing/2014/main" val="2123337004"/>
                    </a:ext>
                  </a:extLst>
                </a:gridCol>
                <a:gridCol w="667325">
                  <a:extLst>
                    <a:ext uri="{9D8B030D-6E8A-4147-A177-3AD203B41FA5}">
                      <a16:colId xmlns:a16="http://schemas.microsoft.com/office/drawing/2014/main" val="3138327797"/>
                    </a:ext>
                  </a:extLst>
                </a:gridCol>
                <a:gridCol w="755766">
                  <a:extLst>
                    <a:ext uri="{9D8B030D-6E8A-4147-A177-3AD203B41FA5}">
                      <a16:colId xmlns:a16="http://schemas.microsoft.com/office/drawing/2014/main" val="1516876795"/>
                    </a:ext>
                  </a:extLst>
                </a:gridCol>
                <a:gridCol w="667325">
                  <a:extLst>
                    <a:ext uri="{9D8B030D-6E8A-4147-A177-3AD203B41FA5}">
                      <a16:colId xmlns:a16="http://schemas.microsoft.com/office/drawing/2014/main" val="3526319342"/>
                    </a:ext>
                  </a:extLst>
                </a:gridCol>
                <a:gridCol w="667325">
                  <a:extLst>
                    <a:ext uri="{9D8B030D-6E8A-4147-A177-3AD203B41FA5}">
                      <a16:colId xmlns:a16="http://schemas.microsoft.com/office/drawing/2014/main" val="1534474285"/>
                    </a:ext>
                  </a:extLst>
                </a:gridCol>
                <a:gridCol w="667325">
                  <a:extLst>
                    <a:ext uri="{9D8B030D-6E8A-4147-A177-3AD203B41FA5}">
                      <a16:colId xmlns:a16="http://schemas.microsoft.com/office/drawing/2014/main" val="2589170632"/>
                    </a:ext>
                  </a:extLst>
                </a:gridCol>
              </a:tblGrid>
              <a:tr h="122772">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BU</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488582"/>
                  </a:ext>
                </a:extLst>
              </a:tr>
              <a:tr h="289442">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Application</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 EVPS</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 GPE RTP</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Clearing Delivery Inbound</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Clearing Delivery Outbound</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Payment Pre Process Validation</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Payment Request Service</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Pymt. File Transmission Service</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Payments-MQ-Farm</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POL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 GMG</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Payment Instruction Processor</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GPE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WOLF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SWIFT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8107710"/>
                  </a:ext>
                </a:extLst>
              </a:tr>
              <a:tr h="122772">
                <a:tc>
                  <a:txBody>
                    <a:bodyPr/>
                    <a:lstStyle/>
                    <a:p>
                      <a:pPr algn="ctr" fontAlgn="ctr"/>
                      <a:r>
                        <a:rPr lang="en-US" sz="700" b="0" i="0" u="none" strike="noStrike">
                          <a:solidFill>
                            <a:srgbClr val="000000"/>
                          </a:solidFill>
                          <a:effectLst/>
                          <a:latin typeface="Calibri" panose="020F0502020204030204" pitchFamily="34" charset="0"/>
                        </a:rPr>
                        <a:t>Roadmap Workstream</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of Services</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1" i="0" u="none" strike="noStrike">
                          <a:solidFill>
                            <a:srgbClr val="005B96"/>
                          </a:solidFill>
                          <a:effectLst/>
                          <a:latin typeface="Calibri" panose="020F0502020204030204" pitchFamily="34" charset="0"/>
                        </a:rPr>
                        <a:t>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5</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5</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8</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extLst>
                  <a:ext uri="{0D108BD9-81ED-4DB2-BD59-A6C34878D82A}">
                    <a16:rowId xmlns:a16="http://schemas.microsoft.com/office/drawing/2014/main" val="185791405"/>
                  </a:ext>
                </a:extLst>
              </a:tr>
              <a:tr h="122772">
                <a:tc rowSpan="3">
                  <a:txBody>
                    <a:bodyPr/>
                    <a:lstStyle/>
                    <a:p>
                      <a:pPr algn="ctr" fontAlgn="ctr"/>
                      <a:r>
                        <a:rPr lang="en-US" sz="700" b="0" i="0" u="none" strike="noStrike">
                          <a:solidFill>
                            <a:srgbClr val="000000"/>
                          </a:solidFill>
                          <a:effectLst/>
                          <a:latin typeface="Calibri" panose="020F0502020204030204" pitchFamily="34" charset="0"/>
                        </a:rPr>
                        <a:t>Splunk Technical Alerting</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3975263"/>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503234"/>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19</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593470"/>
                  </a:ext>
                </a:extLst>
              </a:tr>
              <a:tr h="122772">
                <a:tc rowSpan="4">
                  <a:txBody>
                    <a:bodyPr/>
                    <a:lstStyle/>
                    <a:p>
                      <a:pPr algn="ctr" fontAlgn="ctr"/>
                      <a:r>
                        <a:rPr lang="en-US" sz="700" b="0" i="0" u="none" strike="noStrike">
                          <a:solidFill>
                            <a:srgbClr val="000000"/>
                          </a:solidFill>
                          <a:effectLst/>
                          <a:latin typeface="Calibri" panose="020F0502020204030204" pitchFamily="34" charset="0"/>
                        </a:rPr>
                        <a:t>Splunk Volume Alerting</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3943499"/>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658122"/>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5678677"/>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19</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762411"/>
                  </a:ext>
                </a:extLst>
              </a:tr>
              <a:tr h="122772">
                <a:tc rowSpan="2">
                  <a:txBody>
                    <a:bodyPr/>
                    <a:lstStyle/>
                    <a:p>
                      <a:pPr algn="ctr" fontAlgn="ctr"/>
                      <a:r>
                        <a:rPr lang="en-US" sz="700" b="0" i="0" u="none" strike="noStrike">
                          <a:solidFill>
                            <a:srgbClr val="000000"/>
                          </a:solidFill>
                          <a:effectLst/>
                          <a:latin typeface="Calibri" panose="020F0502020204030204" pitchFamily="34" charset="0"/>
                        </a:rPr>
                        <a:t>App D Standardisation</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22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8466785"/>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15</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282191"/>
                  </a:ext>
                </a:extLst>
              </a:tr>
              <a:tr h="122772">
                <a:tc rowSpan="4">
                  <a:txBody>
                    <a:bodyPr/>
                    <a:lstStyle/>
                    <a:p>
                      <a:pPr algn="ctr" fontAlgn="ctr"/>
                      <a:r>
                        <a:rPr lang="en-US" sz="700" b="0" i="0" u="none" strike="noStrike">
                          <a:solidFill>
                            <a:srgbClr val="000000"/>
                          </a:solidFill>
                          <a:effectLst/>
                          <a:latin typeface="Calibri" panose="020F0502020204030204" pitchFamily="34" charset="0"/>
                        </a:rPr>
                        <a:t>Service Catalog, Key Metrics Baselining &amp; E2E Monitoring View</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5213158"/>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8016761"/>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26193"/>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19</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5233157"/>
                  </a:ext>
                </a:extLst>
              </a:tr>
            </a:tbl>
          </a:graphicData>
        </a:graphic>
      </p:graphicFrame>
      <p:graphicFrame>
        <p:nvGraphicFramePr>
          <p:cNvPr id="11" name="Table 10">
            <a:extLst>
              <a:ext uri="{FF2B5EF4-FFF2-40B4-BE49-F238E27FC236}">
                <a16:creationId xmlns:a16="http://schemas.microsoft.com/office/drawing/2014/main" id="{6FB6AB85-919B-6C73-164A-0B1C406B84D4}"/>
              </a:ext>
            </a:extLst>
          </p:cNvPr>
          <p:cNvGraphicFramePr>
            <a:graphicFrameLocks noGrp="1"/>
          </p:cNvGraphicFramePr>
          <p:nvPr>
            <p:extLst>
              <p:ext uri="{D42A27DB-BD31-4B8C-83A1-F6EECF244321}">
                <p14:modId xmlns:p14="http://schemas.microsoft.com/office/powerpoint/2010/main" val="1733390942"/>
              </p:ext>
            </p:extLst>
          </p:nvPr>
        </p:nvGraphicFramePr>
        <p:xfrm>
          <a:off x="274202" y="1205284"/>
          <a:ext cx="11449047" cy="1523222"/>
        </p:xfrm>
        <a:graphic>
          <a:graphicData uri="http://schemas.openxmlformats.org/drawingml/2006/table">
            <a:tbl>
              <a:tblPr/>
              <a:tblGrid>
                <a:gridCol w="1005008">
                  <a:extLst>
                    <a:ext uri="{9D8B030D-6E8A-4147-A177-3AD203B41FA5}">
                      <a16:colId xmlns:a16="http://schemas.microsoft.com/office/drawing/2014/main" val="2084326494"/>
                    </a:ext>
                  </a:extLst>
                </a:gridCol>
                <a:gridCol w="506524">
                  <a:extLst>
                    <a:ext uri="{9D8B030D-6E8A-4147-A177-3AD203B41FA5}">
                      <a16:colId xmlns:a16="http://schemas.microsoft.com/office/drawing/2014/main" val="1437166214"/>
                    </a:ext>
                  </a:extLst>
                </a:gridCol>
                <a:gridCol w="506524">
                  <a:extLst>
                    <a:ext uri="{9D8B030D-6E8A-4147-A177-3AD203B41FA5}">
                      <a16:colId xmlns:a16="http://schemas.microsoft.com/office/drawing/2014/main" val="1474167826"/>
                    </a:ext>
                  </a:extLst>
                </a:gridCol>
                <a:gridCol w="667325">
                  <a:extLst>
                    <a:ext uri="{9D8B030D-6E8A-4147-A177-3AD203B41FA5}">
                      <a16:colId xmlns:a16="http://schemas.microsoft.com/office/drawing/2014/main" val="3056157106"/>
                    </a:ext>
                  </a:extLst>
                </a:gridCol>
                <a:gridCol w="667325">
                  <a:extLst>
                    <a:ext uri="{9D8B030D-6E8A-4147-A177-3AD203B41FA5}">
                      <a16:colId xmlns:a16="http://schemas.microsoft.com/office/drawing/2014/main" val="499226981"/>
                    </a:ext>
                  </a:extLst>
                </a:gridCol>
                <a:gridCol w="667325">
                  <a:extLst>
                    <a:ext uri="{9D8B030D-6E8A-4147-A177-3AD203B41FA5}">
                      <a16:colId xmlns:a16="http://schemas.microsoft.com/office/drawing/2014/main" val="130713329"/>
                    </a:ext>
                  </a:extLst>
                </a:gridCol>
                <a:gridCol w="667325">
                  <a:extLst>
                    <a:ext uri="{9D8B030D-6E8A-4147-A177-3AD203B41FA5}">
                      <a16:colId xmlns:a16="http://schemas.microsoft.com/office/drawing/2014/main" val="3267534662"/>
                    </a:ext>
                  </a:extLst>
                </a:gridCol>
                <a:gridCol w="667325">
                  <a:extLst>
                    <a:ext uri="{9D8B030D-6E8A-4147-A177-3AD203B41FA5}">
                      <a16:colId xmlns:a16="http://schemas.microsoft.com/office/drawing/2014/main" val="2199261487"/>
                    </a:ext>
                  </a:extLst>
                </a:gridCol>
                <a:gridCol w="667325">
                  <a:extLst>
                    <a:ext uri="{9D8B030D-6E8A-4147-A177-3AD203B41FA5}">
                      <a16:colId xmlns:a16="http://schemas.microsoft.com/office/drawing/2014/main" val="3683010630"/>
                    </a:ext>
                  </a:extLst>
                </a:gridCol>
                <a:gridCol w="667325">
                  <a:extLst>
                    <a:ext uri="{9D8B030D-6E8A-4147-A177-3AD203B41FA5}">
                      <a16:colId xmlns:a16="http://schemas.microsoft.com/office/drawing/2014/main" val="2396135596"/>
                    </a:ext>
                  </a:extLst>
                </a:gridCol>
                <a:gridCol w="667325">
                  <a:extLst>
                    <a:ext uri="{9D8B030D-6E8A-4147-A177-3AD203B41FA5}">
                      <a16:colId xmlns:a16="http://schemas.microsoft.com/office/drawing/2014/main" val="2363885576"/>
                    </a:ext>
                  </a:extLst>
                </a:gridCol>
                <a:gridCol w="667325">
                  <a:extLst>
                    <a:ext uri="{9D8B030D-6E8A-4147-A177-3AD203B41FA5}">
                      <a16:colId xmlns:a16="http://schemas.microsoft.com/office/drawing/2014/main" val="2126508247"/>
                    </a:ext>
                  </a:extLst>
                </a:gridCol>
                <a:gridCol w="667325">
                  <a:extLst>
                    <a:ext uri="{9D8B030D-6E8A-4147-A177-3AD203B41FA5}">
                      <a16:colId xmlns:a16="http://schemas.microsoft.com/office/drawing/2014/main" val="4132089686"/>
                    </a:ext>
                  </a:extLst>
                </a:gridCol>
                <a:gridCol w="755766">
                  <a:extLst>
                    <a:ext uri="{9D8B030D-6E8A-4147-A177-3AD203B41FA5}">
                      <a16:colId xmlns:a16="http://schemas.microsoft.com/office/drawing/2014/main" val="1239750408"/>
                    </a:ext>
                  </a:extLst>
                </a:gridCol>
                <a:gridCol w="667325">
                  <a:extLst>
                    <a:ext uri="{9D8B030D-6E8A-4147-A177-3AD203B41FA5}">
                      <a16:colId xmlns:a16="http://schemas.microsoft.com/office/drawing/2014/main" val="2263854071"/>
                    </a:ext>
                  </a:extLst>
                </a:gridCol>
                <a:gridCol w="667325">
                  <a:extLst>
                    <a:ext uri="{9D8B030D-6E8A-4147-A177-3AD203B41FA5}">
                      <a16:colId xmlns:a16="http://schemas.microsoft.com/office/drawing/2014/main" val="1356912880"/>
                    </a:ext>
                  </a:extLst>
                </a:gridCol>
                <a:gridCol w="667325">
                  <a:extLst>
                    <a:ext uri="{9D8B030D-6E8A-4147-A177-3AD203B41FA5}">
                      <a16:colId xmlns:a16="http://schemas.microsoft.com/office/drawing/2014/main" val="1665964611"/>
                    </a:ext>
                  </a:extLst>
                </a:gridCol>
              </a:tblGrid>
              <a:tr h="122772">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BU</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Domestic</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International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586917"/>
                  </a:ext>
                </a:extLst>
              </a:tr>
              <a:tr h="289442">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Application</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 EVPS</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 GPE RTP</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Clearing Delivery Inbound</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Clearing Delivery Outbound</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Payment Pre Process Validation</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Payment Request Service</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Pymt. File Transmission Service</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Payments-MQ-Farm</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POL</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 GMG</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Payment Instruction Processor</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GPE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WOLF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0" i="0" u="none" strike="noStrike">
                          <a:solidFill>
                            <a:srgbClr val="000000"/>
                          </a:solidFill>
                          <a:effectLst/>
                          <a:latin typeface="Calibri" panose="020F0502020204030204" pitchFamily="34" charset="0"/>
                        </a:rPr>
                        <a:t>SWIFT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0178125"/>
                  </a:ext>
                </a:extLst>
              </a:tr>
              <a:tr h="122772">
                <a:tc>
                  <a:txBody>
                    <a:bodyPr/>
                    <a:lstStyle/>
                    <a:p>
                      <a:pPr algn="ctr" fontAlgn="ctr"/>
                      <a:r>
                        <a:rPr lang="en-US" sz="700" b="0" i="0" u="none" strike="noStrike">
                          <a:solidFill>
                            <a:srgbClr val="000000"/>
                          </a:solidFill>
                          <a:effectLst/>
                          <a:latin typeface="Calibri" panose="020F0502020204030204" pitchFamily="34" charset="0"/>
                        </a:rPr>
                        <a:t>Roadmap Workstream</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of Services</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600" b="1" i="0" u="none" strike="noStrike">
                          <a:solidFill>
                            <a:srgbClr val="005B96"/>
                          </a:solidFill>
                          <a:effectLst/>
                          <a:latin typeface="Calibri" panose="020F0502020204030204" pitchFamily="34" charset="0"/>
                        </a:rPr>
                        <a:t>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1</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5</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5</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tc>
                  <a:txBody>
                    <a:bodyPr/>
                    <a:lstStyle/>
                    <a:p>
                      <a:pPr algn="ctr" rtl="0" fontAlgn="ctr"/>
                      <a:r>
                        <a:rPr lang="en-US" sz="600" b="1" i="0" u="none" strike="noStrike">
                          <a:solidFill>
                            <a:srgbClr val="005B96"/>
                          </a:solidFill>
                          <a:effectLst/>
                          <a:latin typeface="Calibri" panose="020F0502020204030204" pitchFamily="34" charset="0"/>
                        </a:rPr>
                        <a:t>8</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E3FF"/>
                    </a:solidFill>
                  </a:tcPr>
                </a:tc>
                <a:extLst>
                  <a:ext uri="{0D108BD9-81ED-4DB2-BD59-A6C34878D82A}">
                    <a16:rowId xmlns:a16="http://schemas.microsoft.com/office/drawing/2014/main" val="2203917274"/>
                  </a:ext>
                </a:extLst>
              </a:tr>
              <a:tr h="122772">
                <a:tc rowSpan="3">
                  <a:txBody>
                    <a:bodyPr/>
                    <a:lstStyle/>
                    <a:p>
                      <a:pPr algn="ctr" fontAlgn="ctr"/>
                      <a:r>
                        <a:rPr lang="en-US" sz="700" b="0" i="0" u="none" strike="noStrike">
                          <a:solidFill>
                            <a:srgbClr val="000000"/>
                          </a:solidFill>
                          <a:effectLst/>
                          <a:latin typeface="Calibri" panose="020F0502020204030204" pitchFamily="34" charset="0"/>
                        </a:rPr>
                        <a:t>Splunk Technical Alerting</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10</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7807354"/>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5</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6905224"/>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7064786"/>
                  </a:ext>
                </a:extLst>
              </a:tr>
              <a:tr h="122772">
                <a:tc rowSpan="2">
                  <a:txBody>
                    <a:bodyPr/>
                    <a:lstStyle/>
                    <a:p>
                      <a:pPr algn="ctr" fontAlgn="ctr"/>
                      <a:r>
                        <a:rPr lang="en-US" sz="700" b="0" i="0" u="none" strike="noStrike">
                          <a:solidFill>
                            <a:srgbClr val="000000"/>
                          </a:solidFill>
                          <a:effectLst/>
                          <a:latin typeface="Calibri" panose="020F0502020204030204" pitchFamily="34" charset="0"/>
                        </a:rPr>
                        <a:t>App D Standardisation</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22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7992537"/>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15</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9824186"/>
                  </a:ext>
                </a:extLst>
              </a:tr>
              <a:tr h="122772">
                <a:tc rowSpan="3">
                  <a:txBody>
                    <a:bodyPr/>
                    <a:lstStyle/>
                    <a:p>
                      <a:pPr algn="ctr" fontAlgn="ctr"/>
                      <a:r>
                        <a:rPr lang="en-US" sz="700" b="0" i="0" u="none" strike="noStrike">
                          <a:solidFill>
                            <a:srgbClr val="000000"/>
                          </a:solidFill>
                          <a:effectLst/>
                          <a:latin typeface="Calibri" panose="020F0502020204030204" pitchFamily="34" charset="0"/>
                        </a:rPr>
                        <a:t>Service Catalog, Key Metrics Baselining &amp; E2E Monitoring View</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10</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6030" marR="6030" marT="603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Q2</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2622321"/>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5</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578924"/>
                  </a:ext>
                </a:extLst>
              </a:tr>
              <a:tr h="122772">
                <a:tc vMerge="1">
                  <a:txBody>
                    <a:bodyPr/>
                    <a:lstStyle/>
                    <a:p>
                      <a:endParaRPr lang="en-US"/>
                    </a:p>
                  </a:txBody>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3</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Q4</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panose="020F0502020204030204" pitchFamily="34" charset="0"/>
                        </a:rPr>
                        <a:t> </a:t>
                      </a:r>
                    </a:p>
                  </a:txBody>
                  <a:tcPr marL="6030" marR="6030" marT="603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481887"/>
                  </a:ext>
                </a:extLst>
              </a:tr>
            </a:tbl>
          </a:graphicData>
        </a:graphic>
      </p:graphicFrame>
      <p:sp>
        <p:nvSpPr>
          <p:cNvPr id="14" name="Rectangle 13">
            <a:extLst>
              <a:ext uri="{FF2B5EF4-FFF2-40B4-BE49-F238E27FC236}">
                <a16:creationId xmlns:a16="http://schemas.microsoft.com/office/drawing/2014/main" id="{82D8E8E1-49F8-0DC7-9996-B730BB16B712}"/>
              </a:ext>
            </a:extLst>
          </p:cNvPr>
          <p:cNvSpPr/>
          <p:nvPr/>
        </p:nvSpPr>
        <p:spPr>
          <a:xfrm>
            <a:off x="241038" y="3143746"/>
            <a:ext cx="11482209" cy="3353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With Expanded Team</a:t>
            </a:r>
          </a:p>
        </p:txBody>
      </p:sp>
      <p:sp>
        <p:nvSpPr>
          <p:cNvPr id="15" name="Rectangle 14">
            <a:extLst>
              <a:ext uri="{FF2B5EF4-FFF2-40B4-BE49-F238E27FC236}">
                <a16:creationId xmlns:a16="http://schemas.microsoft.com/office/drawing/2014/main" id="{BECEA8E9-96E1-B89A-CC5F-B8E4878AE903}"/>
              </a:ext>
            </a:extLst>
          </p:cNvPr>
          <p:cNvSpPr/>
          <p:nvPr/>
        </p:nvSpPr>
        <p:spPr>
          <a:xfrm>
            <a:off x="274202" y="851645"/>
            <a:ext cx="11449046" cy="33534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With Current Team</a:t>
            </a:r>
          </a:p>
        </p:txBody>
      </p:sp>
    </p:spTree>
    <p:extLst>
      <p:ext uri="{BB962C8B-B14F-4D97-AF65-F5344CB8AC3E}">
        <p14:creationId xmlns:p14="http://schemas.microsoft.com/office/powerpoint/2010/main" val="2339000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2B8B11F-CAD0-0E0A-85F0-BE8C60AE547C}"/>
              </a:ext>
            </a:extLst>
          </p:cNvPr>
          <p:cNvSpPr/>
          <p:nvPr/>
        </p:nvSpPr>
        <p:spPr>
          <a:xfrm>
            <a:off x="10287000" y="1"/>
            <a:ext cx="1905000" cy="6022109"/>
          </a:xfrm>
          <a:prstGeom prst="rect">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a:ln>
                  <a:noFill/>
                </a:ln>
                <a:solidFill>
                  <a:srgbClr val="FFFFFF"/>
                </a:solidFill>
                <a:effectLst/>
                <a:uLnTx/>
                <a:uFillTx/>
                <a:latin typeface="Arial"/>
                <a:ea typeface="+mn-ea"/>
                <a:cs typeface="+mn-cs"/>
              </a:rPr>
              <a:t>`</a:t>
            </a:r>
            <a:endParaRPr kumimoji="1" lang="en-IN" sz="1400" b="0" i="0" u="none" strike="noStrike" kern="120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C681C165-A2D1-B0D3-47C7-7681FAE0B7F7}"/>
              </a:ext>
            </a:extLst>
          </p:cNvPr>
          <p:cNvSpPr/>
          <p:nvPr/>
        </p:nvSpPr>
        <p:spPr>
          <a:xfrm>
            <a:off x="4092991" y="898531"/>
            <a:ext cx="2177802" cy="5123579"/>
          </a:xfrm>
          <a:prstGeom prst="rect">
            <a:avLst/>
          </a:prstGeom>
          <a:solidFill>
            <a:schemeClr val="accent1">
              <a:lumMod val="25000"/>
              <a:lumOff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14F94E24-AA26-EED0-CD56-745D5954E4EC}"/>
              </a:ext>
            </a:extLst>
          </p:cNvPr>
          <p:cNvSpPr/>
          <p:nvPr/>
        </p:nvSpPr>
        <p:spPr>
          <a:xfrm>
            <a:off x="6341324" y="898531"/>
            <a:ext cx="1799318" cy="5123579"/>
          </a:xfrm>
          <a:prstGeom prst="rect">
            <a:avLst/>
          </a:prstGeom>
          <a:solidFill>
            <a:schemeClr val="accent4">
              <a:lumMod val="60000"/>
              <a:lumOff val="4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18F6EAE9-25F6-230E-CBE7-2E30A1F46791}"/>
              </a:ext>
            </a:extLst>
          </p:cNvPr>
          <p:cNvSpPr/>
          <p:nvPr/>
        </p:nvSpPr>
        <p:spPr>
          <a:xfrm>
            <a:off x="8254332" y="898531"/>
            <a:ext cx="1955449" cy="5123579"/>
          </a:xfrm>
          <a:prstGeom prst="rect">
            <a:avLst/>
          </a:prstGeom>
          <a:solidFill>
            <a:srgbClr val="3F3F3F">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87F428D9-F9B8-5AFF-963D-3DC4E8881F11}"/>
              </a:ext>
            </a:extLst>
          </p:cNvPr>
          <p:cNvSpPr/>
          <p:nvPr/>
        </p:nvSpPr>
        <p:spPr>
          <a:xfrm>
            <a:off x="607094" y="911406"/>
            <a:ext cx="3394383" cy="5110704"/>
          </a:xfrm>
          <a:prstGeom prst="rect">
            <a:avLst/>
          </a:prstGeom>
          <a:solidFill>
            <a:schemeClr val="accent5">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12" name="Title 1">
            <a:extLst>
              <a:ext uri="{FF2B5EF4-FFF2-40B4-BE49-F238E27FC236}">
                <a16:creationId xmlns:a16="http://schemas.microsoft.com/office/drawing/2014/main" id="{D637A745-33A3-B904-BDF1-9F2E6634F8AE}"/>
              </a:ext>
            </a:extLst>
          </p:cNvPr>
          <p:cNvSpPr>
            <a:spLocks noGrp="1"/>
          </p:cNvSpPr>
          <p:nvPr>
            <p:ph type="title"/>
          </p:nvPr>
        </p:nvSpPr>
        <p:spPr>
          <a:xfrm>
            <a:off x="371475" y="314325"/>
            <a:ext cx="11449050" cy="792000"/>
          </a:xfrm>
        </p:spPr>
        <p:txBody>
          <a:bodyPr anchor="t">
            <a:normAutofit/>
          </a:bodyPr>
          <a:lstStyle/>
          <a:p>
            <a:r>
              <a:rPr lang="en-US"/>
              <a:t>Milestones to be achieved by each Quarter in 2024 for Tier 0 Services</a:t>
            </a:r>
          </a:p>
        </p:txBody>
      </p:sp>
      <p:sp>
        <p:nvSpPr>
          <p:cNvPr id="7" name="Rectangle 6">
            <a:extLst>
              <a:ext uri="{FF2B5EF4-FFF2-40B4-BE49-F238E27FC236}">
                <a16:creationId xmlns:a16="http://schemas.microsoft.com/office/drawing/2014/main" id="{A91278EF-8BB5-5B10-4064-05F9173D26B2}"/>
              </a:ext>
            </a:extLst>
          </p:cNvPr>
          <p:cNvSpPr/>
          <p:nvPr/>
        </p:nvSpPr>
        <p:spPr>
          <a:xfrm rot="16200000">
            <a:off x="-110525" y="1948564"/>
            <a:ext cx="785746" cy="371064"/>
          </a:xfrm>
          <a:prstGeom prst="rect">
            <a:avLst/>
          </a:prstGeom>
          <a:solidFill>
            <a:srgbClr val="0E1F4D"/>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Splunk</a:t>
            </a:r>
          </a:p>
        </p:txBody>
      </p:sp>
      <p:sp>
        <p:nvSpPr>
          <p:cNvPr id="8" name="Rectangle 7">
            <a:extLst>
              <a:ext uri="{FF2B5EF4-FFF2-40B4-BE49-F238E27FC236}">
                <a16:creationId xmlns:a16="http://schemas.microsoft.com/office/drawing/2014/main" id="{ADD474FF-13B7-E63D-C7A4-5F74C72CEE31}"/>
              </a:ext>
            </a:extLst>
          </p:cNvPr>
          <p:cNvSpPr/>
          <p:nvPr/>
        </p:nvSpPr>
        <p:spPr>
          <a:xfrm rot="16200000">
            <a:off x="-77265" y="2826719"/>
            <a:ext cx="719229" cy="371065"/>
          </a:xfrm>
          <a:prstGeom prst="rect">
            <a:avLst/>
          </a:prstGeom>
          <a:solidFill>
            <a:srgbClr val="0E1F4D"/>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App Dynamics</a:t>
            </a:r>
            <a:endParaRPr kumimoji="0" lang="en-IN" sz="800" b="0" i="0" u="none" strike="noStrike" kern="1200" cap="none" spc="0" normalizeH="0" baseline="0" noProof="0">
              <a:ln>
                <a:noFill/>
              </a:ln>
              <a:solidFill>
                <a:srgbClr val="FFFFFF"/>
              </a:solidFill>
              <a:effectLst/>
              <a:uLnTx/>
              <a:uFillTx/>
              <a:latin typeface="Arial"/>
              <a:ea typeface="+mn-ea"/>
              <a:cs typeface="+mn-cs"/>
            </a:endParaRPr>
          </a:p>
        </p:txBody>
      </p:sp>
      <p:sp>
        <p:nvSpPr>
          <p:cNvPr id="31" name="Rectangle 30">
            <a:extLst>
              <a:ext uri="{FF2B5EF4-FFF2-40B4-BE49-F238E27FC236}">
                <a16:creationId xmlns:a16="http://schemas.microsoft.com/office/drawing/2014/main" id="{EF0FC4A2-BD2D-B47D-0CA7-0AE1117A275A}"/>
              </a:ext>
            </a:extLst>
          </p:cNvPr>
          <p:cNvSpPr/>
          <p:nvPr/>
        </p:nvSpPr>
        <p:spPr>
          <a:xfrm rot="16200000">
            <a:off x="-142183" y="3701812"/>
            <a:ext cx="839608" cy="371065"/>
          </a:xfrm>
          <a:prstGeom prst="rect">
            <a:avLst/>
          </a:prstGeom>
          <a:solidFill>
            <a:srgbClr val="0E1F4D"/>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rgbClr val="FFFFFF"/>
                </a:solidFill>
                <a:latin typeface="Arial"/>
              </a:rPr>
              <a:t>E2E Real time View</a:t>
            </a:r>
            <a:endParaRPr lang="en-IN" sz="800">
              <a:solidFill>
                <a:srgbClr val="FFFFFF"/>
              </a:solidFill>
              <a:latin typeface="Arial"/>
            </a:endParaRPr>
          </a:p>
        </p:txBody>
      </p:sp>
      <p:sp>
        <p:nvSpPr>
          <p:cNvPr id="32" name="Rectangle 31">
            <a:extLst>
              <a:ext uri="{FF2B5EF4-FFF2-40B4-BE49-F238E27FC236}">
                <a16:creationId xmlns:a16="http://schemas.microsoft.com/office/drawing/2014/main" id="{33C5C6B2-2B61-9262-AF52-D688F09D28EB}"/>
              </a:ext>
            </a:extLst>
          </p:cNvPr>
          <p:cNvSpPr/>
          <p:nvPr/>
        </p:nvSpPr>
        <p:spPr>
          <a:xfrm rot="16200000">
            <a:off x="-193734" y="4683571"/>
            <a:ext cx="932561" cy="371066"/>
          </a:xfrm>
          <a:prstGeom prst="rect">
            <a:avLst/>
          </a:prstGeom>
          <a:solidFill>
            <a:srgbClr val="0E1F4D"/>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mn-cs"/>
              </a:rPr>
              <a:t>Automation</a:t>
            </a:r>
            <a:endParaRPr lang="en-IN" sz="800">
              <a:solidFill>
                <a:srgbClr val="FFFFFF"/>
              </a:solidFill>
              <a:latin typeface="Arial"/>
            </a:endParaRPr>
          </a:p>
        </p:txBody>
      </p:sp>
      <p:sp>
        <p:nvSpPr>
          <p:cNvPr id="66" name="Arrow: Pentagon 65">
            <a:extLst>
              <a:ext uri="{FF2B5EF4-FFF2-40B4-BE49-F238E27FC236}">
                <a16:creationId xmlns:a16="http://schemas.microsoft.com/office/drawing/2014/main" id="{9EDDC431-B2CA-91D1-18B0-EBCBAD1A9C5B}"/>
              </a:ext>
            </a:extLst>
          </p:cNvPr>
          <p:cNvSpPr/>
          <p:nvPr/>
        </p:nvSpPr>
        <p:spPr>
          <a:xfrm>
            <a:off x="607094" y="912724"/>
            <a:ext cx="3415405" cy="194662"/>
          </a:xfrm>
          <a:prstGeom prst="homePlate">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Q1 </a:t>
            </a:r>
            <a:endParaRPr kumimoji="0"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67" name="Arrow: Pentagon 66">
            <a:extLst>
              <a:ext uri="{FF2B5EF4-FFF2-40B4-BE49-F238E27FC236}">
                <a16:creationId xmlns:a16="http://schemas.microsoft.com/office/drawing/2014/main" id="{4096C85C-6E48-79C1-6EAE-FF16FCD1EDC7}"/>
              </a:ext>
            </a:extLst>
          </p:cNvPr>
          <p:cNvSpPr/>
          <p:nvPr/>
        </p:nvSpPr>
        <p:spPr>
          <a:xfrm>
            <a:off x="4073384" y="900733"/>
            <a:ext cx="2184776" cy="242091"/>
          </a:xfrm>
          <a:prstGeom prst="homePlat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1200" b="1">
                <a:solidFill>
                  <a:srgbClr val="FFFFFF"/>
                </a:solidFill>
                <a:latin typeface="Arial"/>
              </a:rPr>
              <a:t>Q</a:t>
            </a:r>
            <a:r>
              <a:rPr kumimoji="0" lang="en-US" sz="1200" b="1" i="0" u="none" strike="noStrike" kern="1200" cap="none" spc="0" normalizeH="0" baseline="0" noProof="0">
                <a:ln>
                  <a:noFill/>
                </a:ln>
                <a:solidFill>
                  <a:srgbClr val="FFFFFF"/>
                </a:solidFill>
                <a:effectLst/>
                <a:uLnTx/>
                <a:uFillTx/>
                <a:latin typeface="Arial"/>
                <a:ea typeface="+mn-ea"/>
                <a:cs typeface="+mn-cs"/>
              </a:rPr>
              <a:t>2 </a:t>
            </a:r>
            <a:endParaRPr kumimoji="0"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68" name="Arrow: Pentagon 67">
            <a:extLst>
              <a:ext uri="{FF2B5EF4-FFF2-40B4-BE49-F238E27FC236}">
                <a16:creationId xmlns:a16="http://schemas.microsoft.com/office/drawing/2014/main" id="{D88E45B9-A176-3811-2053-0B95DFF67CA4}"/>
              </a:ext>
            </a:extLst>
          </p:cNvPr>
          <p:cNvSpPr/>
          <p:nvPr/>
        </p:nvSpPr>
        <p:spPr>
          <a:xfrm>
            <a:off x="6325249" y="905512"/>
            <a:ext cx="1832029" cy="192622"/>
          </a:xfrm>
          <a:prstGeom prst="homePlat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1200" b="1">
                <a:solidFill>
                  <a:srgbClr val="FFFFFF"/>
                </a:solidFill>
                <a:latin typeface="Arial"/>
              </a:rPr>
              <a:t>Q</a:t>
            </a:r>
            <a:r>
              <a:rPr kumimoji="0" lang="en-US" sz="1200" b="1" i="0" u="none" strike="noStrike" kern="1200" cap="none" spc="0" normalizeH="0" baseline="0" noProof="0">
                <a:ln>
                  <a:noFill/>
                </a:ln>
                <a:solidFill>
                  <a:srgbClr val="FFFFFF"/>
                </a:solidFill>
                <a:effectLst/>
                <a:uLnTx/>
                <a:uFillTx/>
                <a:latin typeface="Arial"/>
                <a:ea typeface="+mn-ea"/>
                <a:cs typeface="+mn-cs"/>
              </a:rPr>
              <a:t>3 </a:t>
            </a:r>
            <a:endParaRPr kumimoji="0"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69" name="Arrow: Pentagon 68">
            <a:extLst>
              <a:ext uri="{FF2B5EF4-FFF2-40B4-BE49-F238E27FC236}">
                <a16:creationId xmlns:a16="http://schemas.microsoft.com/office/drawing/2014/main" id="{E4AE0C9D-E67A-84F5-EB9F-A8A510ED0083}"/>
              </a:ext>
            </a:extLst>
          </p:cNvPr>
          <p:cNvSpPr/>
          <p:nvPr/>
        </p:nvSpPr>
        <p:spPr>
          <a:xfrm>
            <a:off x="8211172" y="915877"/>
            <a:ext cx="1998609" cy="183178"/>
          </a:xfrm>
          <a:prstGeom prst="homePlate">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1200" b="1">
                <a:solidFill>
                  <a:srgbClr val="FFFFFF"/>
                </a:solidFill>
                <a:latin typeface="Arial"/>
              </a:rPr>
              <a:t>Q</a:t>
            </a:r>
            <a:r>
              <a:rPr kumimoji="0" lang="en-US" sz="1200" b="1" i="0" u="none" strike="noStrike" kern="1200" cap="none" spc="0" normalizeH="0" baseline="0" noProof="0">
                <a:ln>
                  <a:noFill/>
                </a:ln>
                <a:solidFill>
                  <a:srgbClr val="FFFFFF"/>
                </a:solidFill>
                <a:effectLst/>
                <a:uLnTx/>
                <a:uFillTx/>
                <a:latin typeface="Arial"/>
                <a:ea typeface="+mn-ea"/>
                <a:cs typeface="+mn-cs"/>
              </a:rPr>
              <a:t>4 </a:t>
            </a:r>
            <a:endParaRPr kumimoji="0"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BF551775-093E-2524-799D-0DD69C766736}"/>
              </a:ext>
            </a:extLst>
          </p:cNvPr>
          <p:cNvSpPr/>
          <p:nvPr/>
        </p:nvSpPr>
        <p:spPr>
          <a:xfrm>
            <a:off x="672829" y="1796464"/>
            <a:ext cx="3227953" cy="73517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Approved Technical Alerting Framework</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Technical Alerting for 4</a:t>
            </a:r>
            <a:r>
              <a:rPr kumimoji="0" lang="en-US" sz="800" b="0" i="0" u="none" strike="noStrike" kern="1200" cap="none" spc="0" normalizeH="0" baseline="0" noProof="0">
                <a:ln>
                  <a:noFill/>
                </a:ln>
                <a:solidFill>
                  <a:sysClr val="windowText" lastClr="000000"/>
                </a:solidFill>
                <a:effectLst/>
                <a:uLnTx/>
                <a:uFillTx/>
                <a:latin typeface="Arial"/>
                <a:ea typeface="+mn-ea"/>
                <a:cs typeface="+mn-cs"/>
              </a:rPr>
              <a:t> Services</a:t>
            </a:r>
            <a:endParaRPr kumimoji="0" lang="en-IN"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4A679C4F-9ADE-A1D7-8277-099AB34A7A1A}"/>
              </a:ext>
            </a:extLst>
          </p:cNvPr>
          <p:cNvSpPr/>
          <p:nvPr/>
        </p:nvSpPr>
        <p:spPr>
          <a:xfrm>
            <a:off x="672830" y="2652638"/>
            <a:ext cx="3220778" cy="71922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Approved AppD Alerting Framework</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Standardised alerting for </a:t>
            </a:r>
            <a:r>
              <a:rPr kumimoji="0" lang="en-US" sz="800" b="0" i="0" u="none" strike="noStrike" kern="1200" cap="none" spc="0" normalizeH="0" baseline="0" noProof="0">
                <a:ln>
                  <a:noFill/>
                </a:ln>
                <a:solidFill>
                  <a:sysClr val="windowText" lastClr="000000"/>
                </a:solidFill>
                <a:effectLst/>
                <a:uLnTx/>
                <a:uFillTx/>
                <a:latin typeface="Arial"/>
                <a:ea typeface="+mn-ea"/>
                <a:cs typeface="+mn-cs"/>
              </a:rPr>
              <a:t>all International BU services</a:t>
            </a:r>
            <a:endParaRPr kumimoji="0" lang="en-IN"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79" name="Rectangle 78">
            <a:extLst>
              <a:ext uri="{FF2B5EF4-FFF2-40B4-BE49-F238E27FC236}">
                <a16:creationId xmlns:a16="http://schemas.microsoft.com/office/drawing/2014/main" id="{BD6FD594-4912-C790-527E-B0B7B6313B8D}"/>
              </a:ext>
            </a:extLst>
          </p:cNvPr>
          <p:cNvSpPr/>
          <p:nvPr/>
        </p:nvSpPr>
        <p:spPr>
          <a:xfrm>
            <a:off x="672830" y="3484389"/>
            <a:ext cx="3220778" cy="82276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endParaRPr kumimoji="0" lang="en-IN" sz="800" b="0" i="0" u="none" strike="noStrike" kern="1200" cap="none" spc="0" normalizeH="0" baseline="0" noProof="0">
              <a:ln>
                <a:noFill/>
              </a:ln>
              <a:solidFill>
                <a:sysClr val="windowText" lastClr="000000"/>
              </a:solidFill>
              <a:effectLst/>
              <a:uLnTx/>
              <a:uFillTx/>
              <a:latin typeface="Arial"/>
              <a:ea typeface="+mn-ea"/>
              <a:cs typeface="+mn-cs"/>
            </a:endParaRP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Approved Service Catalogue &amp; Baseline SRE Metrics Framework</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POC for E2E monitoring Real time 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80" name="Rectangle 79">
            <a:extLst>
              <a:ext uri="{FF2B5EF4-FFF2-40B4-BE49-F238E27FC236}">
                <a16:creationId xmlns:a16="http://schemas.microsoft.com/office/drawing/2014/main" id="{6E1BFABE-DBCA-14C8-5C28-0E0A49CBA7A7}"/>
              </a:ext>
            </a:extLst>
          </p:cNvPr>
          <p:cNvSpPr/>
          <p:nvPr/>
        </p:nvSpPr>
        <p:spPr>
          <a:xfrm>
            <a:off x="657737" y="4389776"/>
            <a:ext cx="3216649" cy="135053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36000" bIns="72000" rtlCol="0" anchor="ctr"/>
          <a:lstStyle/>
          <a:p>
            <a:pPr marL="171450" indent="-171450">
              <a:lnSpc>
                <a:spcPct val="110000"/>
              </a:lnSpc>
              <a:buFont typeface="Arial" panose="020B0604020202020204" pitchFamily="34" charset="0"/>
              <a:buChar char="•"/>
              <a:defRPr/>
            </a:pPr>
            <a:r>
              <a:rPr lang="en-US" sz="800">
                <a:solidFill>
                  <a:schemeClr val="tx1"/>
                </a:solidFill>
                <a:latin typeface="Arial (Body)"/>
              </a:rPr>
              <a:t>Automation for configuration drifts in Monitoring Tools</a:t>
            </a:r>
          </a:p>
          <a:p>
            <a:pPr marL="171450" indent="-171450">
              <a:lnSpc>
                <a:spcPct val="110000"/>
              </a:lnSpc>
              <a:buFont typeface="Arial" panose="020B0604020202020204" pitchFamily="34" charset="0"/>
              <a:buChar char="•"/>
              <a:defRPr/>
            </a:pPr>
            <a:r>
              <a:rPr lang="en-IN" sz="800">
                <a:solidFill>
                  <a:schemeClr val="tx1"/>
                </a:solidFill>
                <a:latin typeface="Arial (Body)"/>
              </a:rPr>
              <a:t>Automatic cleaning of Backout Queue in GPE</a:t>
            </a:r>
          </a:p>
          <a:p>
            <a:pPr marL="171450" indent="-171450">
              <a:lnSpc>
                <a:spcPct val="110000"/>
              </a:lnSpc>
              <a:buFont typeface="Arial" panose="020B0604020202020204" pitchFamily="34" charset="0"/>
              <a:buChar char="•"/>
              <a:defRPr/>
            </a:pPr>
            <a:r>
              <a:rPr lang="en-IN" sz="800">
                <a:solidFill>
                  <a:schemeClr val="tx1"/>
                </a:solidFill>
                <a:latin typeface="Arial (Body)"/>
              </a:rPr>
              <a:t>Control-M failure for GPSSG4_BP_M04 Job for GPE</a:t>
            </a:r>
          </a:p>
          <a:p>
            <a:pPr marL="171450" indent="-171450">
              <a:lnSpc>
                <a:spcPct val="110000"/>
              </a:lnSpc>
              <a:buFont typeface="Arial" panose="020B0604020202020204" pitchFamily="34" charset="0"/>
              <a:buChar char="•"/>
              <a:defRPr/>
            </a:pPr>
            <a:r>
              <a:rPr lang="en-IN" sz="800">
                <a:solidFill>
                  <a:schemeClr val="tx1"/>
                </a:solidFill>
                <a:latin typeface="Arial (Body)"/>
              </a:rPr>
              <a:t>Automatic resolution of POD/VM/MQ restart related incidents</a:t>
            </a:r>
          </a:p>
        </p:txBody>
      </p:sp>
      <p:sp>
        <p:nvSpPr>
          <p:cNvPr id="81" name="Rectangle 80">
            <a:extLst>
              <a:ext uri="{FF2B5EF4-FFF2-40B4-BE49-F238E27FC236}">
                <a16:creationId xmlns:a16="http://schemas.microsoft.com/office/drawing/2014/main" id="{8B984523-01B7-AEB1-019E-1923B3559CAE}"/>
              </a:ext>
            </a:extLst>
          </p:cNvPr>
          <p:cNvSpPr/>
          <p:nvPr/>
        </p:nvSpPr>
        <p:spPr>
          <a:xfrm>
            <a:off x="4128990" y="1811642"/>
            <a:ext cx="2001771" cy="72000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Approved Volume Alerting Framework</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Technical Alerting for 14</a:t>
            </a:r>
            <a:r>
              <a:rPr kumimoji="0" lang="en-US" sz="800" b="0" i="0" u="none" strike="noStrike" kern="1200" cap="none" spc="0" normalizeH="0" baseline="0" noProof="0">
                <a:ln>
                  <a:noFill/>
                </a:ln>
                <a:solidFill>
                  <a:sysClr val="windowText" lastClr="000000"/>
                </a:solidFill>
                <a:effectLst/>
                <a:uLnTx/>
                <a:uFillTx/>
                <a:latin typeface="Arial"/>
                <a:ea typeface="+mn-ea"/>
                <a:cs typeface="+mn-cs"/>
              </a:rPr>
              <a:t> 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Volume Alerting for 4</a:t>
            </a:r>
            <a:r>
              <a:rPr kumimoji="0" lang="en-US" sz="800" b="0" i="0" u="none" strike="noStrike" kern="1200" cap="none" spc="0" normalizeH="0" baseline="0" noProof="0">
                <a:ln>
                  <a:noFill/>
                </a:ln>
                <a:solidFill>
                  <a:sysClr val="windowText" lastClr="000000"/>
                </a:solidFill>
                <a:effectLst/>
                <a:uLnTx/>
                <a:uFillTx/>
                <a:latin typeface="Arial"/>
                <a:ea typeface="+mn-ea"/>
                <a:cs typeface="+mn-cs"/>
              </a:rPr>
              <a:t> Services</a:t>
            </a:r>
            <a:endParaRPr kumimoji="0" lang="en-IN"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82" name="Rectangle 81">
            <a:extLst>
              <a:ext uri="{FF2B5EF4-FFF2-40B4-BE49-F238E27FC236}">
                <a16:creationId xmlns:a16="http://schemas.microsoft.com/office/drawing/2014/main" id="{57A03F8A-E9E8-7EAB-27FD-577C6DDC0A04}"/>
              </a:ext>
            </a:extLst>
          </p:cNvPr>
          <p:cNvSpPr/>
          <p:nvPr/>
        </p:nvSpPr>
        <p:spPr>
          <a:xfrm>
            <a:off x="4128989" y="2651867"/>
            <a:ext cx="2001772" cy="72000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endParaRPr kumimoji="0" lang="en-IN" sz="800" b="0" i="0" u="none" strike="noStrike" kern="1200" cap="none" spc="0" normalizeH="0" baseline="0" noProof="0">
              <a:ln>
                <a:noFill/>
              </a:ln>
              <a:solidFill>
                <a:sysClr val="windowText" lastClr="000000"/>
              </a:solidFill>
              <a:effectLst/>
              <a:uLnTx/>
              <a:uFillTx/>
              <a:latin typeface="Arial"/>
              <a:ea typeface="+mn-ea"/>
              <a:cs typeface="+mn-cs"/>
            </a:endParaRPr>
          </a:p>
          <a:p>
            <a:pPr marL="171450" marR="0" lvl="0" indent="-17145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Standardised alerting for all Tier 0 services</a:t>
            </a:r>
          </a:p>
          <a:p>
            <a:pPr marL="0" marR="0" lvl="0" indent="0" algn="l" defTabSz="914400" rtl="0" eaLnBrk="1" fontAlgn="auto" latinLnBrk="0" hangingPunct="1">
              <a:lnSpc>
                <a:spcPct val="110000"/>
              </a:lnSpc>
              <a:spcBef>
                <a:spcPts val="600"/>
              </a:spcBef>
              <a:spcAft>
                <a:spcPts val="0"/>
              </a:spcAft>
              <a:buClrTx/>
              <a:buSzTx/>
              <a:buFontTx/>
              <a:buNone/>
              <a:tabLst/>
              <a:defRPr/>
            </a:pPr>
            <a:endParaRPr kumimoji="0" lang="en-IN"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83" name="Rectangle 82">
            <a:extLst>
              <a:ext uri="{FF2B5EF4-FFF2-40B4-BE49-F238E27FC236}">
                <a16:creationId xmlns:a16="http://schemas.microsoft.com/office/drawing/2014/main" id="{22F86B48-978B-3E42-C04F-09F3D298DBC0}"/>
              </a:ext>
            </a:extLst>
          </p:cNvPr>
          <p:cNvSpPr/>
          <p:nvPr/>
        </p:nvSpPr>
        <p:spPr>
          <a:xfrm>
            <a:off x="4128989" y="3483555"/>
            <a:ext cx="2007752" cy="82359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36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Service </a:t>
            </a:r>
            <a:r>
              <a:rPr kumimoji="0" lang="en-IN" sz="800" b="0" i="0" u="none" strike="noStrike" kern="1200" cap="none" spc="0" normalizeH="0" baseline="0" noProof="0" err="1">
                <a:ln>
                  <a:noFill/>
                </a:ln>
                <a:solidFill>
                  <a:sysClr val="windowText" lastClr="000000"/>
                </a:solidFill>
                <a:effectLst/>
                <a:uLnTx/>
                <a:uFillTx/>
                <a:latin typeface="Arial"/>
                <a:ea typeface="+mn-ea"/>
                <a:cs typeface="+mn-cs"/>
              </a:rPr>
              <a:t>Catalog</a:t>
            </a:r>
            <a:r>
              <a:rPr kumimoji="0" lang="en-IN" sz="800" b="0" i="0" u="none" strike="noStrike" kern="1200" cap="none" spc="0" normalizeH="0" baseline="0" noProof="0">
                <a:ln>
                  <a:noFill/>
                </a:ln>
                <a:solidFill>
                  <a:sysClr val="windowText" lastClr="000000"/>
                </a:solidFill>
                <a:effectLst/>
                <a:uLnTx/>
                <a:uFillTx/>
                <a:latin typeface="Arial"/>
                <a:ea typeface="+mn-ea"/>
                <a:cs typeface="+mn-cs"/>
              </a:rPr>
              <a:t> setup for 4 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Establish Key metrics for 4 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lang="en-IN" sz="800">
                <a:solidFill>
                  <a:sysClr val="windowText" lastClr="000000"/>
                </a:solidFill>
                <a:latin typeface="Arial"/>
              </a:rPr>
              <a:t>E2E </a:t>
            </a:r>
            <a:r>
              <a:rPr kumimoji="0" lang="en-IN" sz="800" b="0" i="0" u="none" strike="noStrike" kern="1200" cap="none" spc="0" normalizeH="0" baseline="0" noProof="0">
                <a:ln>
                  <a:noFill/>
                </a:ln>
                <a:solidFill>
                  <a:sysClr val="windowText" lastClr="000000"/>
                </a:solidFill>
                <a:effectLst/>
                <a:uLnTx/>
                <a:uFillTx/>
                <a:latin typeface="Arial"/>
                <a:ea typeface="+mn-ea"/>
                <a:cs typeface="+mn-cs"/>
              </a:rPr>
              <a:t>Monitoring for 4 Services</a:t>
            </a:r>
            <a:endParaRPr kumimoji="0" lang="en-US"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84" name="Rectangle 83">
            <a:extLst>
              <a:ext uri="{FF2B5EF4-FFF2-40B4-BE49-F238E27FC236}">
                <a16:creationId xmlns:a16="http://schemas.microsoft.com/office/drawing/2014/main" id="{2BB572BF-3488-C73B-F2CF-3CED66DE406E}"/>
              </a:ext>
            </a:extLst>
          </p:cNvPr>
          <p:cNvSpPr/>
          <p:nvPr/>
        </p:nvSpPr>
        <p:spPr>
          <a:xfrm>
            <a:off x="4117591" y="4383936"/>
            <a:ext cx="2019151" cy="1341193"/>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36000" bIns="72000" rtlCol="0" anchor="ctr"/>
          <a:lstStyle/>
          <a:p>
            <a:pPr marL="171450" marR="0" lvl="0" indent="-171450" defTabSz="914400" rtl="0" eaLnBrk="1" fontAlgn="auto" latinLnBrk="0" hangingPunct="1">
              <a:lnSpc>
                <a:spcPct val="110000"/>
              </a:lnSpc>
              <a:spcAft>
                <a:spcPts val="0"/>
              </a:spcAft>
              <a:buClrTx/>
              <a:buSzTx/>
              <a:buFont typeface="Arial" panose="020B0604020202020204" pitchFamily="34" charset="0"/>
              <a:buChar char="•"/>
              <a:tabLst/>
              <a:defRPr/>
            </a:pPr>
            <a:r>
              <a:rPr lang="en-IN" sz="800" b="0">
                <a:solidFill>
                  <a:schemeClr val="tx1"/>
                </a:solidFill>
                <a:latin typeface="Arial (Body)"/>
              </a:rPr>
              <a:t>KM uplifting using Gen AI</a:t>
            </a:r>
          </a:p>
          <a:p>
            <a:pPr marL="171450" marR="0" lvl="0" indent="-171450" defTabSz="914400" rtl="0" eaLnBrk="1" fontAlgn="auto" latinLnBrk="0" hangingPunct="1">
              <a:lnSpc>
                <a:spcPct val="110000"/>
              </a:lnSpc>
              <a:spcAft>
                <a:spcPts val="0"/>
              </a:spcAft>
              <a:buClrTx/>
              <a:buSzTx/>
              <a:buFont typeface="Arial" panose="020B0604020202020204" pitchFamily="34" charset="0"/>
              <a:buChar char="•"/>
              <a:tabLst/>
              <a:defRPr/>
            </a:pPr>
            <a:r>
              <a:rPr lang="en-IN" sz="800" b="0">
                <a:solidFill>
                  <a:schemeClr val="tx1"/>
                </a:solidFill>
                <a:latin typeface="Arial (Body)"/>
              </a:rPr>
              <a:t>Automated Certificate Renewal</a:t>
            </a:r>
          </a:p>
          <a:p>
            <a:pPr marL="171450" indent="-171450">
              <a:lnSpc>
                <a:spcPct val="110000"/>
              </a:lnSpc>
              <a:buFont typeface="Arial" panose="020B0604020202020204" pitchFamily="34" charset="0"/>
              <a:buChar char="•"/>
              <a:defRPr/>
            </a:pPr>
            <a:r>
              <a:rPr lang="en-IN" sz="800">
                <a:solidFill>
                  <a:schemeClr val="tx1"/>
                </a:solidFill>
                <a:latin typeface="Arial (Body)"/>
              </a:rPr>
              <a:t>Automation for space exhaustion in file system</a:t>
            </a:r>
          </a:p>
          <a:p>
            <a:pPr marL="171450" indent="-171450">
              <a:lnSpc>
                <a:spcPct val="110000"/>
              </a:lnSpc>
              <a:buFont typeface="Arial" panose="020B0604020202020204" pitchFamily="34" charset="0"/>
              <a:buChar char="•"/>
              <a:defRPr/>
            </a:pPr>
            <a:r>
              <a:rPr lang="en-IN" sz="800" b="0">
                <a:solidFill>
                  <a:schemeClr val="tx1"/>
                </a:solidFill>
                <a:latin typeface="Arial (Body)"/>
              </a:rPr>
              <a:t>Role swap/DR Automation</a:t>
            </a:r>
          </a:p>
        </p:txBody>
      </p:sp>
      <p:sp>
        <p:nvSpPr>
          <p:cNvPr id="88" name="Rectangle 87">
            <a:extLst>
              <a:ext uri="{FF2B5EF4-FFF2-40B4-BE49-F238E27FC236}">
                <a16:creationId xmlns:a16="http://schemas.microsoft.com/office/drawing/2014/main" id="{1E6E0DB3-897D-C1E0-2D66-B1F2A65E1644}"/>
              </a:ext>
            </a:extLst>
          </p:cNvPr>
          <p:cNvSpPr/>
          <p:nvPr/>
        </p:nvSpPr>
        <p:spPr>
          <a:xfrm>
            <a:off x="6376765" y="1806969"/>
            <a:ext cx="1661250" cy="72000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Technical Alerting for all tier 0</a:t>
            </a:r>
            <a:r>
              <a:rPr kumimoji="0" lang="en-US" sz="800" b="0" i="0" u="none" strike="noStrike" kern="1200" cap="none" spc="0" normalizeH="0" baseline="0" noProof="0">
                <a:ln>
                  <a:noFill/>
                </a:ln>
                <a:solidFill>
                  <a:sysClr val="windowText" lastClr="000000"/>
                </a:solidFill>
                <a:effectLst/>
                <a:uLnTx/>
                <a:uFillTx/>
                <a:latin typeface="Arial"/>
                <a:ea typeface="+mn-ea"/>
                <a:cs typeface="+mn-cs"/>
              </a:rPr>
              <a:t> 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Volume Alerting for </a:t>
            </a:r>
            <a:r>
              <a:rPr kumimoji="0" lang="en-US" sz="800" b="0" i="0" u="none" strike="noStrike" kern="1200" cap="none" spc="0" normalizeH="0" baseline="0" noProof="0">
                <a:ln>
                  <a:noFill/>
                </a:ln>
                <a:solidFill>
                  <a:sysClr val="windowText" lastClr="000000"/>
                </a:solidFill>
                <a:effectLst/>
                <a:uLnTx/>
                <a:uFillTx/>
                <a:latin typeface="Arial"/>
                <a:ea typeface="+mn-ea"/>
                <a:cs typeface="+mn-cs"/>
              </a:rPr>
              <a:t>14 Services</a:t>
            </a:r>
            <a:endParaRPr kumimoji="0" lang="en-IN"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89" name="Rectangle 88">
            <a:extLst>
              <a:ext uri="{FF2B5EF4-FFF2-40B4-BE49-F238E27FC236}">
                <a16:creationId xmlns:a16="http://schemas.microsoft.com/office/drawing/2014/main" id="{221C9F11-7F89-F689-4FE8-D72C3FAF3D24}"/>
              </a:ext>
            </a:extLst>
          </p:cNvPr>
          <p:cNvSpPr/>
          <p:nvPr/>
        </p:nvSpPr>
        <p:spPr>
          <a:xfrm>
            <a:off x="6376765" y="3483555"/>
            <a:ext cx="1661250" cy="82359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 tIns="72000" rIns="36576"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Service </a:t>
            </a:r>
            <a:r>
              <a:rPr kumimoji="0" lang="en-IN" sz="800" b="0" i="0" u="none" strike="noStrike" kern="1200" cap="none" spc="0" normalizeH="0" baseline="0" noProof="0" err="1">
                <a:ln>
                  <a:noFill/>
                </a:ln>
                <a:solidFill>
                  <a:sysClr val="windowText" lastClr="000000"/>
                </a:solidFill>
                <a:effectLst/>
                <a:uLnTx/>
                <a:uFillTx/>
                <a:latin typeface="Arial"/>
                <a:ea typeface="+mn-ea"/>
                <a:cs typeface="+mn-cs"/>
              </a:rPr>
              <a:t>Catalog</a:t>
            </a:r>
            <a:r>
              <a:rPr kumimoji="0" lang="en-IN" sz="800" b="0" i="0" u="none" strike="noStrike" kern="1200" cap="none" spc="0" normalizeH="0" baseline="0" noProof="0">
                <a:ln>
                  <a:noFill/>
                </a:ln>
                <a:solidFill>
                  <a:sysClr val="windowText" lastClr="000000"/>
                </a:solidFill>
                <a:effectLst/>
                <a:uLnTx/>
                <a:uFillTx/>
                <a:latin typeface="Arial"/>
                <a:ea typeface="+mn-ea"/>
                <a:cs typeface="+mn-cs"/>
              </a:rPr>
              <a:t> setup for 14 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Establish Key metrics for 14 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E2E monitoring for 14 Services</a:t>
            </a:r>
            <a:endParaRPr kumimoji="0" lang="en-US"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90" name="Rectangle 89">
            <a:extLst>
              <a:ext uri="{FF2B5EF4-FFF2-40B4-BE49-F238E27FC236}">
                <a16:creationId xmlns:a16="http://schemas.microsoft.com/office/drawing/2014/main" id="{75D8C1FE-9AA3-BCE7-BC03-86C500C3EB0C}"/>
              </a:ext>
            </a:extLst>
          </p:cNvPr>
          <p:cNvSpPr/>
          <p:nvPr/>
        </p:nvSpPr>
        <p:spPr>
          <a:xfrm>
            <a:off x="6376765" y="4389775"/>
            <a:ext cx="1661249" cy="134002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36000" bIns="72000" rtlCol="0" anchor="ctr"/>
          <a:lstStyle/>
          <a:p>
            <a:pPr marL="171450" marR="0" lvl="0" indent="-171450" defTabSz="914400" rtl="0" eaLnBrk="1" fontAlgn="auto" latinLnBrk="0" hangingPunct="1">
              <a:lnSpc>
                <a:spcPct val="110000"/>
              </a:lnSpc>
              <a:spcAft>
                <a:spcPts val="0"/>
              </a:spcAft>
              <a:buClrTx/>
              <a:buSzTx/>
              <a:buFont typeface="Arial" panose="020B0604020202020204" pitchFamily="34" charset="0"/>
              <a:buChar char="•"/>
              <a:tabLst/>
              <a:defRPr/>
            </a:pPr>
            <a:r>
              <a:rPr lang="en-IN" sz="800" b="0">
                <a:solidFill>
                  <a:schemeClr val="tx1"/>
                </a:solidFill>
                <a:latin typeface="Arial (Body)"/>
              </a:rPr>
              <a:t>Control-M Jobs housekeeping activity</a:t>
            </a:r>
          </a:p>
          <a:p>
            <a:pPr marL="171450" indent="-171450">
              <a:lnSpc>
                <a:spcPct val="110000"/>
              </a:lnSpc>
              <a:buFont typeface="Arial" panose="020B0604020202020204" pitchFamily="34" charset="0"/>
              <a:buChar char="•"/>
              <a:defRPr/>
            </a:pPr>
            <a:r>
              <a:rPr lang="en-IN" sz="800" b="0">
                <a:solidFill>
                  <a:schemeClr val="tx1"/>
                </a:solidFill>
                <a:latin typeface="Arial (Body)"/>
              </a:rPr>
              <a:t>Handling of PUBSUB topic to depict right tenure of receiving messages</a:t>
            </a:r>
          </a:p>
          <a:p>
            <a:pPr marL="171450" indent="-171450">
              <a:lnSpc>
                <a:spcPct val="110000"/>
              </a:lnSpc>
              <a:buFont typeface="Arial" panose="020B0604020202020204" pitchFamily="34" charset="0"/>
              <a:buChar char="•"/>
              <a:defRPr/>
            </a:pPr>
            <a:r>
              <a:rPr lang="en-IN" sz="800" b="0">
                <a:solidFill>
                  <a:schemeClr val="tx1"/>
                </a:solidFill>
                <a:latin typeface="Arial (Body)"/>
              </a:rPr>
              <a:t>Automatic handling of Sequence Gap issue in CHIPS flow</a:t>
            </a:r>
          </a:p>
        </p:txBody>
      </p:sp>
      <p:sp>
        <p:nvSpPr>
          <p:cNvPr id="91" name="Rectangle 90">
            <a:extLst>
              <a:ext uri="{FF2B5EF4-FFF2-40B4-BE49-F238E27FC236}">
                <a16:creationId xmlns:a16="http://schemas.microsoft.com/office/drawing/2014/main" id="{F30A54D1-D62D-2CBE-8D18-D9B1C1801DE9}"/>
              </a:ext>
            </a:extLst>
          </p:cNvPr>
          <p:cNvSpPr/>
          <p:nvPr/>
        </p:nvSpPr>
        <p:spPr>
          <a:xfrm>
            <a:off x="8282765" y="1817929"/>
            <a:ext cx="1809010" cy="709040"/>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Approved Functional Alerting Framework</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Volume Alerting for all tier 0</a:t>
            </a:r>
            <a:r>
              <a:rPr kumimoji="0" lang="en-US" sz="800" b="0" i="0" u="none" strike="noStrike" kern="1200" cap="none" spc="0" normalizeH="0" baseline="0" noProof="0">
                <a:ln>
                  <a:noFill/>
                </a:ln>
                <a:solidFill>
                  <a:sysClr val="windowText" lastClr="000000"/>
                </a:solidFill>
                <a:effectLst/>
                <a:uLnTx/>
                <a:uFillTx/>
                <a:latin typeface="Arial"/>
                <a:ea typeface="+mn-ea"/>
                <a:cs typeface="+mn-cs"/>
              </a:rPr>
              <a:t> services</a:t>
            </a:r>
            <a:endParaRPr kumimoji="0" lang="en-IN"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830C5453-BCB7-7BB5-E1DD-E54BC742B77D}"/>
              </a:ext>
            </a:extLst>
          </p:cNvPr>
          <p:cNvSpPr/>
          <p:nvPr/>
        </p:nvSpPr>
        <p:spPr>
          <a:xfrm>
            <a:off x="8282765" y="3487767"/>
            <a:ext cx="1809010" cy="81938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 tIns="72000" rIns="36576"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Service </a:t>
            </a:r>
            <a:r>
              <a:rPr kumimoji="0" lang="en-IN" sz="800" b="0" i="0" u="none" strike="noStrike" kern="1200" cap="none" spc="0" normalizeH="0" baseline="0" noProof="0" err="1">
                <a:ln>
                  <a:noFill/>
                </a:ln>
                <a:solidFill>
                  <a:sysClr val="windowText" lastClr="000000"/>
                </a:solidFill>
                <a:effectLst/>
                <a:uLnTx/>
                <a:uFillTx/>
                <a:latin typeface="Arial"/>
                <a:ea typeface="+mn-ea"/>
                <a:cs typeface="+mn-cs"/>
              </a:rPr>
              <a:t>Catalog</a:t>
            </a:r>
            <a:r>
              <a:rPr kumimoji="0" lang="en-IN" sz="800" b="0" i="0" u="none" strike="noStrike" kern="1200" cap="none" spc="0" normalizeH="0" baseline="0" noProof="0">
                <a:ln>
                  <a:noFill/>
                </a:ln>
                <a:solidFill>
                  <a:sysClr val="windowText" lastClr="000000"/>
                </a:solidFill>
                <a:effectLst/>
                <a:uLnTx/>
                <a:uFillTx/>
                <a:latin typeface="Arial"/>
                <a:ea typeface="+mn-ea"/>
                <a:cs typeface="+mn-cs"/>
              </a:rPr>
              <a:t> setup for all tier 0 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Establish Key metrics for all tier 0 Services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800" b="0" i="0" u="none" strike="noStrike" kern="1200" cap="none" spc="0" normalizeH="0" baseline="0" noProof="0">
                <a:ln>
                  <a:noFill/>
                </a:ln>
                <a:solidFill>
                  <a:sysClr val="windowText" lastClr="000000"/>
                </a:solidFill>
                <a:effectLst/>
                <a:uLnTx/>
                <a:uFillTx/>
                <a:latin typeface="Arial"/>
                <a:ea typeface="+mn-ea"/>
                <a:cs typeface="+mn-cs"/>
              </a:rPr>
              <a:t>E2E monitoring for all tier 0 Services</a:t>
            </a:r>
            <a:endParaRPr kumimoji="0" lang="en-US" sz="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606E0FCC-4A02-E325-D7AD-B3725620B77F}"/>
              </a:ext>
            </a:extLst>
          </p:cNvPr>
          <p:cNvSpPr/>
          <p:nvPr/>
        </p:nvSpPr>
        <p:spPr>
          <a:xfrm>
            <a:off x="8282765" y="4389776"/>
            <a:ext cx="1809010" cy="135053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36000" bIns="72000" rtlCol="0" anchor="ctr"/>
          <a:lstStyle/>
          <a:p>
            <a:pPr marL="171450" marR="0" lvl="0" indent="-171450" defTabSz="914400" rtl="0" eaLnBrk="1" fontAlgn="auto" latinLnBrk="0" hangingPunct="1">
              <a:lnSpc>
                <a:spcPct val="110000"/>
              </a:lnSpc>
              <a:spcAft>
                <a:spcPts val="0"/>
              </a:spcAft>
              <a:buClrTx/>
              <a:buSzTx/>
              <a:buFont typeface="Arial" panose="020B0604020202020204" pitchFamily="34" charset="0"/>
              <a:buChar char="•"/>
              <a:tabLst/>
              <a:defRPr/>
            </a:pPr>
            <a:r>
              <a:rPr lang="en-IN" sz="800" b="0">
                <a:solidFill>
                  <a:schemeClr val="tx1"/>
                </a:solidFill>
                <a:latin typeface="Arial (Body)"/>
              </a:rPr>
              <a:t>Feature toggle implementation across all application (feasibility to be discovered)</a:t>
            </a:r>
          </a:p>
        </p:txBody>
      </p:sp>
      <p:sp>
        <p:nvSpPr>
          <p:cNvPr id="70" name="TextBox 69">
            <a:extLst>
              <a:ext uri="{FF2B5EF4-FFF2-40B4-BE49-F238E27FC236}">
                <a16:creationId xmlns:a16="http://schemas.microsoft.com/office/drawing/2014/main" id="{D97037F5-63A6-A148-4776-ECD574DCD00D}"/>
              </a:ext>
            </a:extLst>
          </p:cNvPr>
          <p:cNvSpPr txBox="1"/>
          <p:nvPr/>
        </p:nvSpPr>
        <p:spPr>
          <a:xfrm>
            <a:off x="10315248" y="805932"/>
            <a:ext cx="1866162" cy="534761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100" b="1" i="0" u="none" strike="noStrike" kern="0" cap="none" spc="0" normalizeH="0" baseline="0" noProof="0">
              <a:ln>
                <a:noFill/>
              </a:ln>
              <a:solidFill>
                <a:srgbClr val="0E1F4D"/>
              </a:solidFill>
              <a:effectLst/>
              <a:uLnTx/>
              <a:uFillTx/>
              <a:latin typeface="Arial" panose="020B0604020202020204"/>
              <a:ea typeface="+mn-ea"/>
              <a:cs typeface="+mn-cs"/>
            </a:endParaRPr>
          </a:p>
          <a:p>
            <a:pPr marL="15030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2E2E2E"/>
                </a:solidFill>
                <a:effectLst/>
                <a:uLnTx/>
                <a:uFillTx/>
                <a:latin typeface="Arial"/>
                <a:ea typeface="+mn-ea"/>
                <a:cs typeface="+mn-cs"/>
              </a:rPr>
              <a:t>Our recommendation is to </a:t>
            </a:r>
            <a:r>
              <a:rPr kumimoji="0" lang="en-US" sz="1100" b="1" i="0" u="none" strike="noStrike" kern="1200" cap="none" spc="0" normalizeH="0" baseline="0" noProof="0">
                <a:ln>
                  <a:noFill/>
                </a:ln>
                <a:solidFill>
                  <a:srgbClr val="2E2E2E"/>
                </a:solidFill>
                <a:effectLst/>
                <a:uLnTx/>
                <a:uFillTx/>
                <a:latin typeface="Arial"/>
                <a:ea typeface="+mn-ea"/>
                <a:cs typeface="+mn-cs"/>
              </a:rPr>
              <a:t>create frameworks for standardized </a:t>
            </a:r>
            <a:r>
              <a:rPr kumimoji="0" lang="en-US" sz="1100" b="0" i="0" u="none" strike="noStrike" kern="1200" cap="none" spc="0" normalizeH="0" baseline="0" noProof="0">
                <a:ln>
                  <a:noFill/>
                </a:ln>
                <a:solidFill>
                  <a:srgbClr val="2E2E2E"/>
                </a:solidFill>
                <a:effectLst/>
                <a:uLnTx/>
                <a:uFillTx/>
                <a:latin typeface="Arial"/>
                <a:ea typeface="+mn-ea"/>
                <a:cs typeface="+mn-cs"/>
              </a:rPr>
              <a:t>alerting &amp; monitoring followed by implementation in factory model.</a:t>
            </a:r>
          </a:p>
          <a:p>
            <a:pPr marL="15030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q"/>
              <a:tabLst/>
              <a:defRPr/>
            </a:pPr>
            <a:endParaRPr kumimoji="0" lang="en-US" sz="1100" b="0" i="0" u="none" strike="noStrike" kern="1200" cap="none" spc="0" normalizeH="0" baseline="0" noProof="0">
              <a:ln>
                <a:noFill/>
              </a:ln>
              <a:solidFill>
                <a:srgbClr val="2E2E2E"/>
              </a:solidFill>
              <a:effectLst/>
              <a:uLnTx/>
              <a:uFillTx/>
              <a:latin typeface="Arial"/>
              <a:ea typeface="+mn-ea"/>
              <a:cs typeface="+mn-cs"/>
            </a:endParaRPr>
          </a:p>
          <a:p>
            <a:pPr marL="15030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q"/>
              <a:tabLst/>
              <a:defRPr/>
            </a:pPr>
            <a:r>
              <a:rPr kumimoji="0" lang="en-US" sz="1100" b="1" i="0" u="none" strike="noStrike" kern="1200" cap="none" spc="0" normalizeH="0" baseline="0" noProof="0">
                <a:ln>
                  <a:noFill/>
                </a:ln>
                <a:solidFill>
                  <a:srgbClr val="2E2E2E"/>
                </a:solidFill>
                <a:effectLst/>
                <a:uLnTx/>
                <a:uFillTx/>
                <a:latin typeface="Arial"/>
                <a:ea typeface="+mn-ea"/>
                <a:cs typeface="+mn-cs"/>
              </a:rPr>
              <a:t>Splunk implementation </a:t>
            </a:r>
            <a:r>
              <a:rPr kumimoji="0" lang="en-US" sz="1100" b="0" i="0" u="none" strike="noStrike" kern="1200" cap="none" spc="0" normalizeH="0" baseline="0" noProof="0">
                <a:ln>
                  <a:noFill/>
                </a:ln>
                <a:solidFill>
                  <a:srgbClr val="2E2E2E"/>
                </a:solidFill>
                <a:effectLst/>
                <a:uLnTx/>
                <a:uFillTx/>
                <a:latin typeface="Arial"/>
                <a:ea typeface="+mn-ea"/>
                <a:cs typeface="+mn-cs"/>
              </a:rPr>
              <a:t>will require detailed technical analysis of each application log.</a:t>
            </a:r>
          </a:p>
          <a:p>
            <a:pPr marL="15030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q"/>
              <a:tabLst/>
              <a:defRPr/>
            </a:pPr>
            <a:endParaRPr kumimoji="0" lang="en-US" sz="1100" b="0" i="0" u="none" strike="noStrike" kern="1200" cap="none" spc="0" normalizeH="0" baseline="0" noProof="0">
              <a:ln>
                <a:noFill/>
              </a:ln>
              <a:solidFill>
                <a:srgbClr val="2E2E2E"/>
              </a:solidFill>
              <a:effectLst/>
              <a:uLnTx/>
              <a:uFillTx/>
              <a:latin typeface="Arial"/>
              <a:ea typeface="+mn-ea"/>
              <a:cs typeface="+mn-cs"/>
            </a:endParaRPr>
          </a:p>
          <a:p>
            <a:pPr marL="15030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q"/>
              <a:tabLst/>
              <a:defRPr/>
            </a:pPr>
            <a:endParaRPr kumimoji="0" lang="en-US" sz="1100" b="0" i="0" u="none" strike="noStrike" kern="1200" cap="none" spc="0" normalizeH="0" baseline="0" noProof="0">
              <a:ln>
                <a:noFill/>
              </a:ln>
              <a:solidFill>
                <a:srgbClr val="2E2E2E"/>
              </a:solidFill>
              <a:effectLst/>
              <a:uLnTx/>
              <a:uFillTx/>
              <a:latin typeface="Arial"/>
              <a:ea typeface="+mn-ea"/>
              <a:cs typeface="+mn-cs"/>
            </a:endParaRPr>
          </a:p>
          <a:p>
            <a:pPr marL="150300" marR="0" lvl="0" indent="-285750" algn="l" defTabSz="914400" rtl="0" eaLnBrk="1" fontAlgn="auto" latinLnBrk="0" hangingPunct="1">
              <a:lnSpc>
                <a:spcPct val="110000"/>
              </a:lnSpc>
              <a:spcBef>
                <a:spcPts val="0"/>
              </a:spcBef>
              <a:spcAft>
                <a:spcPts val="0"/>
              </a:spcAft>
              <a:buClrTx/>
              <a:buSzTx/>
              <a:buFont typeface="Wingdings" panose="05000000000000000000" pitchFamily="2" charset="2"/>
              <a:buChar char="q"/>
              <a:tabLst/>
              <a:defRPr/>
            </a:pPr>
            <a:r>
              <a:rPr kumimoji="0" lang="en-US" sz="1100" b="1" i="0" u="none" strike="noStrike" kern="1200" cap="none" spc="0" normalizeH="0" baseline="0" noProof="0" err="1">
                <a:ln>
                  <a:noFill/>
                </a:ln>
                <a:solidFill>
                  <a:srgbClr val="2E2E2E"/>
                </a:solidFill>
                <a:effectLst/>
                <a:uLnTx/>
                <a:uFillTx/>
                <a:latin typeface="Arial"/>
                <a:ea typeface="+mn-ea"/>
                <a:cs typeface="+mn-cs"/>
              </a:rPr>
              <a:t>AppD</a:t>
            </a:r>
            <a:r>
              <a:rPr kumimoji="0" lang="en-US" sz="1100" b="1" i="0" u="none" strike="noStrike" kern="1200" cap="none" spc="0" normalizeH="0" baseline="0" noProof="0">
                <a:ln>
                  <a:noFill/>
                </a:ln>
                <a:solidFill>
                  <a:srgbClr val="2E2E2E"/>
                </a:solidFill>
                <a:effectLst/>
                <a:uLnTx/>
                <a:uFillTx/>
                <a:latin typeface="Arial"/>
                <a:ea typeface="+mn-ea"/>
                <a:cs typeface="+mn-cs"/>
              </a:rPr>
              <a:t> implementation </a:t>
            </a:r>
            <a:r>
              <a:rPr kumimoji="0" lang="en-US" sz="1100" b="0" i="0" u="none" strike="noStrike" kern="1200" cap="none" spc="0" normalizeH="0" baseline="0" noProof="0">
                <a:ln>
                  <a:noFill/>
                </a:ln>
                <a:solidFill>
                  <a:srgbClr val="2E2E2E"/>
                </a:solidFill>
                <a:effectLst/>
                <a:uLnTx/>
                <a:uFillTx/>
                <a:latin typeface="Arial"/>
                <a:ea typeface="+mn-ea"/>
                <a:cs typeface="+mn-cs"/>
              </a:rPr>
              <a:t>can be done by infra components across the apps, e.g., JVM monitoring, DB monitoring, Network, Disk utilization, CPU monitoring, Thread pool monitoring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200" b="1" i="0" u="none" strike="noStrike" kern="0" cap="none" spc="0" normalizeH="0" baseline="0" noProof="0">
              <a:ln>
                <a:noFill/>
              </a:ln>
              <a:solidFill>
                <a:srgbClr val="00DFED">
                  <a:lumMod val="75000"/>
                </a:srgbClr>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00DFED">
                  <a:lumMod val="75000"/>
                </a:srgbClr>
              </a:solidFill>
              <a:effectLst/>
              <a:uLnTx/>
              <a:uFillTx/>
              <a:latin typeface="Arial" panose="020B0604020202020204"/>
              <a:ea typeface="+mn-ea"/>
              <a:cs typeface="+mn-cs"/>
            </a:endParaRPr>
          </a:p>
        </p:txBody>
      </p:sp>
      <p:sp>
        <p:nvSpPr>
          <p:cNvPr id="2" name="Slide Number Placeholder 4">
            <a:extLst>
              <a:ext uri="{FF2B5EF4-FFF2-40B4-BE49-F238E27FC236}">
                <a16:creationId xmlns:a16="http://schemas.microsoft.com/office/drawing/2014/main" id="{6A12B730-71E4-4FD1-BFAC-34BEC145BC89}"/>
              </a:ext>
            </a:extLst>
          </p:cNvPr>
          <p:cNvSpPr>
            <a:spLocks noGrp="1"/>
          </p:cNvSpPr>
          <p:nvPr>
            <p:ph type="sldNum" sz="quarter" idx="4"/>
          </p:nvPr>
        </p:nvSpPr>
        <p:spPr>
          <a:xfrm>
            <a:off x="5943600" y="6563358"/>
            <a:ext cx="304800" cy="889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1551634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7D5BC9A4-1F55-8930-E158-D2E1B4A9FD79}"/>
              </a:ext>
            </a:extLst>
          </p:cNvPr>
          <p:cNvCxnSpPr>
            <a:cxnSpLocks/>
          </p:cNvCxnSpPr>
          <p:nvPr/>
        </p:nvCxnSpPr>
        <p:spPr>
          <a:xfrm>
            <a:off x="4635030" y="4737750"/>
            <a:ext cx="7144767" cy="14982"/>
          </a:xfrm>
          <a:prstGeom prst="line">
            <a:avLst/>
          </a:prstGeom>
          <a:ln>
            <a:solidFill>
              <a:srgbClr val="19A3FC"/>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0C3633A-DBF0-CC94-0FF1-5BF45336D728}"/>
              </a:ext>
            </a:extLst>
          </p:cNvPr>
          <p:cNvCxnSpPr>
            <a:cxnSpLocks/>
          </p:cNvCxnSpPr>
          <p:nvPr/>
        </p:nvCxnSpPr>
        <p:spPr>
          <a:xfrm>
            <a:off x="4635030" y="5516788"/>
            <a:ext cx="7144767" cy="14982"/>
          </a:xfrm>
          <a:prstGeom prst="line">
            <a:avLst/>
          </a:prstGeom>
          <a:ln>
            <a:solidFill>
              <a:srgbClr val="19A3FC"/>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23DCBEC-B3E2-2DC1-59BF-E7A438B089A4}"/>
              </a:ext>
            </a:extLst>
          </p:cNvPr>
          <p:cNvCxnSpPr>
            <a:cxnSpLocks/>
          </p:cNvCxnSpPr>
          <p:nvPr/>
        </p:nvCxnSpPr>
        <p:spPr>
          <a:xfrm>
            <a:off x="4635030" y="6296849"/>
            <a:ext cx="7144767" cy="14982"/>
          </a:xfrm>
          <a:prstGeom prst="line">
            <a:avLst/>
          </a:prstGeom>
          <a:ln>
            <a:solidFill>
              <a:srgbClr val="19A3FC"/>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C3D029F7-1699-6665-B9DB-BF38034CC439}"/>
              </a:ext>
            </a:extLst>
          </p:cNvPr>
          <p:cNvCxnSpPr>
            <a:cxnSpLocks/>
          </p:cNvCxnSpPr>
          <p:nvPr/>
        </p:nvCxnSpPr>
        <p:spPr>
          <a:xfrm>
            <a:off x="4635030" y="3308217"/>
            <a:ext cx="7144767" cy="1498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4CD4AD3-579A-D875-EBA4-6CC0A2AA7697}"/>
              </a:ext>
            </a:extLst>
          </p:cNvPr>
          <p:cNvSpPr>
            <a:spLocks noGrp="1"/>
          </p:cNvSpPr>
          <p:nvPr>
            <p:ph type="title"/>
          </p:nvPr>
        </p:nvSpPr>
        <p:spPr/>
        <p:txBody>
          <a:bodyPr/>
          <a:lstStyle/>
          <a:p>
            <a:r>
              <a:rPr lang="en-US"/>
              <a:t>Current State Assessment &amp; Gap Analysis 1/2</a:t>
            </a:r>
            <a:endParaRPr lang="en-IN"/>
          </a:p>
        </p:txBody>
      </p:sp>
      <p:sp>
        <p:nvSpPr>
          <p:cNvPr id="5" name="Slide Number Placeholder 4">
            <a:extLst>
              <a:ext uri="{FF2B5EF4-FFF2-40B4-BE49-F238E27FC236}">
                <a16:creationId xmlns:a16="http://schemas.microsoft.com/office/drawing/2014/main" id="{2FB52421-7C38-2F5B-BA1F-B61691AD1F2B}"/>
              </a:ext>
            </a:extLst>
          </p:cNvPr>
          <p:cNvSpPr>
            <a:spLocks noGrp="1"/>
          </p:cNvSpPr>
          <p:nvPr>
            <p:ph type="sldNum" sz="quarter" idx="4"/>
          </p:nvPr>
        </p:nvSpPr>
        <p:spPr>
          <a:xfrm>
            <a:off x="5905048" y="6375579"/>
            <a:ext cx="304800" cy="88901"/>
          </a:xfrm>
        </p:spPr>
        <p:txBody>
          <a:bodyPr/>
          <a:lstStyle/>
          <a:p>
            <a:fld id="{13CE6DAF-806F-404B-BC68-339BFCB57E5C}" type="slidenum">
              <a:rPr lang="en-US" b="1" smtClean="0"/>
              <a:pPr/>
              <a:t>3</a:t>
            </a:fld>
            <a:endParaRPr lang="en-US" b="1"/>
          </a:p>
        </p:txBody>
      </p:sp>
      <p:sp>
        <p:nvSpPr>
          <p:cNvPr id="6" name="Rectangle 5">
            <a:extLst>
              <a:ext uri="{FF2B5EF4-FFF2-40B4-BE49-F238E27FC236}">
                <a16:creationId xmlns:a16="http://schemas.microsoft.com/office/drawing/2014/main" id="{2C9045B4-FC80-EA9F-813D-4E64392FC265}"/>
              </a:ext>
            </a:extLst>
          </p:cNvPr>
          <p:cNvSpPr/>
          <p:nvPr/>
        </p:nvSpPr>
        <p:spPr>
          <a:xfrm>
            <a:off x="10084929" y="1312950"/>
            <a:ext cx="1711139" cy="4978616"/>
          </a:xfrm>
          <a:prstGeom prst="rect">
            <a:avLst/>
          </a:prstGeom>
          <a:solidFill>
            <a:schemeClr val="accent5">
              <a:lumMod val="60000"/>
              <a:lumOff val="40000"/>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
        <p:nvSpPr>
          <p:cNvPr id="7" name="Rectangle 6">
            <a:extLst>
              <a:ext uri="{FF2B5EF4-FFF2-40B4-BE49-F238E27FC236}">
                <a16:creationId xmlns:a16="http://schemas.microsoft.com/office/drawing/2014/main" id="{680E57FA-5A2F-1582-A07A-E8EF980F950D}"/>
              </a:ext>
            </a:extLst>
          </p:cNvPr>
          <p:cNvSpPr/>
          <p:nvPr/>
        </p:nvSpPr>
        <p:spPr>
          <a:xfrm>
            <a:off x="8226248" y="1318927"/>
            <a:ext cx="1711139" cy="4992770"/>
          </a:xfrm>
          <a:prstGeom prst="rect">
            <a:avLst/>
          </a:prstGeom>
          <a:solidFill>
            <a:schemeClr val="accent3">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
        <p:nvSpPr>
          <p:cNvPr id="8" name="Rectangle 7">
            <a:extLst>
              <a:ext uri="{FF2B5EF4-FFF2-40B4-BE49-F238E27FC236}">
                <a16:creationId xmlns:a16="http://schemas.microsoft.com/office/drawing/2014/main" id="{86CCB620-8845-DCF3-C421-1EBD9DCA0D49}"/>
              </a:ext>
            </a:extLst>
          </p:cNvPr>
          <p:cNvSpPr/>
          <p:nvPr/>
        </p:nvSpPr>
        <p:spPr>
          <a:xfrm>
            <a:off x="6374069" y="1305532"/>
            <a:ext cx="1711139" cy="5006164"/>
          </a:xfrm>
          <a:prstGeom prst="rect">
            <a:avLst/>
          </a:prstGeom>
          <a:solidFill>
            <a:schemeClr val="accent4">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
        <p:nvSpPr>
          <p:cNvPr id="10" name="Rectangle: Rounded Corners 9">
            <a:extLst>
              <a:ext uri="{FF2B5EF4-FFF2-40B4-BE49-F238E27FC236}">
                <a16:creationId xmlns:a16="http://schemas.microsoft.com/office/drawing/2014/main" id="{6253F15A-BB35-4763-AB9A-392AF02018DB}"/>
              </a:ext>
            </a:extLst>
          </p:cNvPr>
          <p:cNvSpPr/>
          <p:nvPr/>
        </p:nvSpPr>
        <p:spPr>
          <a:xfrm>
            <a:off x="6396409" y="4232491"/>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Centrally defined </a:t>
            </a:r>
          </a:p>
          <a:p>
            <a:pPr algn="ctr" rtl="0" fontAlgn="ctr"/>
            <a:r>
              <a:rPr lang="en-US" sz="900" b="0" i="0" u="none" strike="noStrike">
                <a:solidFill>
                  <a:schemeClr val="tx1">
                    <a:lumMod val="50000"/>
                  </a:schemeClr>
                </a:solidFill>
                <a:effectLst/>
                <a:latin typeface="Arial" panose="020B0604020202020204" pitchFamily="34" charset="0"/>
              </a:rPr>
              <a:t>processes &amp; procedures</a:t>
            </a:r>
          </a:p>
        </p:txBody>
      </p:sp>
      <p:sp>
        <p:nvSpPr>
          <p:cNvPr id="11" name="Rectangle: Rounded Corners 10">
            <a:extLst>
              <a:ext uri="{FF2B5EF4-FFF2-40B4-BE49-F238E27FC236}">
                <a16:creationId xmlns:a16="http://schemas.microsoft.com/office/drawing/2014/main" id="{EC11DD99-3E50-5388-6AF3-A5B5DCD9C92F}"/>
              </a:ext>
            </a:extLst>
          </p:cNvPr>
          <p:cNvSpPr/>
          <p:nvPr/>
        </p:nvSpPr>
        <p:spPr>
          <a:xfrm>
            <a:off x="6396409" y="49294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Centrally defined </a:t>
            </a:r>
          </a:p>
          <a:p>
            <a:pPr algn="ctr" rtl="0" fontAlgn="ctr"/>
            <a:r>
              <a:rPr lang="en-US" sz="900" b="0" i="0" u="none" strike="noStrike">
                <a:solidFill>
                  <a:schemeClr val="tx1">
                    <a:lumMod val="50000"/>
                  </a:schemeClr>
                </a:solidFill>
                <a:effectLst/>
                <a:latin typeface="Arial" panose="020B0604020202020204" pitchFamily="34" charset="0"/>
              </a:rPr>
              <a:t>processes &amp; procedures and MIM process for high severity incidents</a:t>
            </a:r>
          </a:p>
        </p:txBody>
      </p:sp>
      <p:sp>
        <p:nvSpPr>
          <p:cNvPr id="12" name="Rectangle: Rounded Corners 11">
            <a:extLst>
              <a:ext uri="{FF2B5EF4-FFF2-40B4-BE49-F238E27FC236}">
                <a16:creationId xmlns:a16="http://schemas.microsoft.com/office/drawing/2014/main" id="{A1737858-D4F1-D840-A897-46D6BBD6554D}"/>
              </a:ext>
            </a:extLst>
          </p:cNvPr>
          <p:cNvSpPr/>
          <p:nvPr/>
        </p:nvSpPr>
        <p:spPr>
          <a:xfrm>
            <a:off x="6396409" y="5750181"/>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Incident severity and priority not guided by business-driven parameters</a:t>
            </a:r>
          </a:p>
        </p:txBody>
      </p:sp>
      <p:sp>
        <p:nvSpPr>
          <p:cNvPr id="14" name="Rectangle: Rounded Corners 13">
            <a:extLst>
              <a:ext uri="{FF2B5EF4-FFF2-40B4-BE49-F238E27FC236}">
                <a16:creationId xmlns:a16="http://schemas.microsoft.com/office/drawing/2014/main" id="{EEA3332B-CF2A-DEAB-DD60-26E7EF883365}"/>
              </a:ext>
            </a:extLst>
          </p:cNvPr>
          <p:cNvSpPr/>
          <p:nvPr/>
        </p:nvSpPr>
        <p:spPr>
          <a:xfrm>
            <a:off x="8266531" y="4211535"/>
            <a:ext cx="1763727"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r>
              <a:rPr lang="en-US" sz="900">
                <a:solidFill>
                  <a:schemeClr val="tx1">
                    <a:lumMod val="50000"/>
                  </a:schemeClr>
                </a:solidFill>
                <a:latin typeface="Arial" panose="020B0604020202020204" pitchFamily="34" charset="0"/>
              </a:rPr>
              <a:t>Defined Service management and available metrics measurement framework</a:t>
            </a:r>
            <a:endParaRPr lang="en-US" sz="900" b="0" i="0" u="none" strike="noStrike">
              <a:solidFill>
                <a:schemeClr val="tx1">
                  <a:lumMod val="50000"/>
                </a:schemeClr>
              </a:solidFill>
              <a:effectLst/>
              <a:latin typeface="Arial" panose="020B0604020202020204" pitchFamily="34" charset="0"/>
            </a:endParaRPr>
          </a:p>
        </p:txBody>
      </p:sp>
      <p:sp>
        <p:nvSpPr>
          <p:cNvPr id="15" name="Rectangle: Rounded Corners 14">
            <a:extLst>
              <a:ext uri="{FF2B5EF4-FFF2-40B4-BE49-F238E27FC236}">
                <a16:creationId xmlns:a16="http://schemas.microsoft.com/office/drawing/2014/main" id="{624C0E02-1E17-93B8-9E05-C9052A86217E}"/>
              </a:ext>
            </a:extLst>
          </p:cNvPr>
          <p:cNvSpPr/>
          <p:nvPr/>
        </p:nvSpPr>
        <p:spPr>
          <a:xfrm>
            <a:off x="8374258" y="49294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Recurring Incident analysis and effective SOPs to drive RCAs for incidents of all severity</a:t>
            </a:r>
          </a:p>
        </p:txBody>
      </p:sp>
      <p:sp>
        <p:nvSpPr>
          <p:cNvPr id="16" name="Rectangle: Rounded Corners 15">
            <a:extLst>
              <a:ext uri="{FF2B5EF4-FFF2-40B4-BE49-F238E27FC236}">
                <a16:creationId xmlns:a16="http://schemas.microsoft.com/office/drawing/2014/main" id="{015141AF-E251-2E82-95B9-BE2EE0446C43}"/>
              </a:ext>
            </a:extLst>
          </p:cNvPr>
          <p:cNvSpPr/>
          <p:nvPr/>
        </p:nvSpPr>
        <p:spPr>
          <a:xfrm>
            <a:off x="8278012" y="5764582"/>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Impact assessment matrix driven by business imperatives</a:t>
            </a:r>
          </a:p>
        </p:txBody>
      </p:sp>
      <p:sp>
        <p:nvSpPr>
          <p:cNvPr id="18" name="Rectangle: Rounded Corners 17">
            <a:extLst>
              <a:ext uri="{FF2B5EF4-FFF2-40B4-BE49-F238E27FC236}">
                <a16:creationId xmlns:a16="http://schemas.microsoft.com/office/drawing/2014/main" id="{9D167F67-E3C5-3EF9-9189-820FCC8B2649}"/>
              </a:ext>
            </a:extLst>
          </p:cNvPr>
          <p:cNvSpPr/>
          <p:nvPr/>
        </p:nvSpPr>
        <p:spPr>
          <a:xfrm>
            <a:off x="10053703" y="2841209"/>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i="0" u="none" strike="noStrike">
                <a:solidFill>
                  <a:schemeClr val="tx1">
                    <a:lumMod val="50000"/>
                  </a:schemeClr>
                </a:solidFill>
                <a:effectLst/>
                <a:latin typeface="Arial" panose="020B0604020202020204" pitchFamily="34" charset="0"/>
              </a:rPr>
              <a:t>Trend analysis and prediction</a:t>
            </a:r>
          </a:p>
        </p:txBody>
      </p:sp>
      <p:sp>
        <p:nvSpPr>
          <p:cNvPr id="19" name="Rectangle: Rounded Corners 18">
            <a:extLst>
              <a:ext uri="{FF2B5EF4-FFF2-40B4-BE49-F238E27FC236}">
                <a16:creationId xmlns:a16="http://schemas.microsoft.com/office/drawing/2014/main" id="{ABB80192-B4F9-C579-5351-44A43DEEE25B}"/>
              </a:ext>
            </a:extLst>
          </p:cNvPr>
          <p:cNvSpPr/>
          <p:nvPr/>
        </p:nvSpPr>
        <p:spPr>
          <a:xfrm>
            <a:off x="10085966" y="4170223"/>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Efficient SOPs with traceability via monitoring tools and focus on MTTR and MTBF</a:t>
            </a:r>
          </a:p>
        </p:txBody>
      </p:sp>
      <p:sp>
        <p:nvSpPr>
          <p:cNvPr id="20" name="Rectangle: Rounded Corners 19">
            <a:extLst>
              <a:ext uri="{FF2B5EF4-FFF2-40B4-BE49-F238E27FC236}">
                <a16:creationId xmlns:a16="http://schemas.microsoft.com/office/drawing/2014/main" id="{B0EF2C4E-4717-29EF-1FD8-8CC3BF18C838}"/>
              </a:ext>
            </a:extLst>
          </p:cNvPr>
          <p:cNvSpPr/>
          <p:nvPr/>
        </p:nvSpPr>
        <p:spPr>
          <a:xfrm>
            <a:off x="10085966" y="492148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Root cause fix linked to automation initiatives</a:t>
            </a:r>
          </a:p>
        </p:txBody>
      </p:sp>
      <p:sp>
        <p:nvSpPr>
          <p:cNvPr id="21" name="Rectangle: Rounded Corners 20">
            <a:extLst>
              <a:ext uri="{FF2B5EF4-FFF2-40B4-BE49-F238E27FC236}">
                <a16:creationId xmlns:a16="http://schemas.microsoft.com/office/drawing/2014/main" id="{5A182BC6-E343-89DE-85CD-36F24E8891D6}"/>
              </a:ext>
            </a:extLst>
          </p:cNvPr>
          <p:cNvSpPr/>
          <p:nvPr/>
        </p:nvSpPr>
        <p:spPr>
          <a:xfrm>
            <a:off x="10085966" y="5682331"/>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Automated tagging and SLA measurements by impact assessment</a:t>
            </a:r>
          </a:p>
        </p:txBody>
      </p:sp>
      <p:sp>
        <p:nvSpPr>
          <p:cNvPr id="25" name="Rectangle: Rounded Corners 24">
            <a:extLst>
              <a:ext uri="{FF2B5EF4-FFF2-40B4-BE49-F238E27FC236}">
                <a16:creationId xmlns:a16="http://schemas.microsoft.com/office/drawing/2014/main" id="{74D16175-FA7A-1CB7-201A-9B17E53C6856}"/>
              </a:ext>
            </a:extLst>
          </p:cNvPr>
          <p:cNvSpPr/>
          <p:nvPr/>
        </p:nvSpPr>
        <p:spPr>
          <a:xfrm>
            <a:off x="6467137" y="2820542"/>
            <a:ext cx="1380406"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i="0" u="none" strike="noStrike">
                <a:solidFill>
                  <a:schemeClr val="tx1">
                    <a:lumMod val="50000"/>
                  </a:schemeClr>
                </a:solidFill>
                <a:effectLst/>
                <a:latin typeface="Arial" panose="020B0604020202020204" pitchFamily="34" charset="0"/>
              </a:rPr>
              <a:t>Unavailability of correlated data</a:t>
            </a:r>
          </a:p>
        </p:txBody>
      </p:sp>
      <p:sp>
        <p:nvSpPr>
          <p:cNvPr id="26" name="Rectangle: Rounded Corners 25">
            <a:extLst>
              <a:ext uri="{FF2B5EF4-FFF2-40B4-BE49-F238E27FC236}">
                <a16:creationId xmlns:a16="http://schemas.microsoft.com/office/drawing/2014/main" id="{B1C8B618-DB89-2FE2-B90A-6FC1F8BBB4FC}"/>
              </a:ext>
            </a:extLst>
          </p:cNvPr>
          <p:cNvSpPr/>
          <p:nvPr/>
        </p:nvSpPr>
        <p:spPr>
          <a:xfrm>
            <a:off x="8232072" y="28359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i="0" u="none" strike="noStrike">
                <a:solidFill>
                  <a:schemeClr val="tx1">
                    <a:lumMod val="50000"/>
                  </a:schemeClr>
                </a:solidFill>
                <a:effectLst/>
                <a:latin typeface="Arial" panose="020B0604020202020204" pitchFamily="34" charset="0"/>
              </a:rPr>
              <a:t>Methodical through partial data analytics</a:t>
            </a:r>
          </a:p>
        </p:txBody>
      </p:sp>
      <p:pic>
        <p:nvPicPr>
          <p:cNvPr id="27" name="Picture 2">
            <a:extLst>
              <a:ext uri="{FF2B5EF4-FFF2-40B4-BE49-F238E27FC236}">
                <a16:creationId xmlns:a16="http://schemas.microsoft.com/office/drawing/2014/main" id="{9D5E6CDA-324F-B75C-E033-CD58F0627B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9" r="45581"/>
          <a:stretch/>
        </p:blipFill>
        <p:spPr bwMode="auto">
          <a:xfrm>
            <a:off x="8965955" y="4687130"/>
            <a:ext cx="309516" cy="151561"/>
          </a:xfrm>
          <a:prstGeom prst="rect">
            <a:avLst/>
          </a:prstGeom>
          <a:noFill/>
        </p:spPr>
      </p:pic>
      <p:pic>
        <p:nvPicPr>
          <p:cNvPr id="29" name="Picture 2">
            <a:extLst>
              <a:ext uri="{FF2B5EF4-FFF2-40B4-BE49-F238E27FC236}">
                <a16:creationId xmlns:a16="http://schemas.microsoft.com/office/drawing/2014/main" id="{B5F22657-0B0E-7484-427D-7156E0D5AB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9" r="45581"/>
          <a:stretch/>
        </p:blipFill>
        <p:spPr bwMode="auto">
          <a:xfrm>
            <a:off x="7968496" y="5434349"/>
            <a:ext cx="309516" cy="151561"/>
          </a:xfrm>
          <a:prstGeom prst="rect">
            <a:avLst/>
          </a:prstGeom>
          <a:noFill/>
        </p:spPr>
      </p:pic>
      <p:pic>
        <p:nvPicPr>
          <p:cNvPr id="30" name="Picture 2">
            <a:extLst>
              <a:ext uri="{FF2B5EF4-FFF2-40B4-BE49-F238E27FC236}">
                <a16:creationId xmlns:a16="http://schemas.microsoft.com/office/drawing/2014/main" id="{99F5D0A7-4BE2-3FAF-CBA6-2DF6CA3EC7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9" r="45581"/>
          <a:stretch/>
        </p:blipFill>
        <p:spPr bwMode="auto">
          <a:xfrm>
            <a:off x="7417517" y="6240594"/>
            <a:ext cx="309516" cy="151561"/>
          </a:xfrm>
          <a:prstGeom prst="rect">
            <a:avLst/>
          </a:prstGeom>
          <a:noFill/>
        </p:spPr>
      </p:pic>
      <p:pic>
        <p:nvPicPr>
          <p:cNvPr id="31" name="Picture 2">
            <a:extLst>
              <a:ext uri="{FF2B5EF4-FFF2-40B4-BE49-F238E27FC236}">
                <a16:creationId xmlns:a16="http://schemas.microsoft.com/office/drawing/2014/main" id="{86320F71-50B6-6831-763B-D61A3BE708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9" r="45581"/>
          <a:stretch/>
        </p:blipFill>
        <p:spPr bwMode="auto">
          <a:xfrm>
            <a:off x="7496743" y="3246170"/>
            <a:ext cx="309516" cy="151561"/>
          </a:xfrm>
          <a:prstGeom prst="rect">
            <a:avLst/>
          </a:prstGeom>
          <a:noFill/>
        </p:spPr>
      </p:pic>
      <p:sp>
        <p:nvSpPr>
          <p:cNvPr id="33" name="Oval 32">
            <a:extLst>
              <a:ext uri="{FF2B5EF4-FFF2-40B4-BE49-F238E27FC236}">
                <a16:creationId xmlns:a16="http://schemas.microsoft.com/office/drawing/2014/main" id="{1EBEA377-BC33-A68E-87A6-B140CE8F6553}"/>
              </a:ext>
            </a:extLst>
          </p:cNvPr>
          <p:cNvSpPr/>
          <p:nvPr/>
        </p:nvSpPr>
        <p:spPr>
          <a:xfrm>
            <a:off x="9396408" y="3243665"/>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latin typeface="Arial"/>
            </a:endParaRPr>
          </a:p>
        </p:txBody>
      </p:sp>
      <p:sp>
        <p:nvSpPr>
          <p:cNvPr id="34" name="Oval 33">
            <a:extLst>
              <a:ext uri="{FF2B5EF4-FFF2-40B4-BE49-F238E27FC236}">
                <a16:creationId xmlns:a16="http://schemas.microsoft.com/office/drawing/2014/main" id="{DB004C11-9BF1-9947-7E69-7A4626663DD7}"/>
              </a:ext>
            </a:extLst>
          </p:cNvPr>
          <p:cNvSpPr/>
          <p:nvPr/>
        </p:nvSpPr>
        <p:spPr>
          <a:xfrm>
            <a:off x="9504956" y="4669676"/>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35" name="Oval 34">
            <a:extLst>
              <a:ext uri="{FF2B5EF4-FFF2-40B4-BE49-F238E27FC236}">
                <a16:creationId xmlns:a16="http://schemas.microsoft.com/office/drawing/2014/main" id="{922F2D71-500A-A211-C538-896ECFB23B57}"/>
              </a:ext>
            </a:extLst>
          </p:cNvPr>
          <p:cNvSpPr/>
          <p:nvPr/>
        </p:nvSpPr>
        <p:spPr>
          <a:xfrm>
            <a:off x="9225757" y="5444775"/>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36" name="Oval 35">
            <a:extLst>
              <a:ext uri="{FF2B5EF4-FFF2-40B4-BE49-F238E27FC236}">
                <a16:creationId xmlns:a16="http://schemas.microsoft.com/office/drawing/2014/main" id="{2F9974F2-DF3F-7721-D69E-74008826990B}"/>
              </a:ext>
            </a:extLst>
          </p:cNvPr>
          <p:cNvSpPr/>
          <p:nvPr/>
        </p:nvSpPr>
        <p:spPr>
          <a:xfrm>
            <a:off x="9098954" y="6223516"/>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38" name="Oval 37">
            <a:extLst>
              <a:ext uri="{FF2B5EF4-FFF2-40B4-BE49-F238E27FC236}">
                <a16:creationId xmlns:a16="http://schemas.microsoft.com/office/drawing/2014/main" id="{17368A4D-5EE1-37FA-8728-C169A0C0A1FF}"/>
              </a:ext>
            </a:extLst>
          </p:cNvPr>
          <p:cNvSpPr/>
          <p:nvPr/>
        </p:nvSpPr>
        <p:spPr>
          <a:xfrm>
            <a:off x="11399456" y="3246170"/>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39" name="Oval 38">
            <a:extLst>
              <a:ext uri="{FF2B5EF4-FFF2-40B4-BE49-F238E27FC236}">
                <a16:creationId xmlns:a16="http://schemas.microsoft.com/office/drawing/2014/main" id="{453AD38A-57C8-E45B-41B5-5EC92C8AA660}"/>
              </a:ext>
            </a:extLst>
          </p:cNvPr>
          <p:cNvSpPr/>
          <p:nvPr/>
        </p:nvSpPr>
        <p:spPr>
          <a:xfrm>
            <a:off x="11442640" y="5452321"/>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40" name="Oval 39">
            <a:extLst>
              <a:ext uri="{FF2B5EF4-FFF2-40B4-BE49-F238E27FC236}">
                <a16:creationId xmlns:a16="http://schemas.microsoft.com/office/drawing/2014/main" id="{8B15CDCF-5F8B-D0EE-34F2-B4F4E3081EED}"/>
              </a:ext>
            </a:extLst>
          </p:cNvPr>
          <p:cNvSpPr/>
          <p:nvPr/>
        </p:nvSpPr>
        <p:spPr>
          <a:xfrm>
            <a:off x="11576584" y="624059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41" name="Rectangle 40">
            <a:extLst>
              <a:ext uri="{FF2B5EF4-FFF2-40B4-BE49-F238E27FC236}">
                <a16:creationId xmlns:a16="http://schemas.microsoft.com/office/drawing/2014/main" id="{F62B7EDC-C3B3-0D55-E516-A0109C5D2A21}"/>
              </a:ext>
            </a:extLst>
          </p:cNvPr>
          <p:cNvSpPr/>
          <p:nvPr/>
        </p:nvSpPr>
        <p:spPr>
          <a:xfrm>
            <a:off x="296103" y="722154"/>
            <a:ext cx="11524422" cy="3238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sz="1200">
                <a:solidFill>
                  <a:schemeClr val="tx1"/>
                </a:solidFill>
              </a:rPr>
              <a:t>Findings are on basis of detailed </a:t>
            </a:r>
            <a:r>
              <a:rPr kumimoji="1" lang="en-US" sz="1200" b="0" i="0" u="none" strike="noStrike" kern="1200" cap="none" spc="0" normalizeH="0" baseline="0" noProof="0">
                <a:ln>
                  <a:noFill/>
                </a:ln>
                <a:solidFill>
                  <a:schemeClr val="tx1"/>
                </a:solidFill>
                <a:effectLst/>
                <a:uLnTx/>
                <a:uFillTx/>
                <a:cs typeface="Arial"/>
              </a:rPr>
              <a:t>workshops, documents walkthrough and discussions with HSBC GPS SMEs</a:t>
            </a:r>
            <a:r>
              <a:rPr kumimoji="1" lang="en-US" sz="1200">
                <a:solidFill>
                  <a:schemeClr val="tx1"/>
                </a:solidFill>
              </a:rPr>
              <a:t> for Five Tier 0 applications </a:t>
            </a:r>
          </a:p>
          <a:p>
            <a:r>
              <a:rPr kumimoji="1" lang="en-US" sz="1200">
                <a:solidFill>
                  <a:schemeClr val="tx1"/>
                </a:solidFill>
              </a:rPr>
              <a:t>GPE (EU, NA, AP), WOLF (EMEA &amp; US), GMG (EMEA, NA), PDP (Global) &amp; POL (Mule &amp; IKP)</a:t>
            </a:r>
          </a:p>
        </p:txBody>
      </p:sp>
      <p:sp>
        <p:nvSpPr>
          <p:cNvPr id="42" name="TextBox 41">
            <a:extLst>
              <a:ext uri="{FF2B5EF4-FFF2-40B4-BE49-F238E27FC236}">
                <a16:creationId xmlns:a16="http://schemas.microsoft.com/office/drawing/2014/main" id="{C5FB34CB-6208-1546-725F-794871186A27}"/>
              </a:ext>
            </a:extLst>
          </p:cNvPr>
          <p:cNvSpPr txBox="1"/>
          <p:nvPr/>
        </p:nvSpPr>
        <p:spPr>
          <a:xfrm>
            <a:off x="8180216" y="6504481"/>
            <a:ext cx="1353352"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effectLst/>
                <a:uLnTx/>
                <a:uFillTx/>
                <a:latin typeface="Arial"/>
                <a:cs typeface="+mn-cs"/>
              </a:rPr>
              <a:t>Industry Standard</a:t>
            </a:r>
          </a:p>
        </p:txBody>
      </p:sp>
      <p:sp>
        <p:nvSpPr>
          <p:cNvPr id="43" name="TextBox 42">
            <a:extLst>
              <a:ext uri="{FF2B5EF4-FFF2-40B4-BE49-F238E27FC236}">
                <a16:creationId xmlns:a16="http://schemas.microsoft.com/office/drawing/2014/main" id="{B9B0759E-BB0F-AFFE-872E-36F643D22818}"/>
              </a:ext>
            </a:extLst>
          </p:cNvPr>
          <p:cNvSpPr txBox="1"/>
          <p:nvPr/>
        </p:nvSpPr>
        <p:spPr>
          <a:xfrm>
            <a:off x="7245221" y="6504482"/>
            <a:ext cx="963623"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effectLst/>
                <a:uLnTx/>
                <a:uFillTx/>
                <a:latin typeface="Arial"/>
                <a:cs typeface="+mn-cs"/>
              </a:rPr>
              <a:t>HSBC GPS</a:t>
            </a:r>
          </a:p>
        </p:txBody>
      </p:sp>
      <p:sp>
        <p:nvSpPr>
          <p:cNvPr id="44" name="Oval 43">
            <a:extLst>
              <a:ext uri="{FF2B5EF4-FFF2-40B4-BE49-F238E27FC236}">
                <a16:creationId xmlns:a16="http://schemas.microsoft.com/office/drawing/2014/main" id="{3DFA974C-6BCD-BC74-4ADB-3C3EC30A8821}"/>
              </a:ext>
            </a:extLst>
          </p:cNvPr>
          <p:cNvSpPr/>
          <p:nvPr/>
        </p:nvSpPr>
        <p:spPr>
          <a:xfrm>
            <a:off x="9342663" y="6562388"/>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a:ln>
                <a:noFill/>
              </a:ln>
              <a:solidFill>
                <a:schemeClr val="tx1"/>
              </a:solidFill>
              <a:effectLst/>
              <a:uLnTx/>
              <a:uFillTx/>
              <a:latin typeface="Arial"/>
              <a:cs typeface="+mn-cs"/>
            </a:endParaRPr>
          </a:p>
        </p:txBody>
      </p:sp>
      <p:sp>
        <p:nvSpPr>
          <p:cNvPr id="45" name="Oval 44">
            <a:extLst>
              <a:ext uri="{FF2B5EF4-FFF2-40B4-BE49-F238E27FC236}">
                <a16:creationId xmlns:a16="http://schemas.microsoft.com/office/drawing/2014/main" id="{4563FDEA-0678-326C-ED96-4E35D63CE66F}"/>
              </a:ext>
            </a:extLst>
          </p:cNvPr>
          <p:cNvSpPr/>
          <p:nvPr/>
        </p:nvSpPr>
        <p:spPr>
          <a:xfrm>
            <a:off x="8111636" y="6559012"/>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a:ln>
                <a:noFill/>
              </a:ln>
              <a:solidFill>
                <a:schemeClr val="tx1"/>
              </a:solidFill>
              <a:effectLst/>
              <a:uLnTx/>
              <a:uFillTx/>
              <a:latin typeface="Arial"/>
              <a:cs typeface="+mn-cs"/>
            </a:endParaRPr>
          </a:p>
        </p:txBody>
      </p:sp>
      <p:pic>
        <p:nvPicPr>
          <p:cNvPr id="46" name="Picture 2">
            <a:extLst>
              <a:ext uri="{FF2B5EF4-FFF2-40B4-BE49-F238E27FC236}">
                <a16:creationId xmlns:a16="http://schemas.microsoft.com/office/drawing/2014/main" id="{D100A5E6-11FA-6A2A-9F46-06CA73F503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9" r="45581"/>
          <a:stretch/>
        </p:blipFill>
        <p:spPr bwMode="auto">
          <a:xfrm>
            <a:off x="7095495" y="6573592"/>
            <a:ext cx="220556" cy="108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C28EA885-5302-BB85-F331-1D8B900B7658}"/>
              </a:ext>
            </a:extLst>
          </p:cNvPr>
          <p:cNvSpPr txBox="1"/>
          <p:nvPr/>
        </p:nvSpPr>
        <p:spPr>
          <a:xfrm>
            <a:off x="9411243" y="6504482"/>
            <a:ext cx="963623"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effectLst/>
                <a:uLnTx/>
                <a:uFillTx/>
                <a:latin typeface="Arial"/>
                <a:cs typeface="+mn-cs"/>
              </a:rPr>
              <a:t>Best in Class</a:t>
            </a:r>
          </a:p>
        </p:txBody>
      </p:sp>
      <p:sp>
        <p:nvSpPr>
          <p:cNvPr id="48" name="Oval 47">
            <a:extLst>
              <a:ext uri="{FF2B5EF4-FFF2-40B4-BE49-F238E27FC236}">
                <a16:creationId xmlns:a16="http://schemas.microsoft.com/office/drawing/2014/main" id="{FE89ED3D-4A26-E00F-BA54-F0E77B6EF05E}"/>
              </a:ext>
            </a:extLst>
          </p:cNvPr>
          <p:cNvSpPr/>
          <p:nvPr/>
        </p:nvSpPr>
        <p:spPr>
          <a:xfrm>
            <a:off x="11315126" y="466103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50" name="Rectangle: Rounded Corners 49">
            <a:extLst>
              <a:ext uri="{FF2B5EF4-FFF2-40B4-BE49-F238E27FC236}">
                <a16:creationId xmlns:a16="http://schemas.microsoft.com/office/drawing/2014/main" id="{6974A133-4E96-7316-F255-6476A243989B}"/>
              </a:ext>
            </a:extLst>
          </p:cNvPr>
          <p:cNvSpPr/>
          <p:nvPr/>
        </p:nvSpPr>
        <p:spPr>
          <a:xfrm>
            <a:off x="4553848" y="2949997"/>
            <a:ext cx="1656000" cy="360000"/>
          </a:xfrm>
          <a:prstGeom prst="roundRect">
            <a:avLst/>
          </a:prstGeom>
          <a:solidFill>
            <a:schemeClr val="bg1">
              <a:lumMod val="95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100" b="1">
                <a:solidFill>
                  <a:sysClr val="windowText" lastClr="000000"/>
                </a:solidFill>
                <a:latin typeface="Arial" panose="020B0604020202020204" pitchFamily="34" charset="0"/>
              </a:rPr>
              <a:t>Event Predictability</a:t>
            </a:r>
            <a:endParaRPr lang="en-US" sz="1100" b="1" i="0" u="none" strike="noStrike">
              <a:solidFill>
                <a:sysClr val="windowText" lastClr="000000"/>
              </a:solidFill>
              <a:effectLst/>
              <a:latin typeface="Arial" panose="020B0604020202020204" pitchFamily="34" charset="0"/>
            </a:endParaRPr>
          </a:p>
        </p:txBody>
      </p:sp>
      <p:sp>
        <p:nvSpPr>
          <p:cNvPr id="59" name="Rectangle: Rounded Corners 58">
            <a:extLst>
              <a:ext uri="{FF2B5EF4-FFF2-40B4-BE49-F238E27FC236}">
                <a16:creationId xmlns:a16="http://schemas.microsoft.com/office/drawing/2014/main" id="{8BC7CB34-DFC4-C287-2F4C-916951CA11D9}"/>
              </a:ext>
            </a:extLst>
          </p:cNvPr>
          <p:cNvSpPr/>
          <p:nvPr/>
        </p:nvSpPr>
        <p:spPr>
          <a:xfrm>
            <a:off x="4553848" y="4386154"/>
            <a:ext cx="1656000" cy="360000"/>
          </a:xfrm>
          <a:prstGeom prst="roundRect">
            <a:avLst/>
          </a:prstGeom>
          <a:solidFill>
            <a:schemeClr val="bg1">
              <a:lumMod val="95000"/>
            </a:schemeClr>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100" b="1">
                <a:solidFill>
                  <a:sysClr val="windowText" lastClr="000000"/>
                </a:solidFill>
                <a:latin typeface="Arial" panose="020B0604020202020204" pitchFamily="34" charset="0"/>
              </a:rPr>
              <a:t>Incident Management</a:t>
            </a:r>
          </a:p>
        </p:txBody>
      </p:sp>
      <p:sp>
        <p:nvSpPr>
          <p:cNvPr id="60" name="Rectangle: Rounded Corners 59">
            <a:extLst>
              <a:ext uri="{FF2B5EF4-FFF2-40B4-BE49-F238E27FC236}">
                <a16:creationId xmlns:a16="http://schemas.microsoft.com/office/drawing/2014/main" id="{EE25A7EE-E6BC-22F4-05D4-E55AB187F94B}"/>
              </a:ext>
            </a:extLst>
          </p:cNvPr>
          <p:cNvSpPr/>
          <p:nvPr/>
        </p:nvSpPr>
        <p:spPr>
          <a:xfrm>
            <a:off x="4553848" y="5162649"/>
            <a:ext cx="1656000" cy="360000"/>
          </a:xfrm>
          <a:prstGeom prst="roundRect">
            <a:avLst/>
          </a:prstGeom>
          <a:solidFill>
            <a:schemeClr val="bg1">
              <a:lumMod val="95000"/>
            </a:schemeClr>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100" b="1" i="0" u="none" strike="noStrike">
                <a:solidFill>
                  <a:sysClr val="windowText" lastClr="000000"/>
                </a:solidFill>
                <a:effectLst/>
                <a:latin typeface="Arial" panose="020B0604020202020204" pitchFamily="34" charset="0"/>
              </a:rPr>
              <a:t>Problem Management</a:t>
            </a:r>
          </a:p>
        </p:txBody>
      </p:sp>
      <p:sp>
        <p:nvSpPr>
          <p:cNvPr id="61" name="Rectangle: Rounded Corners 60">
            <a:extLst>
              <a:ext uri="{FF2B5EF4-FFF2-40B4-BE49-F238E27FC236}">
                <a16:creationId xmlns:a16="http://schemas.microsoft.com/office/drawing/2014/main" id="{93C6711A-CD18-BDD7-B33C-54C8856CD346}"/>
              </a:ext>
            </a:extLst>
          </p:cNvPr>
          <p:cNvSpPr/>
          <p:nvPr/>
        </p:nvSpPr>
        <p:spPr>
          <a:xfrm>
            <a:off x="4553848" y="5946960"/>
            <a:ext cx="1656000" cy="360000"/>
          </a:xfrm>
          <a:prstGeom prst="roundRect">
            <a:avLst/>
          </a:prstGeom>
          <a:solidFill>
            <a:schemeClr val="bg1">
              <a:lumMod val="95000"/>
            </a:schemeClr>
          </a:solidFill>
          <a:ln w="12700">
            <a:solidFill>
              <a:srgbClr val="19A3FC"/>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100" b="1" i="0" u="none" strike="noStrike">
                <a:solidFill>
                  <a:sysClr val="windowText" lastClr="000000"/>
                </a:solidFill>
                <a:effectLst/>
                <a:latin typeface="Arial" panose="020B0604020202020204" pitchFamily="34" charset="0"/>
              </a:rPr>
              <a:t>Incident Impact Assessment</a:t>
            </a:r>
          </a:p>
        </p:txBody>
      </p:sp>
      <p:sp>
        <p:nvSpPr>
          <p:cNvPr id="66" name="Rectangle: Rounded Corners 65">
            <a:extLst>
              <a:ext uri="{FF2B5EF4-FFF2-40B4-BE49-F238E27FC236}">
                <a16:creationId xmlns:a16="http://schemas.microsoft.com/office/drawing/2014/main" id="{B22618C8-EBBD-E766-B800-30DF57442A5F}"/>
              </a:ext>
            </a:extLst>
          </p:cNvPr>
          <p:cNvSpPr/>
          <p:nvPr/>
        </p:nvSpPr>
        <p:spPr>
          <a:xfrm>
            <a:off x="489169" y="2436489"/>
            <a:ext cx="152006" cy="1656000"/>
          </a:xfrm>
          <a:prstGeom prst="roundRect">
            <a:avLst/>
          </a:prstGeom>
          <a:solidFill>
            <a:srgbClr val="0072BC"/>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7" name="Rectangle: Rounded Corners 66">
            <a:extLst>
              <a:ext uri="{FF2B5EF4-FFF2-40B4-BE49-F238E27FC236}">
                <a16:creationId xmlns:a16="http://schemas.microsoft.com/office/drawing/2014/main" id="{70BD81ED-D4AB-0D78-5B70-CEDBB5B9C2C5}"/>
              </a:ext>
            </a:extLst>
          </p:cNvPr>
          <p:cNvSpPr/>
          <p:nvPr/>
        </p:nvSpPr>
        <p:spPr>
          <a:xfrm>
            <a:off x="489169" y="4270947"/>
            <a:ext cx="152006" cy="2025902"/>
          </a:xfrm>
          <a:prstGeom prst="roundRect">
            <a:avLst/>
          </a:prstGeom>
          <a:solidFill>
            <a:srgbClr val="19A3F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8" name="TextBox 67">
            <a:extLst>
              <a:ext uri="{FF2B5EF4-FFF2-40B4-BE49-F238E27FC236}">
                <a16:creationId xmlns:a16="http://schemas.microsoft.com/office/drawing/2014/main" id="{537503C6-A8F2-8717-6018-F92C82998A8F}"/>
              </a:ext>
            </a:extLst>
          </p:cNvPr>
          <p:cNvSpPr txBox="1"/>
          <p:nvPr/>
        </p:nvSpPr>
        <p:spPr>
          <a:xfrm rot="16200000">
            <a:off x="172791" y="3035926"/>
            <a:ext cx="1670269" cy="396066"/>
          </a:xfrm>
          <a:prstGeom prst="rect">
            <a:avLst/>
          </a:prstGeom>
        </p:spPr>
        <p:txBody>
          <a:bodyPr vert="horz" wrap="square" lIns="0" tIns="0" rIns="0" bIns="0" rtlCol="0">
            <a:noAutofit/>
          </a:bodyPr>
          <a:lstStyle/>
          <a:p>
            <a:pPr algn="ctr"/>
            <a:r>
              <a:rPr lang="en-US" sz="1400" b="1">
                <a:solidFill>
                  <a:srgbClr val="0072BC"/>
                </a:solidFill>
              </a:rPr>
              <a:t>Alerting &amp; Monitoring</a:t>
            </a:r>
            <a:endParaRPr lang="en-IN" sz="1400" b="1">
              <a:solidFill>
                <a:srgbClr val="0072BC"/>
              </a:solidFill>
            </a:endParaRPr>
          </a:p>
        </p:txBody>
      </p:sp>
      <p:sp>
        <p:nvSpPr>
          <p:cNvPr id="69" name="TextBox 68">
            <a:extLst>
              <a:ext uri="{FF2B5EF4-FFF2-40B4-BE49-F238E27FC236}">
                <a16:creationId xmlns:a16="http://schemas.microsoft.com/office/drawing/2014/main" id="{B4B83BC8-B590-EEB7-A141-32F9A5EBA3ED}"/>
              </a:ext>
            </a:extLst>
          </p:cNvPr>
          <p:cNvSpPr txBox="1"/>
          <p:nvPr/>
        </p:nvSpPr>
        <p:spPr>
          <a:xfrm rot="16200000">
            <a:off x="-106384" y="5069772"/>
            <a:ext cx="2106227" cy="396066"/>
          </a:xfrm>
          <a:prstGeom prst="rect">
            <a:avLst/>
          </a:prstGeom>
        </p:spPr>
        <p:txBody>
          <a:bodyPr vert="horz" wrap="square" lIns="0" tIns="0" rIns="0" bIns="0" rtlCol="0">
            <a:noAutofit/>
          </a:bodyPr>
          <a:lstStyle/>
          <a:p>
            <a:pPr algn="ctr"/>
            <a:r>
              <a:rPr lang="en-IN" sz="1400" b="1">
                <a:solidFill>
                  <a:schemeClr val="accent2">
                    <a:lumMod val="60000"/>
                    <a:lumOff val="40000"/>
                  </a:schemeClr>
                </a:solidFill>
              </a:rPr>
              <a:t>Business Assurance </a:t>
            </a:r>
            <a:r>
              <a:rPr lang="en-IN" sz="1200">
                <a:solidFill>
                  <a:schemeClr val="accent2">
                    <a:lumMod val="60000"/>
                    <a:lumOff val="40000"/>
                  </a:schemeClr>
                </a:solidFill>
              </a:rPr>
              <a:t>–</a:t>
            </a:r>
          </a:p>
          <a:p>
            <a:pPr algn="ctr"/>
            <a:r>
              <a:rPr lang="en-IN" sz="1200">
                <a:solidFill>
                  <a:schemeClr val="accent2">
                    <a:lumMod val="60000"/>
                    <a:lumOff val="40000"/>
                  </a:schemeClr>
                </a:solidFill>
              </a:rPr>
              <a:t> </a:t>
            </a:r>
            <a:r>
              <a:rPr lang="en-IN" sz="900">
                <a:solidFill>
                  <a:schemeClr val="accent2">
                    <a:lumMod val="60000"/>
                    <a:lumOff val="40000"/>
                  </a:schemeClr>
                </a:solidFill>
              </a:rPr>
              <a:t>Incident, Change &amp; Problem Management Processes</a:t>
            </a:r>
            <a:endParaRPr lang="en-IN" sz="1200">
              <a:solidFill>
                <a:schemeClr val="accent2">
                  <a:lumMod val="60000"/>
                  <a:lumOff val="40000"/>
                </a:schemeClr>
              </a:solidFill>
            </a:endParaRPr>
          </a:p>
        </p:txBody>
      </p:sp>
      <p:sp>
        <p:nvSpPr>
          <p:cNvPr id="70" name="Rectangle: Rounded Corners 69">
            <a:extLst>
              <a:ext uri="{FF2B5EF4-FFF2-40B4-BE49-F238E27FC236}">
                <a16:creationId xmlns:a16="http://schemas.microsoft.com/office/drawing/2014/main" id="{6123E0E1-49BB-E328-B75A-BA4CB87D20B9}"/>
              </a:ext>
            </a:extLst>
          </p:cNvPr>
          <p:cNvSpPr/>
          <p:nvPr/>
        </p:nvSpPr>
        <p:spPr>
          <a:xfrm>
            <a:off x="1461407" y="2398825"/>
            <a:ext cx="2677532" cy="1652150"/>
          </a:xfrm>
          <a:prstGeom prst="roundRect">
            <a:avLst/>
          </a:prstGeom>
          <a:solidFill>
            <a:schemeClr val="bg1">
              <a:lumMod val="95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71" name="Rectangle: Rounded Corners 70">
            <a:extLst>
              <a:ext uri="{FF2B5EF4-FFF2-40B4-BE49-F238E27FC236}">
                <a16:creationId xmlns:a16="http://schemas.microsoft.com/office/drawing/2014/main" id="{8BF6682B-AF0F-1FEF-91D3-06D7EEC2CEB0}"/>
              </a:ext>
            </a:extLst>
          </p:cNvPr>
          <p:cNvSpPr/>
          <p:nvPr/>
        </p:nvSpPr>
        <p:spPr>
          <a:xfrm>
            <a:off x="1433504" y="4214692"/>
            <a:ext cx="2742556" cy="2025902"/>
          </a:xfrm>
          <a:prstGeom prst="roundRect">
            <a:avLst/>
          </a:prstGeom>
          <a:solidFill>
            <a:schemeClr val="bg1">
              <a:lumMod val="95000"/>
            </a:schemeClr>
          </a:solidFill>
          <a:ln w="19050">
            <a:solidFill>
              <a:srgbClr val="19A3FC"/>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72" name="TextBox 71">
            <a:extLst>
              <a:ext uri="{FF2B5EF4-FFF2-40B4-BE49-F238E27FC236}">
                <a16:creationId xmlns:a16="http://schemas.microsoft.com/office/drawing/2014/main" id="{8F3380EF-E572-BB40-2D6C-EFBAB7707094}"/>
              </a:ext>
            </a:extLst>
          </p:cNvPr>
          <p:cNvSpPr txBox="1"/>
          <p:nvPr/>
        </p:nvSpPr>
        <p:spPr>
          <a:xfrm>
            <a:off x="1755572" y="2512121"/>
            <a:ext cx="2307735" cy="1425683"/>
          </a:xfrm>
          <a:prstGeom prst="rect">
            <a:avLst/>
          </a:prstGeom>
        </p:spPr>
        <p:txBody>
          <a:bodyPr vert="horz" wrap="square" lIns="0" tIns="0" rIns="0" bIns="0" rtlCol="0">
            <a:noAutofit/>
          </a:bodyPr>
          <a:lstStyle/>
          <a:p>
            <a:pPr>
              <a:spcBef>
                <a:spcPts val="200"/>
              </a:spcBef>
              <a:spcAft>
                <a:spcPts val="200"/>
              </a:spcAft>
            </a:pPr>
            <a:r>
              <a:rPr lang="en-IN" sz="1000">
                <a:solidFill>
                  <a:schemeClr val="tx1">
                    <a:lumMod val="95000"/>
                    <a:lumOff val="5000"/>
                  </a:schemeClr>
                </a:solidFill>
              </a:rPr>
              <a:t>Application and Infra Monitoring in place for all applications</a:t>
            </a:r>
          </a:p>
          <a:p>
            <a:pPr>
              <a:spcBef>
                <a:spcPts val="200"/>
              </a:spcBef>
              <a:spcAft>
                <a:spcPts val="200"/>
              </a:spcAft>
            </a:pPr>
            <a:r>
              <a:rPr lang="en-IN" sz="1000">
                <a:solidFill>
                  <a:schemeClr val="tx1">
                    <a:lumMod val="95000"/>
                    <a:lumOff val="5000"/>
                  </a:schemeClr>
                </a:solidFill>
              </a:rPr>
              <a:t>Splunk onboarding in progress to standardise monitoring for Tier 0 Apps</a:t>
            </a:r>
          </a:p>
          <a:p>
            <a:pPr>
              <a:spcBef>
                <a:spcPts val="200"/>
              </a:spcBef>
              <a:spcAft>
                <a:spcPts val="200"/>
              </a:spcAft>
            </a:pPr>
            <a:r>
              <a:rPr lang="en-US" sz="1000">
                <a:solidFill>
                  <a:schemeClr val="tx1">
                    <a:lumMod val="95000"/>
                    <a:lumOff val="5000"/>
                  </a:schemeClr>
                </a:solidFill>
              </a:rPr>
              <a:t>Multiple tools resulting in unrealized potential and inconsistent views</a:t>
            </a:r>
          </a:p>
          <a:p>
            <a:pPr>
              <a:spcBef>
                <a:spcPts val="200"/>
              </a:spcBef>
              <a:spcAft>
                <a:spcPts val="200"/>
              </a:spcAft>
            </a:pPr>
            <a:r>
              <a:rPr lang="en-US" sz="1000">
                <a:solidFill>
                  <a:schemeClr val="tx1">
                    <a:lumMod val="95000"/>
                    <a:lumOff val="5000"/>
                  </a:schemeClr>
                </a:solidFill>
              </a:rPr>
              <a:t>Monitoring data not associated with incident resulting in slower initial analysis</a:t>
            </a:r>
          </a:p>
          <a:p>
            <a:pPr>
              <a:spcBef>
                <a:spcPts val="200"/>
              </a:spcBef>
              <a:spcAft>
                <a:spcPts val="200"/>
              </a:spcAft>
            </a:pPr>
            <a:endParaRPr lang="en-US" sz="1000">
              <a:solidFill>
                <a:schemeClr val="tx1">
                  <a:lumMod val="95000"/>
                  <a:lumOff val="5000"/>
                </a:schemeClr>
              </a:solidFill>
            </a:endParaRPr>
          </a:p>
        </p:txBody>
      </p:sp>
      <p:sp>
        <p:nvSpPr>
          <p:cNvPr id="73" name="TextBox 72">
            <a:extLst>
              <a:ext uri="{FF2B5EF4-FFF2-40B4-BE49-F238E27FC236}">
                <a16:creationId xmlns:a16="http://schemas.microsoft.com/office/drawing/2014/main" id="{4860BA1B-1C22-C383-86DB-EEDCB4AB4D8A}"/>
              </a:ext>
            </a:extLst>
          </p:cNvPr>
          <p:cNvSpPr txBox="1"/>
          <p:nvPr/>
        </p:nvSpPr>
        <p:spPr>
          <a:xfrm>
            <a:off x="1755573" y="4334501"/>
            <a:ext cx="2349202" cy="1274722"/>
          </a:xfrm>
          <a:prstGeom prst="rect">
            <a:avLst/>
          </a:prstGeom>
        </p:spPr>
        <p:txBody>
          <a:bodyPr vert="horz" wrap="square" lIns="0" tIns="0" rIns="0" bIns="0" rtlCol="0">
            <a:noAutofit/>
          </a:bodyPr>
          <a:lstStyle>
            <a:defPPr>
              <a:defRPr lang="en-US"/>
            </a:defPPr>
            <a:lvl1pPr marL="171450" indent="-171450">
              <a:spcBef>
                <a:spcPts val="200"/>
              </a:spcBef>
              <a:spcAft>
                <a:spcPts val="200"/>
              </a:spcAft>
              <a:buFont typeface="Arial" panose="020B0604020202020204" pitchFamily="34" charset="0"/>
              <a:buChar char="•"/>
              <a:defRPr sz="900">
                <a:solidFill>
                  <a:schemeClr val="tx1">
                    <a:lumMod val="95000"/>
                    <a:lumOff val="5000"/>
                  </a:schemeClr>
                </a:solidFill>
              </a:defRPr>
            </a:lvl1pPr>
          </a:lstStyle>
          <a:p>
            <a:pPr marL="0" indent="0">
              <a:buNone/>
            </a:pPr>
            <a:r>
              <a:rPr lang="en-US" sz="1000"/>
              <a:t>SME knowledge and resulting in highly stable app ecosystem with availability of 99.9982 %</a:t>
            </a:r>
          </a:p>
          <a:p>
            <a:pPr marL="0" indent="0">
              <a:buNone/>
            </a:pPr>
            <a:r>
              <a:rPr lang="en-US" sz="1000"/>
              <a:t>Clearly defined and managed Major Incident Management (MIM) processes </a:t>
            </a:r>
          </a:p>
          <a:p>
            <a:pPr marL="0" indent="0">
              <a:buNone/>
            </a:pPr>
            <a:r>
              <a:rPr lang="en-US" sz="1000"/>
              <a:t>Enterprise guided impact assessment matrix, resulting in an unclear priority order</a:t>
            </a:r>
          </a:p>
          <a:p>
            <a:pPr marL="0" indent="0">
              <a:buNone/>
            </a:pPr>
            <a:r>
              <a:rPr lang="en-US" sz="1000"/>
              <a:t>Scope to enhance problem management function, making it centralized and more payments centric</a:t>
            </a:r>
            <a:endParaRPr lang="en-IN" sz="1000"/>
          </a:p>
        </p:txBody>
      </p:sp>
      <p:sp>
        <p:nvSpPr>
          <p:cNvPr id="56" name="Isosceles Triangle 55">
            <a:extLst>
              <a:ext uri="{FF2B5EF4-FFF2-40B4-BE49-F238E27FC236}">
                <a16:creationId xmlns:a16="http://schemas.microsoft.com/office/drawing/2014/main" id="{5CC79E86-6FD2-091F-E88A-7D9CB1BEA70D}"/>
              </a:ext>
            </a:extLst>
          </p:cNvPr>
          <p:cNvSpPr/>
          <p:nvPr/>
        </p:nvSpPr>
        <p:spPr>
          <a:xfrm>
            <a:off x="1563880" y="2595921"/>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76" name="Isosceles Triangle 75">
            <a:extLst>
              <a:ext uri="{FF2B5EF4-FFF2-40B4-BE49-F238E27FC236}">
                <a16:creationId xmlns:a16="http://schemas.microsoft.com/office/drawing/2014/main" id="{565401F6-6920-FA23-474E-31D90B23CFB4}"/>
              </a:ext>
            </a:extLst>
          </p:cNvPr>
          <p:cNvSpPr/>
          <p:nvPr/>
        </p:nvSpPr>
        <p:spPr>
          <a:xfrm>
            <a:off x="1563880" y="2957940"/>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77" name="Isosceles Triangle 76">
            <a:extLst>
              <a:ext uri="{FF2B5EF4-FFF2-40B4-BE49-F238E27FC236}">
                <a16:creationId xmlns:a16="http://schemas.microsoft.com/office/drawing/2014/main" id="{01C61206-A792-66A8-C63A-D5036313554D}"/>
              </a:ext>
            </a:extLst>
          </p:cNvPr>
          <p:cNvSpPr/>
          <p:nvPr/>
        </p:nvSpPr>
        <p:spPr>
          <a:xfrm>
            <a:off x="1552145" y="4444707"/>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78" name="Isosceles Triangle 77">
            <a:extLst>
              <a:ext uri="{FF2B5EF4-FFF2-40B4-BE49-F238E27FC236}">
                <a16:creationId xmlns:a16="http://schemas.microsoft.com/office/drawing/2014/main" id="{8A5870FC-068E-A14D-EFF1-C4CED43E5F35}"/>
              </a:ext>
            </a:extLst>
          </p:cNvPr>
          <p:cNvSpPr/>
          <p:nvPr/>
        </p:nvSpPr>
        <p:spPr>
          <a:xfrm>
            <a:off x="1552145" y="4913142"/>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79" name="Isosceles Triangle 78">
            <a:extLst>
              <a:ext uri="{FF2B5EF4-FFF2-40B4-BE49-F238E27FC236}">
                <a16:creationId xmlns:a16="http://schemas.microsoft.com/office/drawing/2014/main" id="{AADD9448-F158-5934-D234-6DFDBB4C61F1}"/>
              </a:ext>
            </a:extLst>
          </p:cNvPr>
          <p:cNvSpPr/>
          <p:nvPr/>
        </p:nvSpPr>
        <p:spPr>
          <a:xfrm>
            <a:off x="1563880" y="3260093"/>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0" name="Isosceles Triangle 79">
            <a:extLst>
              <a:ext uri="{FF2B5EF4-FFF2-40B4-BE49-F238E27FC236}">
                <a16:creationId xmlns:a16="http://schemas.microsoft.com/office/drawing/2014/main" id="{E9E547D3-2C92-DD52-307B-C6FF3729C575}"/>
              </a:ext>
            </a:extLst>
          </p:cNvPr>
          <p:cNvSpPr/>
          <p:nvPr/>
        </p:nvSpPr>
        <p:spPr>
          <a:xfrm>
            <a:off x="1563880" y="3621666"/>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1" name="Isosceles Triangle 80">
            <a:extLst>
              <a:ext uri="{FF2B5EF4-FFF2-40B4-BE49-F238E27FC236}">
                <a16:creationId xmlns:a16="http://schemas.microsoft.com/office/drawing/2014/main" id="{819513F6-5E6F-9A3C-F62F-0EABAACF0B36}"/>
              </a:ext>
            </a:extLst>
          </p:cNvPr>
          <p:cNvSpPr/>
          <p:nvPr/>
        </p:nvSpPr>
        <p:spPr>
          <a:xfrm>
            <a:off x="1542773" y="5303974"/>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2" name="Isosceles Triangle 81">
            <a:extLst>
              <a:ext uri="{FF2B5EF4-FFF2-40B4-BE49-F238E27FC236}">
                <a16:creationId xmlns:a16="http://schemas.microsoft.com/office/drawing/2014/main" id="{BF430463-1061-9070-019B-9182C11539D3}"/>
              </a:ext>
            </a:extLst>
          </p:cNvPr>
          <p:cNvSpPr/>
          <p:nvPr/>
        </p:nvSpPr>
        <p:spPr>
          <a:xfrm>
            <a:off x="1532642" y="5764582"/>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3" name="TextBox 82">
            <a:extLst>
              <a:ext uri="{FF2B5EF4-FFF2-40B4-BE49-F238E27FC236}">
                <a16:creationId xmlns:a16="http://schemas.microsoft.com/office/drawing/2014/main" id="{AD873F30-1C02-4372-0843-BDDF8DE74075}"/>
              </a:ext>
            </a:extLst>
          </p:cNvPr>
          <p:cNvSpPr txBox="1"/>
          <p:nvPr/>
        </p:nvSpPr>
        <p:spPr>
          <a:xfrm>
            <a:off x="1524477" y="1566546"/>
            <a:ext cx="2644161" cy="575510"/>
          </a:xfrm>
          <a:prstGeom prst="rect">
            <a:avLst/>
          </a:prstGeom>
        </p:spPr>
        <p:txBody>
          <a:bodyPr vert="horz" wrap="square" lIns="0" tIns="0" rIns="0" bIns="0" rtlCol="0">
            <a:noAutofit/>
          </a:bodyPr>
          <a:lstStyle/>
          <a:p>
            <a:pPr algn="l"/>
            <a:r>
              <a:rPr lang="en-US" sz="1600" b="1">
                <a:solidFill>
                  <a:schemeClr val="accent6"/>
                </a:solidFill>
              </a:rPr>
              <a:t>Current State Assessment</a:t>
            </a:r>
            <a:endParaRPr lang="en-IN" sz="1600" b="1">
              <a:solidFill>
                <a:schemeClr val="accent6"/>
              </a:solidFill>
            </a:endParaRPr>
          </a:p>
        </p:txBody>
      </p:sp>
      <p:sp>
        <p:nvSpPr>
          <p:cNvPr id="84" name="TextBox 83">
            <a:extLst>
              <a:ext uri="{FF2B5EF4-FFF2-40B4-BE49-F238E27FC236}">
                <a16:creationId xmlns:a16="http://schemas.microsoft.com/office/drawing/2014/main" id="{FCA38CCB-CF8E-D42C-BC90-15317DD2B39E}"/>
              </a:ext>
            </a:extLst>
          </p:cNvPr>
          <p:cNvSpPr txBox="1"/>
          <p:nvPr/>
        </p:nvSpPr>
        <p:spPr>
          <a:xfrm>
            <a:off x="4524082" y="1576045"/>
            <a:ext cx="1579941" cy="575510"/>
          </a:xfrm>
          <a:prstGeom prst="rect">
            <a:avLst/>
          </a:prstGeom>
        </p:spPr>
        <p:txBody>
          <a:bodyPr vert="horz" wrap="square" lIns="0" tIns="0" rIns="0" bIns="0" rtlCol="0">
            <a:noAutofit/>
          </a:bodyPr>
          <a:lstStyle/>
          <a:p>
            <a:pPr algn="l"/>
            <a:r>
              <a:rPr lang="en-US" sz="1600" b="1">
                <a:solidFill>
                  <a:schemeClr val="accent6"/>
                </a:solidFill>
              </a:rPr>
              <a:t>Gaps Identified</a:t>
            </a:r>
            <a:endParaRPr lang="en-IN" sz="1600" b="1">
              <a:solidFill>
                <a:schemeClr val="accent6"/>
              </a:solidFill>
            </a:endParaRPr>
          </a:p>
        </p:txBody>
      </p:sp>
      <p:sp>
        <p:nvSpPr>
          <p:cNvPr id="85" name="Rectangle 84">
            <a:extLst>
              <a:ext uri="{FF2B5EF4-FFF2-40B4-BE49-F238E27FC236}">
                <a16:creationId xmlns:a16="http://schemas.microsoft.com/office/drawing/2014/main" id="{19E94322-8FFE-740A-7578-424748457260}"/>
              </a:ext>
            </a:extLst>
          </p:cNvPr>
          <p:cNvSpPr/>
          <p:nvPr/>
        </p:nvSpPr>
        <p:spPr>
          <a:xfrm>
            <a:off x="6415992" y="1591109"/>
            <a:ext cx="1656000" cy="27476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sz="1200" b="1">
                <a:solidFill>
                  <a:schemeClr val="bg1"/>
                </a:solidFill>
              </a:rPr>
              <a:t>Essential Monitoring</a:t>
            </a:r>
            <a:endParaRPr kumimoji="1" lang="en-IN" sz="1200" b="1">
              <a:solidFill>
                <a:schemeClr val="bg1"/>
              </a:solidFill>
            </a:endParaRPr>
          </a:p>
        </p:txBody>
      </p:sp>
      <p:sp>
        <p:nvSpPr>
          <p:cNvPr id="86" name="Rectangle 85">
            <a:extLst>
              <a:ext uri="{FF2B5EF4-FFF2-40B4-BE49-F238E27FC236}">
                <a16:creationId xmlns:a16="http://schemas.microsoft.com/office/drawing/2014/main" id="{B8A79126-CB8C-BCEB-7FCD-2A4BF0BBD5BC}"/>
              </a:ext>
            </a:extLst>
          </p:cNvPr>
          <p:cNvSpPr/>
          <p:nvPr/>
        </p:nvSpPr>
        <p:spPr>
          <a:xfrm>
            <a:off x="8280475" y="1591109"/>
            <a:ext cx="1656000" cy="27476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sz="1200" b="1">
                <a:solidFill>
                  <a:schemeClr val="bg1"/>
                </a:solidFill>
              </a:rPr>
              <a:t>Advanced Monitoring</a:t>
            </a:r>
            <a:endParaRPr kumimoji="1" lang="en-IN" sz="1200" b="1">
              <a:solidFill>
                <a:schemeClr val="bg1"/>
              </a:solidFill>
            </a:endParaRPr>
          </a:p>
        </p:txBody>
      </p:sp>
      <p:sp>
        <p:nvSpPr>
          <p:cNvPr id="87" name="Rectangle 86">
            <a:extLst>
              <a:ext uri="{FF2B5EF4-FFF2-40B4-BE49-F238E27FC236}">
                <a16:creationId xmlns:a16="http://schemas.microsoft.com/office/drawing/2014/main" id="{A21E8FC2-44C1-0A45-C862-58BD609E599D}"/>
              </a:ext>
            </a:extLst>
          </p:cNvPr>
          <p:cNvSpPr/>
          <p:nvPr/>
        </p:nvSpPr>
        <p:spPr>
          <a:xfrm>
            <a:off x="10144959" y="1591109"/>
            <a:ext cx="1656000" cy="2747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sz="1200" b="1"/>
              <a:t>Proactive Monitoring</a:t>
            </a:r>
            <a:endParaRPr kumimoji="1" lang="en-IN" sz="1200" b="1"/>
          </a:p>
        </p:txBody>
      </p:sp>
      <p:sp>
        <p:nvSpPr>
          <p:cNvPr id="88" name="Rectangle 87">
            <a:extLst>
              <a:ext uri="{FF2B5EF4-FFF2-40B4-BE49-F238E27FC236}">
                <a16:creationId xmlns:a16="http://schemas.microsoft.com/office/drawing/2014/main" id="{CAE426DC-4D9A-5A9A-2146-AA059B762416}"/>
              </a:ext>
            </a:extLst>
          </p:cNvPr>
          <p:cNvSpPr/>
          <p:nvPr/>
        </p:nvSpPr>
        <p:spPr>
          <a:xfrm>
            <a:off x="6357737" y="1214464"/>
            <a:ext cx="5448159" cy="329974"/>
          </a:xfrm>
          <a:prstGeom prst="rect">
            <a:avLst/>
          </a:prstGeom>
          <a:solidFill>
            <a:srgbClr val="F2F2F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kumimoji="1" lang="en-US" sz="1050" b="1" i="0" u="none" strike="noStrike" kern="1200" cap="none" spc="0" normalizeH="0" baseline="0" noProof="0">
                <a:ln>
                  <a:noFill/>
                </a:ln>
                <a:solidFill>
                  <a:srgbClr val="404040"/>
                </a:solidFill>
                <a:effectLst/>
                <a:uLnTx/>
                <a:uFillTx/>
                <a:latin typeface="Arial"/>
                <a:cs typeface="+mn-cs"/>
              </a:rPr>
              <a:t>Based on current marketplace analysis &amp; NTTD’s experience with other FIs</a:t>
            </a:r>
            <a:endParaRPr lang="en-IN" sz="1050" b="1"/>
          </a:p>
        </p:txBody>
      </p:sp>
      <p:cxnSp>
        <p:nvCxnSpPr>
          <p:cNvPr id="4" name="Straight Connector 3">
            <a:extLst>
              <a:ext uri="{FF2B5EF4-FFF2-40B4-BE49-F238E27FC236}">
                <a16:creationId xmlns:a16="http://schemas.microsoft.com/office/drawing/2014/main" id="{C1134F3A-4D02-651B-C950-92C3C55A5220}"/>
              </a:ext>
            </a:extLst>
          </p:cNvPr>
          <p:cNvCxnSpPr>
            <a:cxnSpLocks/>
          </p:cNvCxnSpPr>
          <p:nvPr/>
        </p:nvCxnSpPr>
        <p:spPr>
          <a:xfrm>
            <a:off x="4635030" y="2780310"/>
            <a:ext cx="7144767" cy="1498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191CC8BB-549D-6EF9-9A1C-EE8C4FECCB92}"/>
              </a:ext>
            </a:extLst>
          </p:cNvPr>
          <p:cNvSpPr/>
          <p:nvPr/>
        </p:nvSpPr>
        <p:spPr>
          <a:xfrm>
            <a:off x="6376938" y="2208189"/>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IN" sz="900">
                <a:solidFill>
                  <a:schemeClr val="tx1">
                    <a:lumMod val="50000"/>
                  </a:schemeClr>
                </a:solidFill>
                <a:latin typeface="Arial" panose="020B0604020202020204" pitchFamily="34" charset="0"/>
              </a:rPr>
              <a:t>App &amp; Infra monitoring not available</a:t>
            </a:r>
            <a:endParaRPr lang="en-US" sz="900">
              <a:solidFill>
                <a:schemeClr val="tx1">
                  <a:lumMod val="50000"/>
                </a:schemeClr>
              </a:solidFill>
              <a:latin typeface="Arial" panose="020B0604020202020204" pitchFamily="34" charset="0"/>
            </a:endParaRPr>
          </a:p>
        </p:txBody>
      </p:sp>
      <p:sp>
        <p:nvSpPr>
          <p:cNvPr id="22" name="Rectangle: Rounded Corners 21">
            <a:extLst>
              <a:ext uri="{FF2B5EF4-FFF2-40B4-BE49-F238E27FC236}">
                <a16:creationId xmlns:a16="http://schemas.microsoft.com/office/drawing/2014/main" id="{845C0088-6D83-B8F6-2B9C-9AB277A2E331}"/>
              </a:ext>
            </a:extLst>
          </p:cNvPr>
          <p:cNvSpPr/>
          <p:nvPr/>
        </p:nvSpPr>
        <p:spPr>
          <a:xfrm>
            <a:off x="8235190" y="220536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IN" sz="900">
                <a:solidFill>
                  <a:schemeClr val="tx1">
                    <a:lumMod val="50000"/>
                  </a:schemeClr>
                </a:solidFill>
                <a:latin typeface="Arial" panose="020B0604020202020204" pitchFamily="34" charset="0"/>
              </a:rPr>
              <a:t>Tools deployed for active monitoring and defined thresholds</a:t>
            </a:r>
            <a:endParaRPr lang="en-US" sz="900">
              <a:solidFill>
                <a:schemeClr val="tx1">
                  <a:lumMod val="50000"/>
                </a:schemeClr>
              </a:solidFill>
              <a:latin typeface="Arial" panose="020B0604020202020204" pitchFamily="34" charset="0"/>
            </a:endParaRPr>
          </a:p>
        </p:txBody>
      </p:sp>
      <p:pic>
        <p:nvPicPr>
          <p:cNvPr id="23" name="Picture 2">
            <a:extLst>
              <a:ext uri="{FF2B5EF4-FFF2-40B4-BE49-F238E27FC236}">
                <a16:creationId xmlns:a16="http://schemas.microsoft.com/office/drawing/2014/main" id="{83AD2C82-9EFB-48C0-F58C-F8AEBF6E7C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9" r="45581"/>
          <a:stretch/>
        </p:blipFill>
        <p:spPr bwMode="auto">
          <a:xfrm>
            <a:off x="9396408" y="2702797"/>
            <a:ext cx="309516" cy="151561"/>
          </a:xfrm>
          <a:prstGeom prst="rect">
            <a:avLst/>
          </a:prstGeom>
          <a:noFill/>
        </p:spPr>
      </p:pic>
      <p:sp>
        <p:nvSpPr>
          <p:cNvPr id="24" name="Oval 23">
            <a:extLst>
              <a:ext uri="{FF2B5EF4-FFF2-40B4-BE49-F238E27FC236}">
                <a16:creationId xmlns:a16="http://schemas.microsoft.com/office/drawing/2014/main" id="{974DE54E-2F25-57D1-AEC8-B46508F2B667}"/>
              </a:ext>
            </a:extLst>
          </p:cNvPr>
          <p:cNvSpPr/>
          <p:nvPr/>
        </p:nvSpPr>
        <p:spPr>
          <a:xfrm>
            <a:off x="9075759" y="2717198"/>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latin typeface="Arial"/>
            </a:endParaRPr>
          </a:p>
        </p:txBody>
      </p:sp>
      <p:sp>
        <p:nvSpPr>
          <p:cNvPr id="65" name="Oval 64">
            <a:extLst>
              <a:ext uri="{FF2B5EF4-FFF2-40B4-BE49-F238E27FC236}">
                <a16:creationId xmlns:a16="http://schemas.microsoft.com/office/drawing/2014/main" id="{FFEA5DE4-CF91-8F9F-9831-9FE3E12529AC}"/>
              </a:ext>
            </a:extLst>
          </p:cNvPr>
          <p:cNvSpPr/>
          <p:nvPr/>
        </p:nvSpPr>
        <p:spPr>
          <a:xfrm>
            <a:off x="11000821" y="2718197"/>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74" name="Rectangle: Rounded Corners 73">
            <a:extLst>
              <a:ext uri="{FF2B5EF4-FFF2-40B4-BE49-F238E27FC236}">
                <a16:creationId xmlns:a16="http://schemas.microsoft.com/office/drawing/2014/main" id="{A98A04D7-811A-B64B-DC55-D9F9F5B3B9F8}"/>
              </a:ext>
            </a:extLst>
          </p:cNvPr>
          <p:cNvSpPr/>
          <p:nvPr/>
        </p:nvSpPr>
        <p:spPr>
          <a:xfrm>
            <a:off x="4553848" y="2435638"/>
            <a:ext cx="1656000" cy="360000"/>
          </a:xfrm>
          <a:prstGeom prst="roundRect">
            <a:avLst/>
          </a:prstGeom>
          <a:solidFill>
            <a:schemeClr val="bg1">
              <a:lumMod val="95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100" b="1">
                <a:solidFill>
                  <a:sysClr val="windowText" lastClr="000000"/>
                </a:solidFill>
                <a:latin typeface="Arial" panose="020B0604020202020204" pitchFamily="34" charset="0"/>
              </a:rPr>
              <a:t>Monitoring Capability</a:t>
            </a:r>
          </a:p>
        </p:txBody>
      </p:sp>
      <p:sp>
        <p:nvSpPr>
          <p:cNvPr id="75" name="Rectangle: Rounded Corners 74">
            <a:extLst>
              <a:ext uri="{FF2B5EF4-FFF2-40B4-BE49-F238E27FC236}">
                <a16:creationId xmlns:a16="http://schemas.microsoft.com/office/drawing/2014/main" id="{3CD836E7-2643-CC31-A22A-A7E862C4055A}"/>
              </a:ext>
            </a:extLst>
          </p:cNvPr>
          <p:cNvSpPr/>
          <p:nvPr/>
        </p:nvSpPr>
        <p:spPr>
          <a:xfrm>
            <a:off x="10103218" y="2222445"/>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IN" sz="900">
                <a:solidFill>
                  <a:schemeClr val="tx1">
                    <a:lumMod val="50000"/>
                  </a:schemeClr>
                </a:solidFill>
                <a:latin typeface="Arial" panose="020B0604020202020204" pitchFamily="34" charset="0"/>
              </a:rPr>
              <a:t>Monitoring tools integrated with ITSM tools and alerts are auto generated with correlated data</a:t>
            </a:r>
            <a:endParaRPr lang="en-US" sz="900">
              <a:solidFill>
                <a:schemeClr val="tx1">
                  <a:lumMod val="50000"/>
                </a:schemeClr>
              </a:solidFill>
              <a:latin typeface="Arial" panose="020B0604020202020204" pitchFamily="34" charset="0"/>
            </a:endParaRPr>
          </a:p>
        </p:txBody>
      </p:sp>
      <p:cxnSp>
        <p:nvCxnSpPr>
          <p:cNvPr id="51" name="Straight Connector 50">
            <a:extLst>
              <a:ext uri="{FF2B5EF4-FFF2-40B4-BE49-F238E27FC236}">
                <a16:creationId xmlns:a16="http://schemas.microsoft.com/office/drawing/2014/main" id="{7DD1C177-8A83-454A-E1DE-873F68532132}"/>
              </a:ext>
            </a:extLst>
          </p:cNvPr>
          <p:cNvCxnSpPr>
            <a:cxnSpLocks/>
          </p:cNvCxnSpPr>
          <p:nvPr/>
        </p:nvCxnSpPr>
        <p:spPr>
          <a:xfrm>
            <a:off x="4635030" y="3999917"/>
            <a:ext cx="7144767" cy="1498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52" name="Rectangle: Rounded Corners 51">
            <a:extLst>
              <a:ext uri="{FF2B5EF4-FFF2-40B4-BE49-F238E27FC236}">
                <a16:creationId xmlns:a16="http://schemas.microsoft.com/office/drawing/2014/main" id="{324DF4F9-5C74-A332-D5B4-77A891948B9C}"/>
              </a:ext>
            </a:extLst>
          </p:cNvPr>
          <p:cNvSpPr/>
          <p:nvPr/>
        </p:nvSpPr>
        <p:spPr>
          <a:xfrm>
            <a:off x="6389507" y="3427796"/>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a:solidFill>
                  <a:schemeClr val="tx1">
                    <a:lumMod val="50000"/>
                  </a:schemeClr>
                </a:solidFill>
                <a:latin typeface="Arial" panose="020B0604020202020204" pitchFamily="34" charset="0"/>
              </a:rPr>
              <a:t>Tracks application health &amp; follows defined processes for failure paths</a:t>
            </a:r>
          </a:p>
        </p:txBody>
      </p:sp>
      <p:sp>
        <p:nvSpPr>
          <p:cNvPr id="62" name="Rectangle: Rounded Corners 61">
            <a:extLst>
              <a:ext uri="{FF2B5EF4-FFF2-40B4-BE49-F238E27FC236}">
                <a16:creationId xmlns:a16="http://schemas.microsoft.com/office/drawing/2014/main" id="{D0C8FB2A-7D1F-2A4A-310D-A539C753B3B1}"/>
              </a:ext>
            </a:extLst>
          </p:cNvPr>
          <p:cNvSpPr/>
          <p:nvPr/>
        </p:nvSpPr>
        <p:spPr>
          <a:xfrm>
            <a:off x="8247759" y="342497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a:solidFill>
                  <a:schemeClr val="tx1">
                    <a:lumMod val="50000"/>
                  </a:schemeClr>
                </a:solidFill>
                <a:latin typeface="Arial" panose="020B0604020202020204" pitchFamily="34" charset="0"/>
              </a:rPr>
              <a:t>Business impact awareness of technical failures and failure paths documented</a:t>
            </a:r>
          </a:p>
        </p:txBody>
      </p:sp>
      <p:pic>
        <p:nvPicPr>
          <p:cNvPr id="63" name="Picture 2">
            <a:extLst>
              <a:ext uri="{FF2B5EF4-FFF2-40B4-BE49-F238E27FC236}">
                <a16:creationId xmlns:a16="http://schemas.microsoft.com/office/drawing/2014/main" id="{D77A754A-4BD0-714F-A6D3-F6533C8677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9" r="45581"/>
          <a:stretch/>
        </p:blipFill>
        <p:spPr bwMode="auto">
          <a:xfrm>
            <a:off x="7932734" y="3929775"/>
            <a:ext cx="309516" cy="151561"/>
          </a:xfrm>
          <a:prstGeom prst="rect">
            <a:avLst/>
          </a:prstGeom>
          <a:noFill/>
        </p:spPr>
      </p:pic>
      <p:sp>
        <p:nvSpPr>
          <p:cNvPr id="64" name="Oval 63">
            <a:extLst>
              <a:ext uri="{FF2B5EF4-FFF2-40B4-BE49-F238E27FC236}">
                <a16:creationId xmlns:a16="http://schemas.microsoft.com/office/drawing/2014/main" id="{FC695F2E-13FA-A53C-AA88-16AD0AC734B1}"/>
              </a:ext>
            </a:extLst>
          </p:cNvPr>
          <p:cNvSpPr/>
          <p:nvPr/>
        </p:nvSpPr>
        <p:spPr>
          <a:xfrm>
            <a:off x="8961157" y="3920726"/>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latin typeface="Arial"/>
            </a:endParaRPr>
          </a:p>
        </p:txBody>
      </p:sp>
      <p:sp>
        <p:nvSpPr>
          <p:cNvPr id="90" name="Oval 89">
            <a:extLst>
              <a:ext uri="{FF2B5EF4-FFF2-40B4-BE49-F238E27FC236}">
                <a16:creationId xmlns:a16="http://schemas.microsoft.com/office/drawing/2014/main" id="{854BBE4E-073B-99CE-4322-44DF39891588}"/>
              </a:ext>
            </a:extLst>
          </p:cNvPr>
          <p:cNvSpPr/>
          <p:nvPr/>
        </p:nvSpPr>
        <p:spPr>
          <a:xfrm>
            <a:off x="11013390" y="393780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91" name="Rectangle: Rounded Corners 90">
            <a:extLst>
              <a:ext uri="{FF2B5EF4-FFF2-40B4-BE49-F238E27FC236}">
                <a16:creationId xmlns:a16="http://schemas.microsoft.com/office/drawing/2014/main" id="{9EA50C57-840A-6A4D-3F20-1CF8CCAD055A}"/>
              </a:ext>
            </a:extLst>
          </p:cNvPr>
          <p:cNvSpPr/>
          <p:nvPr/>
        </p:nvSpPr>
        <p:spPr>
          <a:xfrm>
            <a:off x="4553848" y="3655245"/>
            <a:ext cx="1656000" cy="360000"/>
          </a:xfrm>
          <a:prstGeom prst="roundRect">
            <a:avLst/>
          </a:prstGeom>
          <a:solidFill>
            <a:schemeClr val="bg1">
              <a:lumMod val="95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100" b="1">
                <a:solidFill>
                  <a:sysClr val="windowText" lastClr="000000"/>
                </a:solidFill>
                <a:latin typeface="Arial" panose="020B0604020202020204" pitchFamily="34" charset="0"/>
              </a:rPr>
              <a:t>Service Quality and Failure Paths</a:t>
            </a:r>
          </a:p>
        </p:txBody>
      </p:sp>
      <p:sp>
        <p:nvSpPr>
          <p:cNvPr id="92" name="Rectangle: Rounded Corners 91">
            <a:extLst>
              <a:ext uri="{FF2B5EF4-FFF2-40B4-BE49-F238E27FC236}">
                <a16:creationId xmlns:a16="http://schemas.microsoft.com/office/drawing/2014/main" id="{D6DC29F8-08EA-9F79-B0FC-9DB5709F8BEE}"/>
              </a:ext>
            </a:extLst>
          </p:cNvPr>
          <p:cNvSpPr/>
          <p:nvPr/>
        </p:nvSpPr>
        <p:spPr>
          <a:xfrm>
            <a:off x="10115787" y="3442052"/>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a:solidFill>
                  <a:schemeClr val="tx1">
                    <a:lumMod val="50000"/>
                  </a:schemeClr>
                </a:solidFill>
                <a:latin typeface="Arial" panose="020B0604020202020204" pitchFamily="34" charset="0"/>
              </a:rPr>
              <a:t>Continuous improvement &amp; refined by auto feedback mechanisms</a:t>
            </a:r>
          </a:p>
        </p:txBody>
      </p:sp>
      <p:sp>
        <p:nvSpPr>
          <p:cNvPr id="3" name="Oval 2">
            <a:extLst>
              <a:ext uri="{FF2B5EF4-FFF2-40B4-BE49-F238E27FC236}">
                <a16:creationId xmlns:a16="http://schemas.microsoft.com/office/drawing/2014/main" id="{2B376364-C154-C6B9-FA0B-A8A44455A8CE}"/>
              </a:ext>
            </a:extLst>
          </p:cNvPr>
          <p:cNvSpPr/>
          <p:nvPr/>
        </p:nvSpPr>
        <p:spPr>
          <a:xfrm>
            <a:off x="9988854" y="222422"/>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Unchanged</a:t>
            </a:r>
          </a:p>
        </p:txBody>
      </p:sp>
    </p:spTree>
    <p:extLst>
      <p:ext uri="{BB962C8B-B14F-4D97-AF65-F5344CB8AC3E}">
        <p14:creationId xmlns:p14="http://schemas.microsoft.com/office/powerpoint/2010/main" val="141535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706A67C-2754-C157-B2D2-7E3FC0989249}"/>
              </a:ext>
            </a:extLst>
          </p:cNvPr>
          <p:cNvSpPr/>
          <p:nvPr/>
        </p:nvSpPr>
        <p:spPr>
          <a:xfrm>
            <a:off x="821698" y="1558265"/>
            <a:ext cx="2383972" cy="396514"/>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6E090C33-9702-6D04-D354-970A604345DD}"/>
              </a:ext>
            </a:extLst>
          </p:cNvPr>
          <p:cNvSpPr/>
          <p:nvPr/>
        </p:nvSpPr>
        <p:spPr>
          <a:xfrm>
            <a:off x="9580400" y="1"/>
            <a:ext cx="2611600" cy="6850618"/>
          </a:xfrm>
          <a:prstGeom prst="rect">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Connector: Elbow 17">
            <a:extLst>
              <a:ext uri="{FF2B5EF4-FFF2-40B4-BE49-F238E27FC236}">
                <a16:creationId xmlns:a16="http://schemas.microsoft.com/office/drawing/2014/main" id="{E6114188-BC20-5705-5650-FABEE59DEE22}"/>
              </a:ext>
            </a:extLst>
          </p:cNvPr>
          <p:cNvCxnSpPr>
            <a:cxnSpLocks/>
            <a:stCxn id="8" idx="3"/>
          </p:cNvCxnSpPr>
          <p:nvPr/>
        </p:nvCxnSpPr>
        <p:spPr>
          <a:xfrm>
            <a:off x="3188183" y="3120624"/>
            <a:ext cx="5756200" cy="1328361"/>
          </a:xfrm>
          <a:prstGeom prst="bentConnector3">
            <a:avLst>
              <a:gd name="adj1" fmla="val 10738"/>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6228D80-673E-07DD-9E8E-3B40CEA738CA}"/>
              </a:ext>
            </a:extLst>
          </p:cNvPr>
          <p:cNvSpPr/>
          <p:nvPr/>
        </p:nvSpPr>
        <p:spPr>
          <a:xfrm>
            <a:off x="4326104" y="4212569"/>
            <a:ext cx="5176665" cy="2474469"/>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cxnSp>
        <p:nvCxnSpPr>
          <p:cNvPr id="11" name="Connector: Elbow 10">
            <a:extLst>
              <a:ext uri="{FF2B5EF4-FFF2-40B4-BE49-F238E27FC236}">
                <a16:creationId xmlns:a16="http://schemas.microsoft.com/office/drawing/2014/main" id="{8D6A00C9-7DAB-BC3E-7698-24DECB535682}"/>
              </a:ext>
            </a:extLst>
          </p:cNvPr>
          <p:cNvCxnSpPr>
            <a:cxnSpLocks/>
          </p:cNvCxnSpPr>
          <p:nvPr/>
        </p:nvCxnSpPr>
        <p:spPr>
          <a:xfrm flipV="1">
            <a:off x="3165417" y="1242708"/>
            <a:ext cx="5778966" cy="1754344"/>
          </a:xfrm>
          <a:prstGeom prst="bentConnector3">
            <a:avLst>
              <a:gd name="adj1" fmla="val 11175"/>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749FA3-3EE6-90FF-09BE-8425855B5A1B}"/>
              </a:ext>
            </a:extLst>
          </p:cNvPr>
          <p:cNvSpPr/>
          <p:nvPr/>
        </p:nvSpPr>
        <p:spPr>
          <a:xfrm>
            <a:off x="3979333" y="1175161"/>
            <a:ext cx="5269553" cy="2504243"/>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 name="Rectangle: Rounded Corners 5">
            <a:extLst>
              <a:ext uri="{FF2B5EF4-FFF2-40B4-BE49-F238E27FC236}">
                <a16:creationId xmlns:a16="http://schemas.microsoft.com/office/drawing/2014/main" id="{2781F9E2-D32D-1B0A-421F-941C7DB3D6FF}"/>
              </a:ext>
            </a:extLst>
          </p:cNvPr>
          <p:cNvSpPr/>
          <p:nvPr/>
        </p:nvSpPr>
        <p:spPr>
          <a:xfrm>
            <a:off x="804212" y="2802062"/>
            <a:ext cx="2383972" cy="61858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19BB9A93-AFC2-F1E0-C130-0594797DD087}"/>
              </a:ext>
            </a:extLst>
          </p:cNvPr>
          <p:cNvSpPr>
            <a:spLocks noGrp="1"/>
          </p:cNvSpPr>
          <p:nvPr>
            <p:ph type="title"/>
          </p:nvPr>
        </p:nvSpPr>
        <p:spPr>
          <a:xfrm>
            <a:off x="371475" y="333375"/>
            <a:ext cx="11449050" cy="511742"/>
          </a:xfrm>
        </p:spPr>
        <p:txBody>
          <a:bodyPr/>
          <a:lstStyle/>
          <a:p>
            <a:r>
              <a:rPr lang="en-IN"/>
              <a:t>Splunk Implementation Approach</a:t>
            </a:r>
          </a:p>
        </p:txBody>
      </p:sp>
      <p:sp>
        <p:nvSpPr>
          <p:cNvPr id="4" name="Footer Placeholder 3">
            <a:extLst>
              <a:ext uri="{FF2B5EF4-FFF2-40B4-BE49-F238E27FC236}">
                <a16:creationId xmlns:a16="http://schemas.microsoft.com/office/drawing/2014/main" id="{8FC57CDC-C1C2-D614-4472-937B9D6360E9}"/>
              </a:ext>
            </a:extLst>
          </p:cNvPr>
          <p:cNvSpPr>
            <a:spLocks noGrp="1"/>
          </p:cNvSpPr>
          <p:nvPr>
            <p:ph type="ftr" sz="quarter" idx="3"/>
          </p:nvPr>
        </p:nvSpPr>
        <p:spPr>
          <a:xfrm>
            <a:off x="183697" y="6687038"/>
            <a:ext cx="4852035" cy="889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69" name="TextBox 68">
            <a:extLst>
              <a:ext uri="{FF2B5EF4-FFF2-40B4-BE49-F238E27FC236}">
                <a16:creationId xmlns:a16="http://schemas.microsoft.com/office/drawing/2014/main" id="{6BD90DC1-ED8A-036E-406F-2437502C6833}"/>
              </a:ext>
            </a:extLst>
          </p:cNvPr>
          <p:cNvSpPr txBox="1"/>
          <p:nvPr/>
        </p:nvSpPr>
        <p:spPr>
          <a:xfrm>
            <a:off x="9864123" y="566078"/>
            <a:ext cx="2115917"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US" sz="1600" b="1"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US" sz="1600" b="1" i="0" u="none" strike="noStrike" kern="0" cap="none" spc="0" normalizeH="0" baseline="0" noProof="0">
              <a:ln>
                <a:noFill/>
              </a:ln>
              <a:solidFill>
                <a:srgbClr val="404040"/>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600" b="0"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IN" sz="1600" b="1" i="0" u="none" strike="noStrike" kern="0" cap="none" spc="0" normalizeH="0" baseline="0" noProof="0">
              <a:ln>
                <a:noFill/>
              </a:ln>
              <a:solidFill>
                <a:srgbClr val="404040"/>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600" b="1" i="0" u="none" strike="noStrike" kern="0" cap="none" spc="0" normalizeH="0" baseline="0" noProof="0">
              <a:ln>
                <a:noFill/>
              </a:ln>
              <a:solidFill>
                <a:srgbClr val="404040"/>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600" b="0" i="0" u="none" strike="noStrike" kern="0" cap="none" spc="0" normalizeH="0" baseline="0" noProof="0">
              <a:ln>
                <a:noFill/>
              </a:ln>
              <a:solidFill>
                <a:srgbClr val="404040"/>
              </a:solidFill>
              <a:effectLst/>
              <a:uLnTx/>
              <a:uFillTx/>
              <a:latin typeface="Arial"/>
              <a:ea typeface="+mn-ea"/>
              <a:cs typeface="Arial"/>
            </a:endParaRPr>
          </a:p>
        </p:txBody>
      </p:sp>
      <p:sp>
        <p:nvSpPr>
          <p:cNvPr id="121" name="TextBox 120">
            <a:extLst>
              <a:ext uri="{FF2B5EF4-FFF2-40B4-BE49-F238E27FC236}">
                <a16:creationId xmlns:a16="http://schemas.microsoft.com/office/drawing/2014/main" id="{3F32F166-4BA5-9021-424E-408160432E8F}"/>
              </a:ext>
            </a:extLst>
          </p:cNvPr>
          <p:cNvSpPr txBox="1"/>
          <p:nvPr/>
        </p:nvSpPr>
        <p:spPr>
          <a:xfrm>
            <a:off x="9739305" y="736556"/>
            <a:ext cx="2441733" cy="79714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1" lang="en-IN" sz="1600" b="1" i="0" u="none" strike="noStrike" kern="0" cap="none" spc="0" normalizeH="0" baseline="0" noProof="0">
                <a:ln>
                  <a:noFill/>
                </a:ln>
                <a:solidFill>
                  <a:srgbClr val="404040"/>
                </a:solidFill>
                <a:effectLst/>
                <a:uLnTx/>
                <a:uFillTx/>
                <a:latin typeface="Arial"/>
                <a:ea typeface="+mn-ea"/>
                <a:cs typeface="Arial"/>
              </a:rPr>
              <a:t>Start with Tier 0 Applications, </a:t>
            </a:r>
            <a:r>
              <a:rPr kumimoji="1" lang="en-IN" sz="1600" b="0" i="0" u="none" strike="noStrike" kern="0" cap="none" spc="0" normalizeH="0" baseline="0" noProof="0">
                <a:ln>
                  <a:noFill/>
                </a:ln>
                <a:solidFill>
                  <a:srgbClr val="404040"/>
                </a:solidFill>
                <a:effectLst/>
                <a:uLnTx/>
                <a:uFillTx/>
                <a:latin typeface="Arial"/>
                <a:ea typeface="+mn-ea"/>
                <a:cs typeface="Arial"/>
              </a:rPr>
              <a:t>move to Tier 1 and then Tier 2</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IN" sz="1600" b="0"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1" lang="en-IN" sz="1600" b="0" i="0" u="none" strike="noStrike" kern="0" cap="none" spc="0" normalizeH="0" baseline="0" noProof="0">
                <a:ln>
                  <a:noFill/>
                </a:ln>
                <a:solidFill>
                  <a:srgbClr val="404040"/>
                </a:solidFill>
                <a:effectLst/>
                <a:uLnTx/>
                <a:uFillTx/>
                <a:latin typeface="Arial"/>
                <a:ea typeface="+mn-ea"/>
                <a:cs typeface="Arial"/>
              </a:rPr>
              <a:t>Volume Alerting Framework </a:t>
            </a:r>
            <a:r>
              <a:rPr kumimoji="1" lang="en-IN" sz="1600" b="1" i="0" u="none" strike="noStrike" kern="0" cap="none" spc="0" normalizeH="0" baseline="0" noProof="0">
                <a:ln>
                  <a:noFill/>
                </a:ln>
                <a:solidFill>
                  <a:srgbClr val="404040"/>
                </a:solidFill>
                <a:effectLst/>
                <a:uLnTx/>
                <a:uFillTx/>
                <a:latin typeface="Arial"/>
                <a:ea typeface="+mn-ea"/>
                <a:cs typeface="Arial"/>
              </a:rPr>
              <a:t>will be built on </a:t>
            </a:r>
            <a:r>
              <a:rPr kumimoji="1" lang="en-IN" sz="1600" b="0" i="0" u="none" strike="noStrike" kern="0" cap="none" spc="0" normalizeH="0" baseline="0" noProof="0">
                <a:ln>
                  <a:noFill/>
                </a:ln>
                <a:solidFill>
                  <a:srgbClr val="404040"/>
                </a:solidFill>
                <a:effectLst/>
                <a:uLnTx/>
                <a:uFillTx/>
                <a:latin typeface="Arial"/>
                <a:ea typeface="+mn-ea"/>
                <a:cs typeface="Arial"/>
              </a:rPr>
              <a:t>Technical Alerting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IN" sz="1600" b="1"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1" lang="en-US" sz="1600" b="1" i="0" u="none" strike="noStrike" kern="0" cap="none" spc="0" normalizeH="0" baseline="0" noProof="0">
                <a:ln>
                  <a:noFill/>
                </a:ln>
                <a:solidFill>
                  <a:srgbClr val="404040"/>
                </a:solidFill>
                <a:effectLst/>
                <a:uLnTx/>
                <a:uFillTx/>
                <a:latin typeface="Arial"/>
                <a:ea typeface="+mn-ea"/>
                <a:cs typeface="Arial"/>
              </a:rPr>
              <a:t>E2E observability </a:t>
            </a:r>
            <a:r>
              <a:rPr kumimoji="1" lang="en-IN" sz="1600" b="0" i="0" u="none" strike="noStrike" kern="0" cap="none" spc="0" normalizeH="0" baseline="0" noProof="0">
                <a:ln>
                  <a:noFill/>
                </a:ln>
                <a:solidFill>
                  <a:srgbClr val="404040"/>
                </a:solidFill>
                <a:effectLst/>
                <a:uLnTx/>
                <a:uFillTx/>
                <a:latin typeface="Arial"/>
                <a:ea typeface="+mn-ea"/>
                <a:cs typeface="Arial"/>
              </a:rPr>
              <a:t>feeds real-time data, to be utilized in conjunction with baseline metrics of SLI, SLO and Error Budgets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IN" sz="1600" b="0"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1" lang="en-IN" sz="1600" b="0" i="0" u="none" strike="noStrike" kern="0" cap="none" spc="0" normalizeH="0" baseline="0" noProof="0">
                <a:ln>
                  <a:noFill/>
                </a:ln>
                <a:solidFill>
                  <a:srgbClr val="404040"/>
                </a:solidFill>
                <a:effectLst/>
                <a:uLnTx/>
                <a:uFillTx/>
                <a:latin typeface="Arial"/>
                <a:ea typeface="+mn-ea"/>
                <a:cs typeface="Arial"/>
              </a:rPr>
              <a:t>Provide data to Splunk ITSM for </a:t>
            </a:r>
            <a:r>
              <a:rPr kumimoji="1" lang="en-IN" sz="1600" b="1" i="0" u="none" strike="noStrike" kern="0" cap="none" spc="0" normalizeH="0" baseline="0" noProof="0">
                <a:ln>
                  <a:noFill/>
                </a:ln>
                <a:solidFill>
                  <a:srgbClr val="404040"/>
                </a:solidFill>
                <a:effectLst/>
                <a:uLnTx/>
                <a:uFillTx/>
                <a:latin typeface="Arial"/>
                <a:ea typeface="+mn-ea"/>
                <a:cs typeface="Arial"/>
              </a:rPr>
              <a:t>dashboards creation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IN" sz="1600" b="0"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IN" sz="1600" b="0"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IN" sz="1600" b="0"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US" sz="1600" b="1" i="0" u="none" strike="noStrike" kern="1200" cap="none" spc="0" normalizeH="0" baseline="0" noProof="0">
              <a:ln>
                <a:noFill/>
              </a:ln>
              <a:solidFill>
                <a:srgbClr val="2E404D"/>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US" sz="1600" b="1"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US" sz="1600" b="1" i="0" u="none" strike="noStrike" kern="0" cap="none" spc="0" normalizeH="0" baseline="0" noProof="0">
              <a:ln>
                <a:noFill/>
              </a:ln>
              <a:solidFill>
                <a:srgbClr val="404040"/>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600" b="0" i="0" u="none" strike="noStrike" kern="0" cap="none" spc="0" normalizeH="0" baseline="0" noProof="0">
              <a:ln>
                <a:noFill/>
              </a:ln>
              <a:solidFill>
                <a:srgbClr val="404040"/>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1" lang="en-IN" sz="1600" b="1" i="0" u="none" strike="noStrike" kern="0" cap="none" spc="0" normalizeH="0" baseline="0" noProof="0">
              <a:ln>
                <a:noFill/>
              </a:ln>
              <a:solidFill>
                <a:srgbClr val="404040"/>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600" b="1" i="0" u="none" strike="noStrike" kern="0" cap="none" spc="0" normalizeH="0" baseline="0" noProof="0">
              <a:ln>
                <a:noFill/>
              </a:ln>
              <a:solidFill>
                <a:srgbClr val="404040"/>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600" b="0" i="0" u="none" strike="noStrike" kern="0" cap="none" spc="0" normalizeH="0" baseline="0" noProof="0">
              <a:ln>
                <a:noFill/>
              </a:ln>
              <a:solidFill>
                <a:srgbClr val="404040"/>
              </a:solidFill>
              <a:effectLst/>
              <a:uLnTx/>
              <a:uFillTx/>
              <a:latin typeface="Arial"/>
              <a:ea typeface="+mn-ea"/>
              <a:cs typeface="Arial"/>
            </a:endParaRPr>
          </a:p>
        </p:txBody>
      </p:sp>
      <p:pic>
        <p:nvPicPr>
          <p:cNvPr id="7" name="Picture 6">
            <a:extLst>
              <a:ext uri="{FF2B5EF4-FFF2-40B4-BE49-F238E27FC236}">
                <a16:creationId xmlns:a16="http://schemas.microsoft.com/office/drawing/2014/main" id="{073B55CF-7EB0-9657-C76E-C4D8D7611AFF}"/>
              </a:ext>
            </a:extLst>
          </p:cNvPr>
          <p:cNvPicPr>
            <a:picLocks noChangeAspect="1"/>
          </p:cNvPicPr>
          <p:nvPr/>
        </p:nvPicPr>
        <p:blipFill>
          <a:blip r:embed="rId2"/>
          <a:stretch>
            <a:fillRect/>
          </a:stretch>
        </p:blipFill>
        <p:spPr>
          <a:xfrm>
            <a:off x="156638" y="3350242"/>
            <a:ext cx="4114187" cy="1946026"/>
          </a:xfrm>
          <a:prstGeom prst="rect">
            <a:avLst/>
          </a:prstGeom>
        </p:spPr>
      </p:pic>
      <p:sp>
        <p:nvSpPr>
          <p:cNvPr id="8" name="TextBox 7">
            <a:extLst>
              <a:ext uri="{FF2B5EF4-FFF2-40B4-BE49-F238E27FC236}">
                <a16:creationId xmlns:a16="http://schemas.microsoft.com/office/drawing/2014/main" id="{E98B3731-A818-11F4-8A34-2B02148F4B5E}"/>
              </a:ext>
            </a:extLst>
          </p:cNvPr>
          <p:cNvSpPr txBox="1"/>
          <p:nvPr/>
        </p:nvSpPr>
        <p:spPr>
          <a:xfrm>
            <a:off x="804212" y="2905180"/>
            <a:ext cx="238397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395E"/>
                </a:solidFill>
                <a:effectLst/>
                <a:uLnTx/>
                <a:uFillTx/>
                <a:latin typeface="Arial"/>
                <a:ea typeface="+mn-ea"/>
                <a:cs typeface="+mn-cs"/>
              </a:rPr>
              <a:t>Approach to select applications for alerting configuration</a:t>
            </a: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pic>
        <p:nvPicPr>
          <p:cNvPr id="9" name="Picture 2" descr="Integrating Invicti Enterprise with Splunk | Invicti">
            <a:extLst>
              <a:ext uri="{FF2B5EF4-FFF2-40B4-BE49-F238E27FC236}">
                <a16:creationId xmlns:a16="http://schemas.microsoft.com/office/drawing/2014/main" id="{9400CD62-059E-A438-7BBE-27649B2FE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923" y="2160473"/>
            <a:ext cx="1103874" cy="61932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F86E8C5-399D-D75C-682D-853A73778941}"/>
              </a:ext>
            </a:extLst>
          </p:cNvPr>
          <p:cNvSpPr txBox="1"/>
          <p:nvPr/>
        </p:nvSpPr>
        <p:spPr>
          <a:xfrm>
            <a:off x="6987326" y="914863"/>
            <a:ext cx="2883498" cy="33668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F7F7F">
                    <a:lumMod val="60000"/>
                    <a:lumOff val="40000"/>
                  </a:srgbClr>
                </a:solidFill>
                <a:effectLst/>
                <a:uLnTx/>
                <a:uFillTx/>
                <a:latin typeface="Arial"/>
                <a:ea typeface="+mn-ea"/>
                <a:cs typeface="+mn-cs"/>
              </a:rPr>
              <a:t>TECHNICAL ALERTING</a:t>
            </a:r>
            <a:endParaRPr kumimoji="0" lang="en-IN" sz="1600" b="1" i="0" u="none" strike="noStrike" kern="1200" cap="none" spc="0" normalizeH="0" baseline="0" noProof="0">
              <a:ln>
                <a:noFill/>
              </a:ln>
              <a:solidFill>
                <a:srgbClr val="7F7F7F">
                  <a:lumMod val="60000"/>
                  <a:lumOff val="40000"/>
                </a:srgbClr>
              </a:solidFill>
              <a:effectLst/>
              <a:uLnTx/>
              <a:uFillTx/>
              <a:latin typeface="Arial"/>
              <a:ea typeface="+mn-ea"/>
              <a:cs typeface="+mn-cs"/>
            </a:endParaRPr>
          </a:p>
        </p:txBody>
      </p:sp>
      <p:sp>
        <p:nvSpPr>
          <p:cNvPr id="25" name="TextBox 24">
            <a:extLst>
              <a:ext uri="{FF2B5EF4-FFF2-40B4-BE49-F238E27FC236}">
                <a16:creationId xmlns:a16="http://schemas.microsoft.com/office/drawing/2014/main" id="{38907051-5A26-D563-036E-0EF6AD756D34}"/>
              </a:ext>
            </a:extLst>
          </p:cNvPr>
          <p:cNvSpPr txBox="1"/>
          <p:nvPr/>
        </p:nvSpPr>
        <p:spPr>
          <a:xfrm>
            <a:off x="7545434" y="3947738"/>
            <a:ext cx="2450361" cy="33668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7F7F7F">
                    <a:lumMod val="60000"/>
                    <a:lumOff val="40000"/>
                  </a:srgbClr>
                </a:solidFill>
                <a:effectLst/>
                <a:uLnTx/>
                <a:uFillTx/>
                <a:latin typeface="Arial"/>
                <a:ea typeface="+mn-ea"/>
                <a:cs typeface="+mn-cs"/>
              </a:rPr>
              <a:t>VOLUME ALERTING</a:t>
            </a:r>
            <a:endParaRPr kumimoji="0" lang="en-IN" sz="1600" b="1" i="0" u="none" strike="noStrike" kern="1200" cap="none" spc="0" normalizeH="0" baseline="0" noProof="0">
              <a:ln>
                <a:noFill/>
              </a:ln>
              <a:solidFill>
                <a:srgbClr val="7F7F7F">
                  <a:lumMod val="60000"/>
                  <a:lumOff val="40000"/>
                </a:srgbClr>
              </a:solidFill>
              <a:effectLst/>
              <a:uLnTx/>
              <a:uFillTx/>
              <a:latin typeface="Arial"/>
              <a:ea typeface="+mn-ea"/>
              <a:cs typeface="+mn-cs"/>
            </a:endParaRPr>
          </a:p>
        </p:txBody>
      </p:sp>
      <p:sp>
        <p:nvSpPr>
          <p:cNvPr id="28" name="Rectangle: Rounded Corners 27">
            <a:extLst>
              <a:ext uri="{FF2B5EF4-FFF2-40B4-BE49-F238E27FC236}">
                <a16:creationId xmlns:a16="http://schemas.microsoft.com/office/drawing/2014/main" id="{CFD4715A-F174-B7A4-0049-02699E356D7C}"/>
              </a:ext>
            </a:extLst>
          </p:cNvPr>
          <p:cNvSpPr/>
          <p:nvPr/>
        </p:nvSpPr>
        <p:spPr>
          <a:xfrm>
            <a:off x="4069793" y="1290987"/>
            <a:ext cx="1800000" cy="43660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395E"/>
                </a:solidFill>
                <a:effectLst/>
                <a:uLnTx/>
                <a:uFillTx/>
                <a:latin typeface="Arial"/>
                <a:ea typeface="+mn-ea"/>
                <a:cs typeface="+mn-cs"/>
              </a:rPr>
              <a:t>Building Framework</a:t>
            </a: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29" name="Rectangle: Rounded Corners 28">
            <a:extLst>
              <a:ext uri="{FF2B5EF4-FFF2-40B4-BE49-F238E27FC236}">
                <a16:creationId xmlns:a16="http://schemas.microsoft.com/office/drawing/2014/main" id="{6F9438DA-C108-F408-F48A-9A2FC04BF976}"/>
              </a:ext>
            </a:extLst>
          </p:cNvPr>
          <p:cNvSpPr/>
          <p:nvPr/>
        </p:nvSpPr>
        <p:spPr>
          <a:xfrm>
            <a:off x="5930756" y="1299680"/>
            <a:ext cx="1119727" cy="43660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395E"/>
                </a:solidFill>
                <a:effectLst/>
                <a:uLnTx/>
                <a:uFillTx/>
                <a:latin typeface="Arial"/>
                <a:ea typeface="+mn-ea"/>
                <a:cs typeface="+mn-cs"/>
              </a:rPr>
              <a:t>Approval</a:t>
            </a: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30" name="Rectangle: Rounded Corners 29">
            <a:extLst>
              <a:ext uri="{FF2B5EF4-FFF2-40B4-BE49-F238E27FC236}">
                <a16:creationId xmlns:a16="http://schemas.microsoft.com/office/drawing/2014/main" id="{9FDC9AA9-424A-F588-E2CE-7A0371D0ADB0}"/>
              </a:ext>
            </a:extLst>
          </p:cNvPr>
          <p:cNvSpPr/>
          <p:nvPr/>
        </p:nvSpPr>
        <p:spPr>
          <a:xfrm>
            <a:off x="7174691" y="1290987"/>
            <a:ext cx="1800000" cy="43660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395E"/>
                </a:solidFill>
                <a:effectLst/>
                <a:uLnTx/>
                <a:uFillTx/>
                <a:latin typeface="Arial"/>
                <a:ea typeface="+mn-ea"/>
                <a:cs typeface="+mn-cs"/>
              </a:rPr>
              <a:t>Alerts Configuration</a:t>
            </a: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67" name="TextBox 66">
            <a:extLst>
              <a:ext uri="{FF2B5EF4-FFF2-40B4-BE49-F238E27FC236}">
                <a16:creationId xmlns:a16="http://schemas.microsoft.com/office/drawing/2014/main" id="{6A050D32-7E50-BAB7-84F3-D72654A6519E}"/>
              </a:ext>
            </a:extLst>
          </p:cNvPr>
          <p:cNvSpPr txBox="1"/>
          <p:nvPr/>
        </p:nvSpPr>
        <p:spPr>
          <a:xfrm>
            <a:off x="4220269" y="2323287"/>
            <a:ext cx="1766326" cy="936460"/>
          </a:xfrm>
          <a:prstGeom prst="rect">
            <a:avLst/>
          </a:prstGeom>
        </p:spPr>
        <p:txBody>
          <a:bodyPr vert="horz" wrap="square" lIns="0" tIns="0" rIns="0" bIns="0" rtlCol="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700" b="1" i="0" u="none" strike="noStrike" kern="1200" cap="none" spc="0" normalizeH="0" baseline="0" noProof="0">
                <a:ln>
                  <a:noFill/>
                </a:ln>
                <a:solidFill>
                  <a:srgbClr val="00395E"/>
                </a:solidFill>
                <a:effectLst/>
                <a:uLnTx/>
                <a:uFillTx/>
                <a:latin typeface="Arial"/>
                <a:ea typeface="+mn-ea"/>
                <a:cs typeface="+mn-cs"/>
              </a:rPr>
              <a:t>Alerts to be setup for apps:</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Tech Stack of apps &amp; Infra e.g., 400 or 500 error</a:t>
            </a:r>
            <a:endParaRPr kumimoji="0" lang="en-IN" sz="700" b="0" i="1" u="none" strike="noStrike" kern="1200" cap="none" spc="0" normalizeH="0" baseline="0" noProof="0">
              <a:ln>
                <a:noFill/>
              </a:ln>
              <a:solidFill>
                <a:srgbClr val="00395E"/>
              </a:solidFill>
              <a:effectLst/>
              <a:uLnTx/>
              <a:uFillTx/>
              <a:latin typeface="Arial"/>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Common tools used across apps like Control 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700" b="1" i="0" u="none" strike="noStrike" kern="1200" cap="none" spc="0" normalizeH="0" baseline="0" noProof="0">
                <a:ln>
                  <a:noFill/>
                </a:ln>
                <a:solidFill>
                  <a:srgbClr val="00395E"/>
                </a:solidFill>
                <a:effectLst/>
                <a:uLnTx/>
                <a:uFillTx/>
                <a:latin typeface="Arial"/>
                <a:ea typeface="+mn-ea"/>
                <a:cs typeface="+mn-cs"/>
              </a:rPr>
              <a:t>Process flow for building and approval of new alerts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700" b="1" i="0" u="none" strike="noStrike" kern="1200" cap="none" spc="0" normalizeH="0" baseline="0" noProof="0">
                <a:ln>
                  <a:noFill/>
                </a:ln>
                <a:solidFill>
                  <a:srgbClr val="00395E"/>
                </a:solidFill>
                <a:effectLst/>
                <a:uLnTx/>
                <a:uFillTx/>
                <a:latin typeface="Arial"/>
                <a:ea typeface="+mn-ea"/>
                <a:cs typeface="+mn-cs"/>
              </a:rPr>
              <a:t>User roles to be available </a:t>
            </a: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e.g., Power users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700" b="1" i="0" u="none" strike="noStrike" kern="1200" cap="none" spc="0" normalizeH="0" baseline="0" noProof="0">
                <a:ln>
                  <a:noFill/>
                </a:ln>
                <a:solidFill>
                  <a:srgbClr val="00395E"/>
                </a:solidFill>
                <a:effectLst/>
                <a:uLnTx/>
                <a:uFillTx/>
                <a:latin typeface="Arial"/>
                <a:ea typeface="+mn-ea"/>
                <a:cs typeface="+mn-cs"/>
              </a:rPr>
              <a:t>Best Practices to create alerts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700" b="1" i="0" u="none" strike="noStrike" kern="1200" cap="none" spc="0" normalizeH="0" baseline="0" noProof="0">
                <a:ln>
                  <a:noFill/>
                </a:ln>
                <a:solidFill>
                  <a:srgbClr val="00395E"/>
                </a:solidFill>
                <a:effectLst/>
                <a:uLnTx/>
                <a:uFillTx/>
                <a:latin typeface="Arial"/>
                <a:ea typeface="+mn-ea"/>
                <a:cs typeface="+mn-cs"/>
              </a:rPr>
              <a:t>Housekeeping activities </a:t>
            </a: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e.g., alert refresh at defined freq.</a:t>
            </a:r>
          </a:p>
        </p:txBody>
      </p:sp>
      <p:sp>
        <p:nvSpPr>
          <p:cNvPr id="70" name="Rectangle: Rounded Corners 69">
            <a:extLst>
              <a:ext uri="{FF2B5EF4-FFF2-40B4-BE49-F238E27FC236}">
                <a16:creationId xmlns:a16="http://schemas.microsoft.com/office/drawing/2014/main" id="{6ADEC594-BD6D-7EF3-43A2-2F992327243C}"/>
              </a:ext>
            </a:extLst>
          </p:cNvPr>
          <p:cNvSpPr/>
          <p:nvPr/>
        </p:nvSpPr>
        <p:spPr>
          <a:xfrm>
            <a:off x="4085157" y="1798890"/>
            <a:ext cx="1800000" cy="436608"/>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71" name="Rectangle: Rounded Corners 70">
            <a:extLst>
              <a:ext uri="{FF2B5EF4-FFF2-40B4-BE49-F238E27FC236}">
                <a16:creationId xmlns:a16="http://schemas.microsoft.com/office/drawing/2014/main" id="{5438E2CE-9DD6-B74C-3536-EC6D2CD91558}"/>
              </a:ext>
            </a:extLst>
          </p:cNvPr>
          <p:cNvSpPr/>
          <p:nvPr/>
        </p:nvSpPr>
        <p:spPr>
          <a:xfrm>
            <a:off x="5946120" y="1807583"/>
            <a:ext cx="1119727" cy="436608"/>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72" name="Rectangle: Rounded Corners 71">
            <a:extLst>
              <a:ext uri="{FF2B5EF4-FFF2-40B4-BE49-F238E27FC236}">
                <a16:creationId xmlns:a16="http://schemas.microsoft.com/office/drawing/2014/main" id="{9D4E0F2E-DE6F-2799-5935-CF2556BE4F62}"/>
              </a:ext>
            </a:extLst>
          </p:cNvPr>
          <p:cNvSpPr/>
          <p:nvPr/>
        </p:nvSpPr>
        <p:spPr>
          <a:xfrm>
            <a:off x="7190055" y="1798890"/>
            <a:ext cx="1800000" cy="436608"/>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75" name="TextBox 74">
            <a:extLst>
              <a:ext uri="{FF2B5EF4-FFF2-40B4-BE49-F238E27FC236}">
                <a16:creationId xmlns:a16="http://schemas.microsoft.com/office/drawing/2014/main" id="{3DA7F0E3-3C67-DAE8-F80D-4FD47220745F}"/>
              </a:ext>
            </a:extLst>
          </p:cNvPr>
          <p:cNvSpPr txBox="1"/>
          <p:nvPr/>
        </p:nvSpPr>
        <p:spPr>
          <a:xfrm>
            <a:off x="4133637" y="1818786"/>
            <a:ext cx="1600200" cy="36933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1" i="0" u="none" strike="noStrike" kern="1200" cap="none" spc="0" normalizeH="0" baseline="0" noProof="0">
                <a:ln>
                  <a:noFill/>
                </a:ln>
                <a:solidFill>
                  <a:srgbClr val="00395E"/>
                </a:solidFill>
                <a:effectLst/>
                <a:uLnTx/>
                <a:uFillTx/>
                <a:latin typeface="Arial"/>
                <a:ea typeface="+mn-ea"/>
                <a:cs typeface="+mn-cs"/>
              </a:rPr>
              <a:t>Automation CoE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1" i="0" u="none" strike="noStrike" kern="1200" cap="none" spc="0" normalizeH="0" baseline="0" noProof="0">
                <a:ln>
                  <a:noFill/>
                </a:ln>
                <a:solidFill>
                  <a:srgbClr val="00395E"/>
                </a:solidFill>
                <a:effectLst/>
                <a:uLnTx/>
                <a:uFillTx/>
                <a:latin typeface="Arial"/>
                <a:ea typeface="+mn-ea"/>
                <a:cs typeface="+mn-cs"/>
              </a:rPr>
              <a:t>PE/IE teams</a:t>
            </a:r>
            <a:endParaRPr kumimoji="1" lang="en-IN" sz="900" b="1" i="0" u="none" strike="noStrike" kern="1200" cap="none" spc="0" normalizeH="0" baseline="0" noProof="0">
              <a:ln>
                <a:noFill/>
              </a:ln>
              <a:solidFill>
                <a:srgbClr val="00395E"/>
              </a:solidFill>
              <a:effectLst/>
              <a:uLnTx/>
              <a:uFillTx/>
              <a:latin typeface="Arial"/>
              <a:ea typeface="+mn-ea"/>
              <a:cs typeface="+mn-cs"/>
            </a:endParaRPr>
          </a:p>
        </p:txBody>
      </p:sp>
      <p:sp>
        <p:nvSpPr>
          <p:cNvPr id="76" name="TextBox 75">
            <a:extLst>
              <a:ext uri="{FF2B5EF4-FFF2-40B4-BE49-F238E27FC236}">
                <a16:creationId xmlns:a16="http://schemas.microsoft.com/office/drawing/2014/main" id="{273DBB10-6FBE-0D43-D6F2-C90E4D4570C9}"/>
              </a:ext>
            </a:extLst>
          </p:cNvPr>
          <p:cNvSpPr txBox="1"/>
          <p:nvPr/>
        </p:nvSpPr>
        <p:spPr>
          <a:xfrm>
            <a:off x="5935748" y="1775872"/>
            <a:ext cx="1656569" cy="5078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ITSOs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Infra Architects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GPS Leads</a:t>
            </a:r>
          </a:p>
        </p:txBody>
      </p:sp>
      <p:sp>
        <p:nvSpPr>
          <p:cNvPr id="84" name="TextBox 83">
            <a:extLst>
              <a:ext uri="{FF2B5EF4-FFF2-40B4-BE49-F238E27FC236}">
                <a16:creationId xmlns:a16="http://schemas.microsoft.com/office/drawing/2014/main" id="{1F685E7B-78C3-0C8A-3D8F-0849A99FC964}"/>
              </a:ext>
            </a:extLst>
          </p:cNvPr>
          <p:cNvSpPr txBox="1"/>
          <p:nvPr/>
        </p:nvSpPr>
        <p:spPr>
          <a:xfrm>
            <a:off x="7308475" y="2332968"/>
            <a:ext cx="2194294" cy="93646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rgbClr val="00395E"/>
                </a:solidFill>
                <a:effectLst/>
                <a:uLnTx/>
                <a:uFillTx/>
                <a:latin typeface="Arial"/>
                <a:ea typeface="+mn-ea"/>
                <a:cs typeface="+mn-cs"/>
              </a:rPr>
              <a:t>Analysis of frequent errors: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Based on existing alert set up in PATROL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Technical analysis of application logs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Real time process or scheduler monitoring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Filesystem / Disk utilization monitoring</a:t>
            </a:r>
          </a:p>
        </p:txBody>
      </p:sp>
      <p:sp>
        <p:nvSpPr>
          <p:cNvPr id="85" name="Rectangle: Rounded Corners 84">
            <a:extLst>
              <a:ext uri="{FF2B5EF4-FFF2-40B4-BE49-F238E27FC236}">
                <a16:creationId xmlns:a16="http://schemas.microsoft.com/office/drawing/2014/main" id="{47F1C46B-D501-C828-124C-EEACD169CCF6}"/>
              </a:ext>
            </a:extLst>
          </p:cNvPr>
          <p:cNvSpPr/>
          <p:nvPr/>
        </p:nvSpPr>
        <p:spPr>
          <a:xfrm>
            <a:off x="4440536" y="4298102"/>
            <a:ext cx="1800000" cy="43660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395E"/>
                </a:solidFill>
                <a:effectLst/>
                <a:uLnTx/>
                <a:uFillTx/>
                <a:latin typeface="Arial"/>
                <a:ea typeface="+mn-ea"/>
                <a:cs typeface="+mn-cs"/>
              </a:rPr>
              <a:t>Building Framework</a:t>
            </a: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86" name="Rectangle: Rounded Corners 85">
            <a:extLst>
              <a:ext uri="{FF2B5EF4-FFF2-40B4-BE49-F238E27FC236}">
                <a16:creationId xmlns:a16="http://schemas.microsoft.com/office/drawing/2014/main" id="{AE2A21CC-0958-E3DA-B9AD-9EC3F7384EC5}"/>
              </a:ext>
            </a:extLst>
          </p:cNvPr>
          <p:cNvSpPr/>
          <p:nvPr/>
        </p:nvSpPr>
        <p:spPr>
          <a:xfrm>
            <a:off x="6301499" y="4306795"/>
            <a:ext cx="1119727" cy="43660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395E"/>
                </a:solidFill>
                <a:effectLst/>
                <a:uLnTx/>
                <a:uFillTx/>
                <a:latin typeface="Arial"/>
                <a:ea typeface="+mn-ea"/>
                <a:cs typeface="+mn-cs"/>
              </a:rPr>
              <a:t>Approval</a:t>
            </a: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88" name="Rectangle: Rounded Corners 87">
            <a:extLst>
              <a:ext uri="{FF2B5EF4-FFF2-40B4-BE49-F238E27FC236}">
                <a16:creationId xmlns:a16="http://schemas.microsoft.com/office/drawing/2014/main" id="{A7925507-6313-1F83-97C8-6C709A105986}"/>
              </a:ext>
            </a:extLst>
          </p:cNvPr>
          <p:cNvSpPr/>
          <p:nvPr/>
        </p:nvSpPr>
        <p:spPr>
          <a:xfrm>
            <a:off x="7545434" y="4298102"/>
            <a:ext cx="1800000" cy="43660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395E"/>
                </a:solidFill>
                <a:effectLst/>
                <a:uLnTx/>
                <a:uFillTx/>
                <a:latin typeface="Arial"/>
                <a:ea typeface="+mn-ea"/>
                <a:cs typeface="+mn-cs"/>
              </a:rPr>
              <a:t>Framework Configuration</a:t>
            </a: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94" name="TextBox 93">
            <a:extLst>
              <a:ext uri="{FF2B5EF4-FFF2-40B4-BE49-F238E27FC236}">
                <a16:creationId xmlns:a16="http://schemas.microsoft.com/office/drawing/2014/main" id="{52D6B5F6-1A11-0C32-2309-0BFC34BF2F68}"/>
              </a:ext>
            </a:extLst>
          </p:cNvPr>
          <p:cNvSpPr txBox="1"/>
          <p:nvPr/>
        </p:nvSpPr>
        <p:spPr>
          <a:xfrm>
            <a:off x="4542169" y="5600323"/>
            <a:ext cx="1751521" cy="936460"/>
          </a:xfrm>
          <a:prstGeom prst="rect">
            <a:avLst/>
          </a:prstGeom>
        </p:spPr>
        <p:txBody>
          <a:bodyPr vert="horz" wrap="square" lIns="0" tIns="0" rIns="0" bIns="0" rtlCol="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700" b="1" i="0" u="none" strike="noStrike" kern="1200" cap="none" spc="0" normalizeH="0" baseline="0" noProof="0">
                <a:ln>
                  <a:noFill/>
                </a:ln>
                <a:solidFill>
                  <a:srgbClr val="00395E"/>
                </a:solidFill>
                <a:effectLst/>
                <a:uLnTx/>
                <a:uFillTx/>
                <a:latin typeface="Arial"/>
                <a:ea typeface="+mn-ea"/>
                <a:cs typeface="+mn-cs"/>
              </a:rPr>
              <a:t>Alerts to be setup for apps:</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Based on payment flows associated with application</a:t>
            </a:r>
          </a:p>
          <a:p>
            <a:pPr marL="6286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Based on historical data of batch files execution for individual platinum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700" b="1" i="0" u="none" strike="noStrike" kern="1200" cap="none" spc="0" normalizeH="0" baseline="0" noProof="0">
                <a:ln>
                  <a:noFill/>
                </a:ln>
                <a:solidFill>
                  <a:srgbClr val="00395E"/>
                </a:solidFill>
                <a:effectLst/>
                <a:uLnTx/>
                <a:uFillTx/>
                <a:latin typeface="Arial"/>
                <a:ea typeface="+mn-ea"/>
                <a:cs typeface="+mn-cs"/>
              </a:rPr>
              <a:t>Process flow for building and approval of new alerts</a:t>
            </a:r>
          </a:p>
        </p:txBody>
      </p:sp>
      <p:sp>
        <p:nvSpPr>
          <p:cNvPr id="100" name="Rectangle: Rounded Corners 99">
            <a:extLst>
              <a:ext uri="{FF2B5EF4-FFF2-40B4-BE49-F238E27FC236}">
                <a16:creationId xmlns:a16="http://schemas.microsoft.com/office/drawing/2014/main" id="{E4E28844-6E2E-D506-BECF-B8074707BF38}"/>
              </a:ext>
            </a:extLst>
          </p:cNvPr>
          <p:cNvSpPr/>
          <p:nvPr/>
        </p:nvSpPr>
        <p:spPr>
          <a:xfrm>
            <a:off x="4455900" y="4806005"/>
            <a:ext cx="1800000" cy="701476"/>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101" name="Rectangle: Rounded Corners 100">
            <a:extLst>
              <a:ext uri="{FF2B5EF4-FFF2-40B4-BE49-F238E27FC236}">
                <a16:creationId xmlns:a16="http://schemas.microsoft.com/office/drawing/2014/main" id="{E59E3AB6-2D9F-D6CD-14B7-8D3F17017647}"/>
              </a:ext>
            </a:extLst>
          </p:cNvPr>
          <p:cNvSpPr/>
          <p:nvPr/>
        </p:nvSpPr>
        <p:spPr>
          <a:xfrm>
            <a:off x="6316863" y="4814698"/>
            <a:ext cx="1119727" cy="67522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102" name="Rectangle: Rounded Corners 101">
            <a:extLst>
              <a:ext uri="{FF2B5EF4-FFF2-40B4-BE49-F238E27FC236}">
                <a16:creationId xmlns:a16="http://schemas.microsoft.com/office/drawing/2014/main" id="{29BE574A-5A45-5ABF-3A25-47CCF2DFDB82}"/>
              </a:ext>
            </a:extLst>
          </p:cNvPr>
          <p:cNvSpPr/>
          <p:nvPr/>
        </p:nvSpPr>
        <p:spPr>
          <a:xfrm>
            <a:off x="7560798" y="4806005"/>
            <a:ext cx="1800000" cy="675220"/>
          </a:xfrm>
          <a:prstGeom prst="round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100" b="1" i="0" u="none" strike="noStrike" kern="1200" cap="none" spc="0" normalizeH="0" baseline="0" noProof="0">
              <a:ln>
                <a:noFill/>
              </a:ln>
              <a:solidFill>
                <a:srgbClr val="00395E"/>
              </a:solidFill>
              <a:effectLst/>
              <a:uLnTx/>
              <a:uFillTx/>
              <a:latin typeface="Arial"/>
              <a:ea typeface="+mn-ea"/>
              <a:cs typeface="+mn-cs"/>
            </a:endParaRPr>
          </a:p>
        </p:txBody>
      </p:sp>
      <p:sp>
        <p:nvSpPr>
          <p:cNvPr id="105" name="TextBox 104">
            <a:extLst>
              <a:ext uri="{FF2B5EF4-FFF2-40B4-BE49-F238E27FC236}">
                <a16:creationId xmlns:a16="http://schemas.microsoft.com/office/drawing/2014/main" id="{668927D4-68B9-1CDA-6D10-0DDB24C55714}"/>
              </a:ext>
            </a:extLst>
          </p:cNvPr>
          <p:cNvSpPr txBox="1"/>
          <p:nvPr/>
        </p:nvSpPr>
        <p:spPr>
          <a:xfrm>
            <a:off x="4546327" y="4875947"/>
            <a:ext cx="1751520"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Automation CoE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PE/IE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Business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 ITSOs</a:t>
            </a:r>
          </a:p>
        </p:txBody>
      </p:sp>
      <p:sp>
        <p:nvSpPr>
          <p:cNvPr id="106" name="TextBox 105">
            <a:extLst>
              <a:ext uri="{FF2B5EF4-FFF2-40B4-BE49-F238E27FC236}">
                <a16:creationId xmlns:a16="http://schemas.microsoft.com/office/drawing/2014/main" id="{705FFCE5-5F16-9903-42C1-4BCC1051AE40}"/>
              </a:ext>
            </a:extLst>
          </p:cNvPr>
          <p:cNvSpPr txBox="1"/>
          <p:nvPr/>
        </p:nvSpPr>
        <p:spPr>
          <a:xfrm>
            <a:off x="6262366" y="4930358"/>
            <a:ext cx="1656569" cy="5078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ITSOs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Infra Architects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900" b="1" i="0" u="none" strike="noStrike" kern="1200" cap="none" spc="0" normalizeH="0" baseline="0" noProof="0">
                <a:ln>
                  <a:noFill/>
                </a:ln>
                <a:solidFill>
                  <a:srgbClr val="00395E"/>
                </a:solidFill>
                <a:effectLst/>
                <a:uLnTx/>
                <a:uFillTx/>
                <a:latin typeface="Arial"/>
                <a:ea typeface="+mn-ea"/>
                <a:cs typeface="+mn-cs"/>
              </a:rPr>
              <a:t>GPS Leads</a:t>
            </a:r>
          </a:p>
        </p:txBody>
      </p:sp>
      <p:sp>
        <p:nvSpPr>
          <p:cNvPr id="107" name="TextBox 106">
            <a:extLst>
              <a:ext uri="{FF2B5EF4-FFF2-40B4-BE49-F238E27FC236}">
                <a16:creationId xmlns:a16="http://schemas.microsoft.com/office/drawing/2014/main" id="{35D913E4-F4CA-5C78-ED69-F507F613EE9B}"/>
              </a:ext>
            </a:extLst>
          </p:cNvPr>
          <p:cNvSpPr txBox="1"/>
          <p:nvPr/>
        </p:nvSpPr>
        <p:spPr>
          <a:xfrm>
            <a:off x="7619563" y="5601816"/>
            <a:ext cx="1977771" cy="936460"/>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1" i="0" u="none" strike="noStrike" kern="1200" cap="none" spc="0" normalizeH="0" baseline="0" noProof="0">
                <a:ln>
                  <a:noFill/>
                </a:ln>
                <a:solidFill>
                  <a:srgbClr val="00395E"/>
                </a:solidFill>
                <a:effectLst/>
                <a:uLnTx/>
                <a:uFillTx/>
                <a:latin typeface="Arial"/>
                <a:ea typeface="+mn-ea"/>
                <a:cs typeface="+mn-cs"/>
              </a:rPr>
              <a:t>Expected vs Actual Volumes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File count trend analysis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Payment volume per flow trend analysis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Sanctioned apps +</a:t>
            </a:r>
            <a:r>
              <a:rPr kumimoji="0" lang="en-IN" sz="700" b="0" i="1" u="none" strike="noStrike" kern="1200" cap="none" spc="0" normalizeH="0" baseline="0" noProof="0" err="1">
                <a:ln>
                  <a:noFill/>
                </a:ln>
                <a:solidFill>
                  <a:srgbClr val="070F26">
                    <a:lumMod val="50000"/>
                    <a:lumOff val="50000"/>
                  </a:srgbClr>
                </a:solidFill>
                <a:effectLst/>
                <a:uLnTx/>
                <a:uFillTx/>
                <a:latin typeface="Arial"/>
                <a:ea typeface="+mn-ea"/>
                <a:cs typeface="+mn-cs"/>
              </a:rPr>
              <a:t>ve</a:t>
            </a: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 &amp; -</a:t>
            </a:r>
            <a:r>
              <a:rPr kumimoji="0" lang="en-IN" sz="700" b="0" i="1" u="none" strike="noStrike" kern="1200" cap="none" spc="0" normalizeH="0" baseline="0" noProof="0" err="1">
                <a:ln>
                  <a:noFill/>
                </a:ln>
                <a:solidFill>
                  <a:srgbClr val="070F26">
                    <a:lumMod val="50000"/>
                    <a:lumOff val="50000"/>
                  </a:srgbClr>
                </a:solidFill>
                <a:effectLst/>
                <a:uLnTx/>
                <a:uFillTx/>
                <a:latin typeface="Arial"/>
                <a:ea typeface="+mn-ea"/>
                <a:cs typeface="+mn-cs"/>
              </a:rPr>
              <a:t>ve</a:t>
            </a: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 responses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700" b="0" i="1" u="none" strike="noStrike" kern="1200" cap="none" spc="0" normalizeH="0" baseline="0" noProof="0">
                <a:ln>
                  <a:noFill/>
                </a:ln>
                <a:solidFill>
                  <a:srgbClr val="070F26">
                    <a:lumMod val="50000"/>
                    <a:lumOff val="50000"/>
                  </a:srgbClr>
                </a:solidFill>
                <a:effectLst/>
                <a:uLnTx/>
                <a:uFillTx/>
                <a:latin typeface="Arial"/>
                <a:ea typeface="+mn-ea"/>
                <a:cs typeface="+mn-cs"/>
              </a:rPr>
              <a:t>Successful &amp; Rejected payment trend analysis</a:t>
            </a:r>
          </a:p>
        </p:txBody>
      </p:sp>
      <p:sp>
        <p:nvSpPr>
          <p:cNvPr id="124" name="TextBox 123">
            <a:extLst>
              <a:ext uri="{FF2B5EF4-FFF2-40B4-BE49-F238E27FC236}">
                <a16:creationId xmlns:a16="http://schemas.microsoft.com/office/drawing/2014/main" id="{D02FFCE6-5378-AA3B-869B-66CBC6A2AA2C}"/>
              </a:ext>
            </a:extLst>
          </p:cNvPr>
          <p:cNvSpPr txBox="1"/>
          <p:nvPr/>
        </p:nvSpPr>
        <p:spPr>
          <a:xfrm>
            <a:off x="7298186" y="1840064"/>
            <a:ext cx="1656569" cy="36933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1" i="0" u="none" strike="noStrike" kern="1200" cap="none" spc="0" normalizeH="0" baseline="0" noProof="0">
                <a:ln>
                  <a:noFill/>
                </a:ln>
                <a:solidFill>
                  <a:srgbClr val="00395E"/>
                </a:solidFill>
                <a:effectLst/>
                <a:uLnTx/>
                <a:uFillTx/>
                <a:latin typeface="Arial"/>
                <a:ea typeface="+mn-ea"/>
                <a:cs typeface="+mn-cs"/>
              </a:rPr>
              <a:t>Automation CoE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1" i="0" u="none" strike="noStrike" kern="1200" cap="none" spc="0" normalizeH="0" baseline="0" noProof="0">
                <a:ln>
                  <a:noFill/>
                </a:ln>
                <a:solidFill>
                  <a:srgbClr val="00395E"/>
                </a:solidFill>
                <a:effectLst/>
                <a:uLnTx/>
                <a:uFillTx/>
                <a:latin typeface="Arial"/>
                <a:ea typeface="+mn-ea"/>
                <a:cs typeface="+mn-cs"/>
              </a:rPr>
              <a:t>PE/IE teams</a:t>
            </a:r>
            <a:endParaRPr kumimoji="1" lang="en-IN" sz="900" b="1" i="0" u="none" strike="noStrike" kern="1200" cap="none" spc="0" normalizeH="0" baseline="0" noProof="0">
              <a:ln>
                <a:noFill/>
              </a:ln>
              <a:solidFill>
                <a:srgbClr val="00395E"/>
              </a:solidFill>
              <a:effectLst/>
              <a:uLnTx/>
              <a:uFillTx/>
              <a:latin typeface="Arial"/>
              <a:ea typeface="+mn-ea"/>
              <a:cs typeface="+mn-cs"/>
            </a:endParaRPr>
          </a:p>
        </p:txBody>
      </p:sp>
      <p:sp>
        <p:nvSpPr>
          <p:cNvPr id="125" name="TextBox 124">
            <a:extLst>
              <a:ext uri="{FF2B5EF4-FFF2-40B4-BE49-F238E27FC236}">
                <a16:creationId xmlns:a16="http://schemas.microsoft.com/office/drawing/2014/main" id="{C399FA3E-C01F-930C-7907-CF71781C49FB}"/>
              </a:ext>
            </a:extLst>
          </p:cNvPr>
          <p:cNvSpPr txBox="1"/>
          <p:nvPr/>
        </p:nvSpPr>
        <p:spPr>
          <a:xfrm>
            <a:off x="7609251" y="4960108"/>
            <a:ext cx="1656569" cy="36933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1" i="0" u="none" strike="noStrike" kern="1200" cap="none" spc="0" normalizeH="0" baseline="0" noProof="0">
                <a:ln>
                  <a:noFill/>
                </a:ln>
                <a:solidFill>
                  <a:srgbClr val="00395E"/>
                </a:solidFill>
                <a:effectLst/>
                <a:uLnTx/>
                <a:uFillTx/>
                <a:latin typeface="Arial"/>
                <a:ea typeface="+mn-ea"/>
                <a:cs typeface="+mn-cs"/>
              </a:rPr>
              <a:t>Automation CoE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900" b="1" i="0" u="none" strike="noStrike" kern="1200" cap="none" spc="0" normalizeH="0" baseline="0" noProof="0">
                <a:ln>
                  <a:noFill/>
                </a:ln>
                <a:solidFill>
                  <a:srgbClr val="00395E"/>
                </a:solidFill>
                <a:effectLst/>
                <a:uLnTx/>
                <a:uFillTx/>
                <a:latin typeface="Arial"/>
                <a:ea typeface="+mn-ea"/>
                <a:cs typeface="+mn-cs"/>
              </a:rPr>
              <a:t>PE/IE teams</a:t>
            </a:r>
            <a:endParaRPr kumimoji="1" lang="en-IN" sz="900" b="1" i="0" u="none" strike="noStrike" kern="1200" cap="none" spc="0" normalizeH="0" baseline="0" noProof="0">
              <a:ln>
                <a:noFill/>
              </a:ln>
              <a:solidFill>
                <a:srgbClr val="00395E"/>
              </a:solidFill>
              <a:effectLst/>
              <a:uLnTx/>
              <a:uFillTx/>
              <a:latin typeface="Arial"/>
              <a:ea typeface="+mn-ea"/>
              <a:cs typeface="+mn-cs"/>
            </a:endParaRPr>
          </a:p>
        </p:txBody>
      </p:sp>
      <p:cxnSp>
        <p:nvCxnSpPr>
          <p:cNvPr id="130" name="Straight Arrow Connector 129">
            <a:extLst>
              <a:ext uri="{FF2B5EF4-FFF2-40B4-BE49-F238E27FC236}">
                <a16:creationId xmlns:a16="http://schemas.microsoft.com/office/drawing/2014/main" id="{BBE3D49B-B806-4955-1DA8-B20792A71EAD}"/>
              </a:ext>
            </a:extLst>
          </p:cNvPr>
          <p:cNvCxnSpPr>
            <a:cxnSpLocks/>
          </p:cNvCxnSpPr>
          <p:nvPr/>
        </p:nvCxnSpPr>
        <p:spPr>
          <a:xfrm>
            <a:off x="1990648" y="1874256"/>
            <a:ext cx="6770" cy="29154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D597A0A5-68DD-9FB7-F129-F91A51A75546}"/>
              </a:ext>
            </a:extLst>
          </p:cNvPr>
          <p:cNvSpPr/>
          <p:nvPr/>
        </p:nvSpPr>
        <p:spPr>
          <a:xfrm>
            <a:off x="1156083" y="1586143"/>
            <a:ext cx="1715203" cy="297079"/>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Tier 0: Most Critical Apps</a:t>
            </a:r>
            <a:endParaRPr kumimoji="0" lang="en-IN" sz="1000" b="0" i="0" u="none" strike="noStrike" kern="1200" cap="none" spc="0" normalizeH="0" baseline="0" noProof="0" err="1">
              <a:ln>
                <a:noFill/>
              </a:ln>
              <a:solidFill>
                <a:srgbClr val="FFFFFF"/>
              </a:solidFill>
              <a:effectLst/>
              <a:uLnTx/>
              <a:uFillTx/>
              <a:latin typeface="Arial"/>
              <a:ea typeface="+mn-ea"/>
              <a:cs typeface="+mn-cs"/>
            </a:endParaRPr>
          </a:p>
        </p:txBody>
      </p:sp>
      <p:sp>
        <p:nvSpPr>
          <p:cNvPr id="12" name="Rectangle: Rounded Corners 11">
            <a:extLst>
              <a:ext uri="{FF2B5EF4-FFF2-40B4-BE49-F238E27FC236}">
                <a16:creationId xmlns:a16="http://schemas.microsoft.com/office/drawing/2014/main" id="{90B07D92-261C-6E03-E898-72CE4CD8B3F9}"/>
              </a:ext>
            </a:extLst>
          </p:cNvPr>
          <p:cNvSpPr/>
          <p:nvPr/>
        </p:nvSpPr>
        <p:spPr>
          <a:xfrm>
            <a:off x="1156083" y="1232257"/>
            <a:ext cx="1715203" cy="29707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Tier 1: Medium Critical</a:t>
            </a:r>
            <a:endParaRPr kumimoji="0" lang="en-IN" sz="1000" b="0" i="0" u="none" strike="noStrike" kern="1200" cap="none" spc="0" normalizeH="0" baseline="0" noProof="0">
              <a:ln>
                <a:noFill/>
              </a:ln>
              <a:solidFill>
                <a:srgbClr val="FFFFFF"/>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2A1E9DBC-68E0-C0E9-146B-5E07D04FA18C}"/>
              </a:ext>
            </a:extLst>
          </p:cNvPr>
          <p:cNvSpPr/>
          <p:nvPr/>
        </p:nvSpPr>
        <p:spPr>
          <a:xfrm>
            <a:off x="1156083" y="881792"/>
            <a:ext cx="1715203" cy="297079"/>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Tier 2: Least Critical</a:t>
            </a:r>
            <a:endParaRPr kumimoji="0" lang="en-IN" sz="10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887394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DE39F3-4640-AF37-9788-1F4C405E8B9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1769CE5F-F7AB-1964-A1F4-A6A1E19498FE}"/>
              </a:ext>
            </a:extLst>
          </p:cNvPr>
          <p:cNvSpPr>
            <a:spLocks noGrp="1"/>
          </p:cNvSpPr>
          <p:nvPr>
            <p:ph type="body" sz="quarter" idx="27"/>
          </p:nvPr>
        </p:nvSpPr>
        <p:spPr/>
        <p:txBody>
          <a:bodyPr/>
          <a:lstStyle/>
          <a:p>
            <a:endParaRPr lang="en-IN"/>
          </a:p>
        </p:txBody>
      </p:sp>
      <p:sp>
        <p:nvSpPr>
          <p:cNvPr id="6" name="Footer Placeholder 5">
            <a:extLst>
              <a:ext uri="{FF2B5EF4-FFF2-40B4-BE49-F238E27FC236}">
                <a16:creationId xmlns:a16="http://schemas.microsoft.com/office/drawing/2014/main" id="{79C4BEBF-8DEA-EB08-5AC6-E73B43EB308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7" name="Title 2">
            <a:extLst>
              <a:ext uri="{FF2B5EF4-FFF2-40B4-BE49-F238E27FC236}">
                <a16:creationId xmlns:a16="http://schemas.microsoft.com/office/drawing/2014/main" id="{2E75B6B5-57F3-004B-E4F6-DE64A63E4644}"/>
              </a:ext>
            </a:extLst>
          </p:cNvPr>
          <p:cNvSpPr txBox="1">
            <a:spLocks/>
          </p:cNvSpPr>
          <p:nvPr/>
        </p:nvSpPr>
        <p:spPr bwMode="gray">
          <a:xfrm>
            <a:off x="4498492" y="1351125"/>
            <a:ext cx="6152575" cy="7920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a:solidFill>
                  <a:schemeClr val="accent1"/>
                </a:solidFill>
                <a:latin typeface="Georgia" panose="02040502050405020303" pitchFamily="18" charset="0"/>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70F26"/>
                </a:solidFill>
                <a:effectLst/>
                <a:uLnTx/>
                <a:uFillTx/>
                <a:latin typeface="Georgia" panose="02040502050405020303" pitchFamily="18" charset="0"/>
                <a:ea typeface="+mj-ea"/>
                <a:cs typeface="+mj-cs"/>
              </a:rPr>
              <a:t>Operating Model</a:t>
            </a:r>
            <a:endParaRPr kumimoji="0" lang="en-GB" sz="4400" b="0" i="0" u="none" strike="noStrike" kern="1200" cap="none" spc="0" normalizeH="0" baseline="0" noProof="1">
              <a:ln>
                <a:noFill/>
              </a:ln>
              <a:solidFill>
                <a:srgbClr val="00CB5D"/>
              </a:solidFill>
              <a:effectLst/>
              <a:uLnTx/>
              <a:uFillTx/>
              <a:latin typeface="Georgia" panose="02040502050405020303" pitchFamily="18" charset="0"/>
              <a:ea typeface="+mj-ea"/>
              <a:cs typeface="+mj-cs"/>
            </a:endParaRPr>
          </a:p>
        </p:txBody>
      </p:sp>
      <p:pic>
        <p:nvPicPr>
          <p:cNvPr id="2052" name="Picture 4" descr="Free photo medium shot women in business meeting">
            <a:extLst>
              <a:ext uri="{FF2B5EF4-FFF2-40B4-BE49-F238E27FC236}">
                <a16:creationId xmlns:a16="http://schemas.microsoft.com/office/drawing/2014/main" id="{614067A1-B567-FD4C-3CDD-562351CC77C2}"/>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5904" r="590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851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3379-7C0D-FC04-58DA-0CB6BB83376F}"/>
              </a:ext>
            </a:extLst>
          </p:cNvPr>
          <p:cNvSpPr>
            <a:spLocks noGrp="1"/>
          </p:cNvSpPr>
          <p:nvPr>
            <p:ph type="title"/>
          </p:nvPr>
        </p:nvSpPr>
        <p:spPr>
          <a:xfrm>
            <a:off x="132911" y="216443"/>
            <a:ext cx="11449050" cy="454025"/>
          </a:xfrm>
        </p:spPr>
        <p:txBody>
          <a:bodyPr/>
          <a:lstStyle/>
          <a:p>
            <a:r>
              <a:rPr lang="en-GB" noProof="1"/>
              <a:t>GPS technology Automation CoE - Responsibilities &amp; Skillset of Roles</a:t>
            </a:r>
            <a:endParaRPr lang="en-IN"/>
          </a:p>
        </p:txBody>
      </p:sp>
      <p:graphicFrame>
        <p:nvGraphicFramePr>
          <p:cNvPr id="4" name="Table 3">
            <a:extLst>
              <a:ext uri="{FF2B5EF4-FFF2-40B4-BE49-F238E27FC236}">
                <a16:creationId xmlns:a16="http://schemas.microsoft.com/office/drawing/2014/main" id="{9FD57BFB-8FAA-71F4-26D9-B2A39E49AB0D}"/>
              </a:ext>
            </a:extLst>
          </p:cNvPr>
          <p:cNvGraphicFramePr>
            <a:graphicFrameLocks noGrp="1"/>
          </p:cNvGraphicFramePr>
          <p:nvPr>
            <p:extLst>
              <p:ext uri="{D42A27DB-BD31-4B8C-83A1-F6EECF244321}">
                <p14:modId xmlns:p14="http://schemas.microsoft.com/office/powerpoint/2010/main" val="757716740"/>
              </p:ext>
            </p:extLst>
          </p:nvPr>
        </p:nvGraphicFramePr>
        <p:xfrm>
          <a:off x="1307926" y="744526"/>
          <a:ext cx="8154660" cy="4976783"/>
        </p:xfrm>
        <a:graphic>
          <a:graphicData uri="http://schemas.openxmlformats.org/drawingml/2006/table">
            <a:tbl>
              <a:tblPr firstRow="1" bandRow="1">
                <a:tableStyleId>{F5AB1C69-6EDB-4FF4-983F-18BD219EF322}</a:tableStyleId>
              </a:tblPr>
              <a:tblGrid>
                <a:gridCol w="3672447">
                  <a:extLst>
                    <a:ext uri="{9D8B030D-6E8A-4147-A177-3AD203B41FA5}">
                      <a16:colId xmlns:a16="http://schemas.microsoft.com/office/drawing/2014/main" val="3382080948"/>
                    </a:ext>
                  </a:extLst>
                </a:gridCol>
                <a:gridCol w="4482213">
                  <a:extLst>
                    <a:ext uri="{9D8B030D-6E8A-4147-A177-3AD203B41FA5}">
                      <a16:colId xmlns:a16="http://schemas.microsoft.com/office/drawing/2014/main" val="2707990146"/>
                    </a:ext>
                  </a:extLst>
                </a:gridCol>
              </a:tblGrid>
              <a:tr h="221552">
                <a:tc>
                  <a:txBody>
                    <a:bodyPr/>
                    <a:lstStyle/>
                    <a:p>
                      <a:r>
                        <a:rPr lang="en-US" sz="900"/>
                        <a:t>Skills</a:t>
                      </a:r>
                    </a:p>
                  </a:txBody>
                  <a:tcPr/>
                </a:tc>
                <a:tc>
                  <a:txBody>
                    <a:bodyPr/>
                    <a:lstStyle/>
                    <a:p>
                      <a:r>
                        <a:rPr lang="en-US" sz="900"/>
                        <a:t>Responsibilities</a:t>
                      </a:r>
                    </a:p>
                  </a:txBody>
                  <a:tcPr/>
                </a:tc>
                <a:extLst>
                  <a:ext uri="{0D108BD9-81ED-4DB2-BD59-A6C34878D82A}">
                    <a16:rowId xmlns:a16="http://schemas.microsoft.com/office/drawing/2014/main" val="2245754497"/>
                  </a:ext>
                </a:extLst>
              </a:tr>
              <a:tr h="835074">
                <a:tc>
                  <a:txBody>
                    <a:bodyPr/>
                    <a:lstStyle/>
                    <a:p>
                      <a:pPr marL="228600" indent="-228600">
                        <a:spcBef>
                          <a:spcPts val="200"/>
                        </a:spcBef>
                        <a:buAutoNum type="arabicPeriod"/>
                      </a:pPr>
                      <a:r>
                        <a:rPr lang="en-US" sz="850"/>
                        <a:t>Agile and Scrum Delivery</a:t>
                      </a:r>
                    </a:p>
                    <a:p>
                      <a:pPr marL="228600" indent="-228600">
                        <a:spcBef>
                          <a:spcPts val="200"/>
                        </a:spcBef>
                        <a:buAutoNum type="arabicPeriod"/>
                      </a:pPr>
                      <a:r>
                        <a:rPr lang="en-US" sz="850"/>
                        <a:t>Project Management</a:t>
                      </a:r>
                    </a:p>
                    <a:p>
                      <a:pPr marL="228600" indent="-228600">
                        <a:spcBef>
                          <a:spcPts val="200"/>
                        </a:spcBef>
                        <a:buAutoNum type="arabicPeriod"/>
                      </a:pPr>
                      <a:r>
                        <a:rPr lang="en-US" sz="850"/>
                        <a:t>DevOps and SRE knowledge</a:t>
                      </a:r>
                    </a:p>
                    <a:p>
                      <a:pPr marL="228600" indent="-228600">
                        <a:spcBef>
                          <a:spcPts val="200"/>
                        </a:spcBef>
                        <a:buAutoNum type="arabicPeriod"/>
                      </a:pPr>
                      <a:r>
                        <a:rPr lang="en-US" sz="850"/>
                        <a:t>Stakeholder management and coordination</a:t>
                      </a:r>
                    </a:p>
                  </a:txBody>
                  <a:tcPr anchor="ctr"/>
                </a:tc>
                <a:tc>
                  <a:txBody>
                    <a:bodyPr/>
                    <a:lstStyle/>
                    <a:p>
                      <a:pPr marL="342900" indent="-342900">
                        <a:spcBef>
                          <a:spcPts val="200"/>
                        </a:spcBef>
                        <a:buFont typeface="+mj-lt"/>
                        <a:buAutoNum type="arabicPeriod"/>
                      </a:pPr>
                      <a:r>
                        <a:rPr lang="en-US" sz="850"/>
                        <a:t>Technical Project Manager, responsible for Sprint Backlog refinement</a:t>
                      </a:r>
                    </a:p>
                    <a:p>
                      <a:pPr marL="342900" indent="-342900">
                        <a:spcBef>
                          <a:spcPts val="200"/>
                        </a:spcBef>
                        <a:buFont typeface="+mj-lt"/>
                        <a:buAutoNum type="arabicPeriod"/>
                      </a:pPr>
                      <a:r>
                        <a:rPr lang="en-US" sz="850"/>
                        <a:t>Represents Automation CoE in PE/IE Regional Forums</a:t>
                      </a:r>
                    </a:p>
                    <a:p>
                      <a:pPr marL="342900" indent="-342900">
                        <a:spcBef>
                          <a:spcPts val="200"/>
                        </a:spcBef>
                        <a:buFont typeface="+mj-lt"/>
                        <a:buAutoNum type="arabicPeriod"/>
                      </a:pPr>
                      <a:r>
                        <a:rPr lang="en-US" sz="850"/>
                        <a:t>Accountable for respective workstream</a:t>
                      </a:r>
                    </a:p>
                    <a:p>
                      <a:pPr marL="342900" indent="-342900">
                        <a:spcBef>
                          <a:spcPts val="200"/>
                        </a:spcBef>
                        <a:buFont typeface="+mj-lt"/>
                        <a:buAutoNum type="arabicPeriod"/>
                      </a:pPr>
                      <a:r>
                        <a:rPr lang="en-US" sz="850"/>
                        <a:t>Responsible for Data Analysis and work with PE/IE to identify potential automation opportunities</a:t>
                      </a:r>
                    </a:p>
                  </a:txBody>
                  <a:tcPr anchor="ctr"/>
                </a:tc>
                <a:extLst>
                  <a:ext uri="{0D108BD9-81ED-4DB2-BD59-A6C34878D82A}">
                    <a16:rowId xmlns:a16="http://schemas.microsoft.com/office/drawing/2014/main" val="3364863915"/>
                  </a:ext>
                </a:extLst>
              </a:tr>
              <a:tr h="996402">
                <a:tc>
                  <a:txBody>
                    <a:bodyPr/>
                    <a:lstStyle/>
                    <a:p>
                      <a:pPr marL="342900" indent="-342900">
                        <a:spcBef>
                          <a:spcPts val="200"/>
                        </a:spcBef>
                        <a:buFont typeface="+mj-lt"/>
                        <a:buAutoNum type="arabicPeriod"/>
                      </a:pPr>
                      <a:r>
                        <a:rPr lang="en-US" sz="850"/>
                        <a:t>Architectural design and planning.</a:t>
                      </a:r>
                    </a:p>
                    <a:p>
                      <a:pPr marL="342900" indent="-342900">
                        <a:spcBef>
                          <a:spcPts val="200"/>
                        </a:spcBef>
                        <a:buFont typeface="+mj-lt"/>
                        <a:buAutoNum type="arabicPeriod"/>
                      </a:pPr>
                      <a:r>
                        <a:rPr lang="en-US" sz="850"/>
                        <a:t>Roadmap Execution.</a:t>
                      </a:r>
                    </a:p>
                    <a:p>
                      <a:pPr marL="342900" indent="-342900">
                        <a:spcBef>
                          <a:spcPts val="200"/>
                        </a:spcBef>
                        <a:buFont typeface="+mj-lt"/>
                        <a:buAutoNum type="arabicPeriod"/>
                      </a:pPr>
                      <a:r>
                        <a:rPr lang="en-US" sz="850"/>
                        <a:t>Automation strategy</a:t>
                      </a:r>
                    </a:p>
                  </a:txBody>
                  <a:tcPr anchor="ctr"/>
                </a:tc>
                <a:tc>
                  <a:txBody>
                    <a:bodyPr/>
                    <a:lstStyle/>
                    <a:p>
                      <a:pPr marL="228600" indent="-228600">
                        <a:spcBef>
                          <a:spcPts val="200"/>
                        </a:spcBef>
                        <a:buFont typeface="+mj-lt"/>
                        <a:buAutoNum type="arabicPeriod"/>
                      </a:pPr>
                      <a:r>
                        <a:rPr lang="en-US" sz="850"/>
                        <a:t>Qualify and design approvals for identified automation use cases.</a:t>
                      </a:r>
                    </a:p>
                    <a:p>
                      <a:pPr marL="228600" indent="-228600">
                        <a:spcBef>
                          <a:spcPts val="200"/>
                        </a:spcBef>
                        <a:buFont typeface="+mj-lt"/>
                        <a:buAutoNum type="arabicPeriod"/>
                      </a:pPr>
                      <a:r>
                        <a:rPr lang="en-US" sz="850"/>
                        <a:t>Provide architecture designs &amp; guidance for tech requirements</a:t>
                      </a:r>
                    </a:p>
                    <a:p>
                      <a:pPr marL="228600" indent="-228600">
                        <a:spcBef>
                          <a:spcPts val="200"/>
                        </a:spcBef>
                        <a:buFont typeface="+mj-lt"/>
                        <a:buAutoNum type="arabicPeriod"/>
                      </a:pPr>
                      <a:r>
                        <a:rPr lang="en-US" sz="850"/>
                        <a:t>Responsible to identify dependencies within workstreams </a:t>
                      </a:r>
                    </a:p>
                    <a:p>
                      <a:pPr marL="228600" indent="-228600">
                        <a:spcBef>
                          <a:spcPts val="200"/>
                        </a:spcBef>
                        <a:buFont typeface="+mj-lt"/>
                        <a:buAutoNum type="arabicPeriod"/>
                      </a:pPr>
                      <a:r>
                        <a:rPr lang="en-US" sz="850"/>
                        <a:t>Qualify Epic/Feature/Story for potential ROI </a:t>
                      </a:r>
                    </a:p>
                    <a:p>
                      <a:pPr marL="228600" indent="-228600">
                        <a:spcBef>
                          <a:spcPts val="200"/>
                        </a:spcBef>
                        <a:buFont typeface="+mj-lt"/>
                        <a:buAutoNum type="arabicPeriod"/>
                      </a:pPr>
                      <a:r>
                        <a:rPr lang="en-US" sz="850"/>
                        <a:t>Leveraging holistic view of DevOps and SRE practices, define AIOps architecture &amp; roadmaps</a:t>
                      </a:r>
                    </a:p>
                  </a:txBody>
                  <a:tcPr anchor="ctr"/>
                </a:tc>
                <a:extLst>
                  <a:ext uri="{0D108BD9-81ED-4DB2-BD59-A6C34878D82A}">
                    <a16:rowId xmlns:a16="http://schemas.microsoft.com/office/drawing/2014/main" val="4048715579"/>
                  </a:ext>
                </a:extLst>
              </a:tr>
              <a:tr h="536824">
                <a:tc>
                  <a:txBody>
                    <a:bodyPr/>
                    <a:lstStyle/>
                    <a:p>
                      <a:pPr marL="342900" indent="-342900">
                        <a:spcBef>
                          <a:spcPts val="200"/>
                        </a:spcBef>
                        <a:buFont typeface="+mj-lt"/>
                        <a:buAutoNum type="arabicPeriod"/>
                      </a:pPr>
                      <a:r>
                        <a:rPr lang="en-US" sz="850"/>
                        <a:t>Expert in AppD monitoring setup</a:t>
                      </a:r>
                    </a:p>
                    <a:p>
                      <a:pPr marL="342900" indent="-342900">
                        <a:spcBef>
                          <a:spcPts val="200"/>
                        </a:spcBef>
                        <a:buFont typeface="+mj-lt"/>
                        <a:buAutoNum type="arabicPeriod"/>
                      </a:pPr>
                      <a:r>
                        <a:rPr lang="en-US" sz="850"/>
                        <a:t>Knowledge of SRE practice and ITSM</a:t>
                      </a:r>
                    </a:p>
                    <a:p>
                      <a:pPr marL="342900" indent="-342900">
                        <a:spcBef>
                          <a:spcPts val="200"/>
                        </a:spcBef>
                        <a:buFont typeface="+mj-lt"/>
                        <a:buAutoNum type="arabicPeriod"/>
                      </a:pPr>
                      <a:r>
                        <a:rPr lang="en-US" sz="850"/>
                        <a:t>Expert in AppD analytics</a:t>
                      </a:r>
                    </a:p>
                  </a:txBody>
                  <a:tcPr anchor="ctr"/>
                </a:tc>
                <a:tc>
                  <a:txBody>
                    <a:bodyPr/>
                    <a:lstStyle/>
                    <a:p>
                      <a:pPr marL="228600" indent="-228600">
                        <a:spcBef>
                          <a:spcPts val="200"/>
                        </a:spcBef>
                        <a:buFont typeface="+mj-lt"/>
                        <a:buAutoNum type="arabicPeriod"/>
                      </a:pPr>
                      <a:r>
                        <a:rPr lang="en-US" sz="850"/>
                        <a:t>Collaborate with PE/IE/Dev  to define monitoring strategy.</a:t>
                      </a:r>
                    </a:p>
                    <a:p>
                      <a:pPr marL="228600" indent="-228600">
                        <a:spcBef>
                          <a:spcPts val="200"/>
                        </a:spcBef>
                        <a:buFont typeface="+mj-lt"/>
                        <a:buAutoNum type="arabicPeriod"/>
                      </a:pPr>
                      <a:r>
                        <a:rPr lang="en-US" sz="850"/>
                        <a:t>Design framework and standard policies for AppD setup</a:t>
                      </a:r>
                    </a:p>
                  </a:txBody>
                  <a:tcPr anchor="ctr"/>
                </a:tc>
                <a:extLst>
                  <a:ext uri="{0D108BD9-81ED-4DB2-BD59-A6C34878D82A}">
                    <a16:rowId xmlns:a16="http://schemas.microsoft.com/office/drawing/2014/main" val="1724684796"/>
                  </a:ext>
                </a:extLst>
              </a:tr>
              <a:tr h="536824">
                <a:tc>
                  <a:txBody>
                    <a:bodyPr/>
                    <a:lstStyle/>
                    <a:p>
                      <a:pPr marL="342900" indent="-342900">
                        <a:spcBef>
                          <a:spcPts val="200"/>
                        </a:spcBef>
                        <a:buFont typeface="+mj-lt"/>
                        <a:buAutoNum type="arabicPeriod"/>
                      </a:pPr>
                      <a:r>
                        <a:rPr lang="en-US" sz="850"/>
                        <a:t>Scripting, Jenkins and Java/Spring Boot understanding.</a:t>
                      </a:r>
                    </a:p>
                    <a:p>
                      <a:pPr marL="342900" indent="-342900">
                        <a:spcBef>
                          <a:spcPts val="200"/>
                        </a:spcBef>
                        <a:buFont typeface="+mj-lt"/>
                        <a:buAutoNum type="arabicPeriod"/>
                      </a:pPr>
                      <a:r>
                        <a:rPr lang="en-US" sz="850"/>
                        <a:t>Kubernetes and Docker expertise.</a:t>
                      </a:r>
                    </a:p>
                    <a:p>
                      <a:pPr marL="342900" indent="-342900">
                        <a:spcBef>
                          <a:spcPts val="200"/>
                        </a:spcBef>
                        <a:buFont typeface="+mj-lt"/>
                        <a:buAutoNum type="arabicPeriod"/>
                      </a:pPr>
                      <a:r>
                        <a:rPr lang="en-US" sz="850"/>
                        <a:t>REST API knowledge with version control proficiency</a:t>
                      </a:r>
                    </a:p>
                  </a:txBody>
                  <a:tcPr anchor="ctr"/>
                </a:tc>
                <a:tc>
                  <a:txBody>
                    <a:bodyPr/>
                    <a:lstStyle/>
                    <a:p>
                      <a:pPr marL="228600" indent="-228600">
                        <a:spcBef>
                          <a:spcPts val="200"/>
                        </a:spcBef>
                        <a:buFont typeface="+mj-lt"/>
                        <a:buAutoNum type="arabicPeriod"/>
                      </a:pPr>
                      <a:r>
                        <a:rPr lang="en-US" sz="850"/>
                        <a:t>Write scripts for automation and configuration management.</a:t>
                      </a:r>
                    </a:p>
                    <a:p>
                      <a:pPr marL="228600" indent="-228600">
                        <a:spcBef>
                          <a:spcPts val="200"/>
                        </a:spcBef>
                        <a:buFont typeface="+mj-lt"/>
                        <a:buAutoNum type="arabicPeriod"/>
                      </a:pPr>
                      <a:r>
                        <a:rPr lang="en-US" sz="850"/>
                        <a:t>Create Jenkins pipelines &amp; manage containerization with Kubernetes &amp; Docker.</a:t>
                      </a:r>
                    </a:p>
                    <a:p>
                      <a:pPr marL="228600" indent="-228600">
                        <a:spcBef>
                          <a:spcPts val="200"/>
                        </a:spcBef>
                        <a:buFont typeface="+mj-lt"/>
                        <a:buAutoNum type="arabicPeriod"/>
                      </a:pPr>
                      <a:r>
                        <a:rPr lang="en-US" sz="850"/>
                        <a:t>Integrate systems using REST APIs.</a:t>
                      </a:r>
                    </a:p>
                  </a:txBody>
                  <a:tcPr anchor="ctr"/>
                </a:tc>
                <a:extLst>
                  <a:ext uri="{0D108BD9-81ED-4DB2-BD59-A6C34878D82A}">
                    <a16:rowId xmlns:a16="http://schemas.microsoft.com/office/drawing/2014/main" val="1932930280"/>
                  </a:ext>
                </a:extLst>
              </a:tr>
              <a:tr h="1032924">
                <a:tc>
                  <a:txBody>
                    <a:bodyPr/>
                    <a:lstStyle/>
                    <a:p>
                      <a:pPr marL="342900" indent="-342900">
                        <a:spcBef>
                          <a:spcPts val="200"/>
                        </a:spcBef>
                        <a:buFont typeface="+mj-lt"/>
                        <a:buAutoNum type="arabicPeriod"/>
                      </a:pPr>
                      <a:r>
                        <a:rPr lang="en-US" sz="850"/>
                        <a:t>Data analysis</a:t>
                      </a:r>
                    </a:p>
                    <a:p>
                      <a:pPr marL="342900" indent="-342900">
                        <a:spcBef>
                          <a:spcPts val="200"/>
                        </a:spcBef>
                        <a:buFont typeface="+mj-lt"/>
                        <a:buAutoNum type="arabicPeriod"/>
                      </a:pPr>
                      <a:r>
                        <a:rPr lang="en-US" sz="850"/>
                        <a:t>Excellent understanding of payment domain</a:t>
                      </a:r>
                    </a:p>
                    <a:p>
                      <a:pPr marL="342900" indent="-342900">
                        <a:spcBef>
                          <a:spcPts val="200"/>
                        </a:spcBef>
                        <a:buFont typeface="+mj-lt"/>
                        <a:buAutoNum type="arabicPeriod"/>
                      </a:pPr>
                      <a:r>
                        <a:rPr lang="en-US" sz="850"/>
                        <a:t>Design dashboards</a:t>
                      </a:r>
                    </a:p>
                    <a:p>
                      <a:pPr marL="342900" indent="-342900">
                        <a:spcBef>
                          <a:spcPts val="200"/>
                        </a:spcBef>
                        <a:buFont typeface="+mj-lt"/>
                        <a:buAutoNum type="arabicPeriod"/>
                      </a:pPr>
                      <a:r>
                        <a:rPr lang="en-US" sz="850"/>
                        <a:t>Implementation of SLIs &amp; SLOs</a:t>
                      </a:r>
                    </a:p>
                    <a:p>
                      <a:pPr marL="342900" indent="-342900">
                        <a:spcBef>
                          <a:spcPts val="200"/>
                        </a:spcBef>
                        <a:buFont typeface="+mj-lt"/>
                        <a:buAutoNum type="arabicPeriod"/>
                      </a:pPr>
                      <a:r>
                        <a:rPr lang="en-US" sz="850"/>
                        <a:t>Proficiency in version control, troubleshooting, optimizing alerts.</a:t>
                      </a:r>
                    </a:p>
                  </a:txBody>
                  <a:tcPr anchor="ctr"/>
                </a:tc>
                <a:tc>
                  <a:txBody>
                    <a:bodyPr/>
                    <a:lstStyle/>
                    <a:p>
                      <a:pPr marL="228600" indent="-228600">
                        <a:spcBef>
                          <a:spcPts val="200"/>
                        </a:spcBef>
                        <a:buFont typeface="+mj-lt"/>
                        <a:buAutoNum type="arabicPeriod"/>
                      </a:pPr>
                      <a:r>
                        <a:rPr lang="en-US" sz="850"/>
                        <a:t>Creation of service catalog</a:t>
                      </a:r>
                    </a:p>
                    <a:p>
                      <a:pPr marL="228600" indent="-228600">
                        <a:spcBef>
                          <a:spcPts val="200"/>
                        </a:spcBef>
                        <a:buFont typeface="+mj-lt"/>
                        <a:buAutoNum type="arabicPeriod"/>
                      </a:pPr>
                      <a:r>
                        <a:rPr lang="en-US" sz="850"/>
                        <a:t>Analysis of payment flows</a:t>
                      </a:r>
                    </a:p>
                    <a:p>
                      <a:pPr marL="228600" indent="-228600">
                        <a:spcBef>
                          <a:spcPts val="200"/>
                        </a:spcBef>
                        <a:buFont typeface="+mj-lt"/>
                        <a:buAutoNum type="arabicPeriod"/>
                      </a:pPr>
                      <a:r>
                        <a:rPr lang="en-US" sz="850"/>
                        <a:t>Create dashboards for E2E real time view</a:t>
                      </a:r>
                    </a:p>
                    <a:p>
                      <a:pPr marL="228600" indent="-228600">
                        <a:spcBef>
                          <a:spcPts val="200"/>
                        </a:spcBef>
                        <a:buFont typeface="+mj-lt"/>
                        <a:buAutoNum type="arabicPeriod"/>
                      </a:pPr>
                      <a:r>
                        <a:rPr lang="en-US" sz="850"/>
                        <a:t>Coordinate with business and ITSOs to develop baseline metrics</a:t>
                      </a:r>
                    </a:p>
                    <a:p>
                      <a:pPr marL="228600" indent="-228600">
                        <a:spcBef>
                          <a:spcPts val="200"/>
                        </a:spcBef>
                        <a:buFont typeface="+mj-lt"/>
                        <a:buAutoNum type="arabicPeriod"/>
                      </a:pPr>
                      <a:r>
                        <a:rPr lang="en-US" sz="850"/>
                        <a:t>Work across streams to implement SRE focused observability</a:t>
                      </a:r>
                    </a:p>
                  </a:txBody>
                  <a:tcPr anchor="ctr"/>
                </a:tc>
                <a:extLst>
                  <a:ext uri="{0D108BD9-81ED-4DB2-BD59-A6C34878D82A}">
                    <a16:rowId xmlns:a16="http://schemas.microsoft.com/office/drawing/2014/main" val="653467538"/>
                  </a:ext>
                </a:extLst>
              </a:tr>
              <a:tr h="689928">
                <a:tc>
                  <a:txBody>
                    <a:bodyPr/>
                    <a:lstStyle/>
                    <a:p>
                      <a:pPr marL="342900" indent="-342900">
                        <a:spcBef>
                          <a:spcPts val="200"/>
                        </a:spcBef>
                        <a:buFont typeface="+mj-lt"/>
                        <a:buAutoNum type="arabicPeriod"/>
                      </a:pPr>
                      <a:r>
                        <a:rPr lang="en-US" sz="850"/>
                        <a:t>Expert in Splunk alerting and monitoring setup</a:t>
                      </a:r>
                    </a:p>
                    <a:p>
                      <a:pPr marL="342900" indent="-342900">
                        <a:spcBef>
                          <a:spcPts val="200"/>
                        </a:spcBef>
                        <a:buFont typeface="+mj-lt"/>
                        <a:buAutoNum type="arabicPeriod"/>
                      </a:pPr>
                      <a:r>
                        <a:rPr lang="en-US" sz="850"/>
                        <a:t>Knowledge of SRE practice and ITSM</a:t>
                      </a:r>
                    </a:p>
                    <a:p>
                      <a:pPr marL="342900" indent="-342900">
                        <a:spcBef>
                          <a:spcPts val="200"/>
                        </a:spcBef>
                        <a:buFont typeface="+mj-lt"/>
                        <a:buAutoNum type="arabicPeriod"/>
                      </a:pPr>
                      <a:r>
                        <a:rPr lang="en-US" sz="850"/>
                        <a:t>Expert in Splunk ITSI</a:t>
                      </a:r>
                    </a:p>
                  </a:txBody>
                  <a:tcPr anchor="ctr"/>
                </a:tc>
                <a:tc>
                  <a:txBody>
                    <a:bodyPr/>
                    <a:lstStyle/>
                    <a:p>
                      <a:pPr marL="228600" indent="-228600">
                        <a:spcBef>
                          <a:spcPts val="200"/>
                        </a:spcBef>
                        <a:buFont typeface="+mj-lt"/>
                        <a:buAutoNum type="arabicPeriod"/>
                      </a:pPr>
                      <a:r>
                        <a:rPr lang="en-US" sz="850"/>
                        <a:t>Collaborate with PE/IE/Dev  to define alerting strategy.</a:t>
                      </a:r>
                    </a:p>
                    <a:p>
                      <a:pPr marL="228600" indent="-228600">
                        <a:spcBef>
                          <a:spcPts val="200"/>
                        </a:spcBef>
                        <a:buFont typeface="+mj-lt"/>
                        <a:buAutoNum type="arabicPeriod"/>
                      </a:pPr>
                      <a:r>
                        <a:rPr lang="en-US" sz="850"/>
                        <a:t>Design framework for Splunk setup</a:t>
                      </a:r>
                    </a:p>
                    <a:p>
                      <a:pPr marL="228600" indent="-228600">
                        <a:spcBef>
                          <a:spcPts val="200"/>
                        </a:spcBef>
                        <a:buFont typeface="+mj-lt"/>
                        <a:buAutoNum type="arabicPeriod"/>
                      </a:pPr>
                      <a:r>
                        <a:rPr lang="en-US" sz="850"/>
                        <a:t>Analysis of logs to define alerting</a:t>
                      </a:r>
                    </a:p>
                  </a:txBody>
                  <a:tcPr anchor="ctr"/>
                </a:tc>
                <a:extLst>
                  <a:ext uri="{0D108BD9-81ED-4DB2-BD59-A6C34878D82A}">
                    <a16:rowId xmlns:a16="http://schemas.microsoft.com/office/drawing/2014/main" val="990512454"/>
                  </a:ext>
                </a:extLst>
              </a:tr>
            </a:tbl>
          </a:graphicData>
        </a:graphic>
      </p:graphicFrame>
      <p:sp>
        <p:nvSpPr>
          <p:cNvPr id="6" name="TextBox 5">
            <a:extLst>
              <a:ext uri="{FF2B5EF4-FFF2-40B4-BE49-F238E27FC236}">
                <a16:creationId xmlns:a16="http://schemas.microsoft.com/office/drawing/2014/main" id="{7895B8DF-FD81-1901-FD71-20E430FE4EBF}"/>
              </a:ext>
            </a:extLst>
          </p:cNvPr>
          <p:cNvSpPr txBox="1"/>
          <p:nvPr/>
        </p:nvSpPr>
        <p:spPr>
          <a:xfrm>
            <a:off x="355184" y="2280660"/>
            <a:ext cx="787048" cy="318924"/>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800" b="1" i="0" u="none" strike="noStrike" kern="1200" cap="none" spc="0" normalizeH="0" baseline="0" noProof="0">
                <a:ln>
                  <a:noFill/>
                </a:ln>
                <a:solidFill>
                  <a:srgbClr val="404040"/>
                </a:solidFill>
                <a:effectLst/>
                <a:uLnTx/>
                <a:uFillTx/>
                <a:latin typeface="Arial"/>
                <a:ea typeface="+mn-ea"/>
                <a:cs typeface="+mn-cs"/>
              </a:rPr>
              <a:t>Technical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GB" sz="800" b="1" i="0" u="none" strike="noStrike" kern="1200" cap="none" spc="0" normalizeH="0" baseline="0" noProof="0">
                <a:ln>
                  <a:noFill/>
                </a:ln>
                <a:solidFill>
                  <a:srgbClr val="404040"/>
                </a:solidFill>
                <a:effectLst/>
                <a:uLnTx/>
                <a:uFillTx/>
                <a:latin typeface="Arial"/>
                <a:ea typeface="+mn-ea"/>
                <a:cs typeface="+mn-cs"/>
              </a:rPr>
              <a:t>Architect</a:t>
            </a:r>
          </a:p>
        </p:txBody>
      </p:sp>
      <p:pic>
        <p:nvPicPr>
          <p:cNvPr id="8" name="Graphic 7" descr="User with solid fill">
            <a:extLst>
              <a:ext uri="{FF2B5EF4-FFF2-40B4-BE49-F238E27FC236}">
                <a16:creationId xmlns:a16="http://schemas.microsoft.com/office/drawing/2014/main" id="{5EF8EF1E-BF03-4EA1-8BBC-6C26E02D0E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7" y="1905033"/>
            <a:ext cx="391823" cy="391823"/>
          </a:xfrm>
          <a:prstGeom prst="rect">
            <a:avLst/>
          </a:prstGeom>
        </p:spPr>
      </p:pic>
      <p:sp>
        <p:nvSpPr>
          <p:cNvPr id="9" name="TextBox 8">
            <a:extLst>
              <a:ext uri="{FF2B5EF4-FFF2-40B4-BE49-F238E27FC236}">
                <a16:creationId xmlns:a16="http://schemas.microsoft.com/office/drawing/2014/main" id="{80A18C75-D11B-46DD-D251-E219C24CD3B9}"/>
              </a:ext>
            </a:extLst>
          </p:cNvPr>
          <p:cNvSpPr txBox="1"/>
          <p:nvPr/>
        </p:nvSpPr>
        <p:spPr>
          <a:xfrm>
            <a:off x="446588" y="1395616"/>
            <a:ext cx="635411" cy="318924"/>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00000"/>
              </a:lnSpc>
              <a:spcBef>
                <a:spcPts val="0"/>
              </a:spcBef>
              <a:spcAft>
                <a:spcPts val="0"/>
              </a:spcAft>
              <a:buClr>
                <a:srgbClr val="111B46"/>
              </a:buClr>
              <a:buSzTx/>
              <a:buFontTx/>
              <a:buNone/>
              <a:tabLst/>
              <a:defRPr/>
            </a:pPr>
            <a:r>
              <a:rPr kumimoji="1" lang="en-GB" sz="800" b="1" i="0" u="none" strike="noStrike" kern="1200" cap="none" spc="0" normalizeH="0" baseline="0" noProof="0">
                <a:ln>
                  <a:noFill/>
                </a:ln>
                <a:solidFill>
                  <a:srgbClr val="404040"/>
                </a:solidFill>
                <a:effectLst/>
                <a:uLnTx/>
                <a:uFillTx/>
                <a:latin typeface="Arial" panose="020B0604020202020204" pitchFamily="34" charset="0"/>
                <a:ea typeface="Helvetica Neue" panose="02000503000000020004" pitchFamily="2" charset="0"/>
                <a:cs typeface="Arial" panose="020B0604020202020204" pitchFamily="34" charset="0"/>
              </a:rPr>
              <a:t>Work Stream Leads</a:t>
            </a:r>
          </a:p>
        </p:txBody>
      </p:sp>
      <p:pic>
        <p:nvPicPr>
          <p:cNvPr id="10" name="Graphic 9" descr="User with solid fill">
            <a:extLst>
              <a:ext uri="{FF2B5EF4-FFF2-40B4-BE49-F238E27FC236}">
                <a16:creationId xmlns:a16="http://schemas.microsoft.com/office/drawing/2014/main" id="{7BA53E5B-A197-D02E-6C11-710E073017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717" y="1027638"/>
            <a:ext cx="391823" cy="391823"/>
          </a:xfrm>
          <a:prstGeom prst="rect">
            <a:avLst/>
          </a:prstGeom>
        </p:spPr>
      </p:pic>
      <p:pic>
        <p:nvPicPr>
          <p:cNvPr id="11" name="Graphic 10" descr="User with solid fill">
            <a:extLst>
              <a:ext uri="{FF2B5EF4-FFF2-40B4-BE49-F238E27FC236}">
                <a16:creationId xmlns:a16="http://schemas.microsoft.com/office/drawing/2014/main" id="{4783F9A4-5950-3762-584F-F5874235FE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703" y="1027638"/>
            <a:ext cx="391823" cy="391823"/>
          </a:xfrm>
          <a:prstGeom prst="rect">
            <a:avLst/>
          </a:prstGeom>
        </p:spPr>
      </p:pic>
      <p:sp>
        <p:nvSpPr>
          <p:cNvPr id="12" name="TextBox 11">
            <a:extLst>
              <a:ext uri="{FF2B5EF4-FFF2-40B4-BE49-F238E27FC236}">
                <a16:creationId xmlns:a16="http://schemas.microsoft.com/office/drawing/2014/main" id="{32D4A275-A5BE-8F37-5970-21CE5F1B420B}"/>
              </a:ext>
            </a:extLst>
          </p:cNvPr>
          <p:cNvSpPr txBox="1"/>
          <p:nvPr/>
        </p:nvSpPr>
        <p:spPr>
          <a:xfrm>
            <a:off x="522979" y="5277563"/>
            <a:ext cx="451459" cy="318924"/>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00000"/>
              </a:lnSpc>
              <a:spcBef>
                <a:spcPts val="0"/>
              </a:spcBef>
              <a:spcAft>
                <a:spcPts val="0"/>
              </a:spcAft>
              <a:buClr>
                <a:srgbClr val="111B46"/>
              </a:buClr>
              <a:buSzTx/>
              <a:buFontTx/>
              <a:buNone/>
              <a:tabLst/>
              <a:defRPr/>
            </a:pPr>
            <a:r>
              <a:rPr kumimoji="0" lang="en-GB" sz="800" b="1" i="0" u="none" strike="noStrike" kern="1200" cap="none" spc="0" normalizeH="0" baseline="0" noProof="0">
                <a:ln>
                  <a:noFill/>
                </a:ln>
                <a:solidFill>
                  <a:srgbClr val="404040"/>
                </a:solidFill>
                <a:effectLst/>
                <a:uLnTx/>
                <a:uFillTx/>
                <a:latin typeface="Arial" panose="020B0604020202020204" pitchFamily="34" charset="0"/>
                <a:ea typeface="Helvetica Neue" panose="02000503000000020004" pitchFamily="2" charset="0"/>
                <a:cs typeface="Arial" panose="020B0604020202020204" pitchFamily="34" charset="0"/>
              </a:rPr>
              <a:t>Splunk SME</a:t>
            </a:r>
          </a:p>
        </p:txBody>
      </p:sp>
      <p:pic>
        <p:nvPicPr>
          <p:cNvPr id="13" name="Graphic 12" descr="User with solid fill">
            <a:extLst>
              <a:ext uri="{FF2B5EF4-FFF2-40B4-BE49-F238E27FC236}">
                <a16:creationId xmlns:a16="http://schemas.microsoft.com/office/drawing/2014/main" id="{D38DA9AF-424B-0EA7-0B34-1BA79690661B}"/>
              </a:ext>
            </a:extLst>
          </p:cNvPr>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552797" y="4904323"/>
            <a:ext cx="391823" cy="391823"/>
          </a:xfrm>
          <a:prstGeom prst="rect">
            <a:avLst/>
          </a:prstGeom>
        </p:spPr>
      </p:pic>
      <p:pic>
        <p:nvPicPr>
          <p:cNvPr id="14" name="Graphic 13" descr="User with solid fill">
            <a:extLst>
              <a:ext uri="{FF2B5EF4-FFF2-40B4-BE49-F238E27FC236}">
                <a16:creationId xmlns:a16="http://schemas.microsoft.com/office/drawing/2014/main" id="{7981525F-D398-4E54-C563-6357BA9B92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797" y="4904323"/>
            <a:ext cx="391823" cy="391823"/>
          </a:xfrm>
          <a:prstGeom prst="rect">
            <a:avLst/>
          </a:prstGeom>
        </p:spPr>
      </p:pic>
      <p:grpSp>
        <p:nvGrpSpPr>
          <p:cNvPr id="19" name="Group 18">
            <a:extLst>
              <a:ext uri="{FF2B5EF4-FFF2-40B4-BE49-F238E27FC236}">
                <a16:creationId xmlns:a16="http://schemas.microsoft.com/office/drawing/2014/main" id="{4D34BE9E-3233-00C4-1C45-00CBFE3002EE}"/>
              </a:ext>
            </a:extLst>
          </p:cNvPr>
          <p:cNvGrpSpPr/>
          <p:nvPr/>
        </p:nvGrpSpPr>
        <p:grpSpPr>
          <a:xfrm>
            <a:off x="477469" y="3391583"/>
            <a:ext cx="542478" cy="558764"/>
            <a:chOff x="9912583" y="4095230"/>
            <a:chExt cx="714615" cy="750759"/>
          </a:xfrm>
        </p:grpSpPr>
        <p:pic>
          <p:nvPicPr>
            <p:cNvPr id="20" name="Graphic 19" descr="User with solid fill">
              <a:extLst>
                <a:ext uri="{FF2B5EF4-FFF2-40B4-BE49-F238E27FC236}">
                  <a16:creationId xmlns:a16="http://schemas.microsoft.com/office/drawing/2014/main" id="{873766CA-9E1B-39B8-4E46-A6577DABAE1D}"/>
                </a:ext>
              </a:extLst>
            </p:cNvPr>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9912583" y="4095230"/>
              <a:ext cx="516155" cy="516155"/>
            </a:xfrm>
            <a:prstGeom prst="rect">
              <a:avLst/>
            </a:prstGeom>
          </p:spPr>
        </p:pic>
        <p:pic>
          <p:nvPicPr>
            <p:cNvPr id="21" name="Graphic 20" descr="User with solid fill">
              <a:extLst>
                <a:ext uri="{FF2B5EF4-FFF2-40B4-BE49-F238E27FC236}">
                  <a16:creationId xmlns:a16="http://schemas.microsoft.com/office/drawing/2014/main" id="{CBEB794D-3A35-4422-B8C6-2D32AE7E0B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1043" y="4095230"/>
              <a:ext cx="516155" cy="516155"/>
            </a:xfrm>
            <a:prstGeom prst="rect">
              <a:avLst/>
            </a:prstGeom>
          </p:spPr>
        </p:pic>
        <p:sp>
          <p:nvSpPr>
            <p:cNvPr id="22" name="TextBox 21">
              <a:extLst>
                <a:ext uri="{FF2B5EF4-FFF2-40B4-BE49-F238E27FC236}">
                  <a16:creationId xmlns:a16="http://schemas.microsoft.com/office/drawing/2014/main" id="{EDD316BB-B113-4300-E409-17DE990513EB}"/>
                </a:ext>
              </a:extLst>
            </p:cNvPr>
            <p:cNvSpPr txBox="1"/>
            <p:nvPr/>
          </p:nvSpPr>
          <p:spPr>
            <a:xfrm>
              <a:off x="10011653" y="4527065"/>
              <a:ext cx="498533" cy="318924"/>
            </a:xfrm>
            <a:prstGeom prst="rect">
              <a:avLst/>
            </a:prstGeom>
            <a:noFill/>
          </p:spPr>
          <p:txBody>
            <a:bodyPr wrap="none" lIns="0" tIns="36000" rIns="0" bIns="36000" rtlCol="0">
              <a:spAutoFit/>
            </a:bodyPr>
            <a:lstStyle/>
            <a:p>
              <a:pPr marL="0" marR="0" lvl="0" indent="0" algn="ctr" defTabSz="914400" rtl="0" eaLnBrk="1" fontAlgn="auto" latinLnBrk="0" hangingPunct="1">
                <a:lnSpc>
                  <a:spcPct val="100000"/>
                </a:lnSpc>
                <a:spcBef>
                  <a:spcPts val="0"/>
                </a:spcBef>
                <a:spcAft>
                  <a:spcPts val="0"/>
                </a:spcAft>
                <a:buClr>
                  <a:srgbClr val="111B46"/>
                </a:buClr>
                <a:buSzTx/>
                <a:buFontTx/>
                <a:buNone/>
                <a:tabLst/>
                <a:defRPr/>
              </a:pPr>
              <a:r>
                <a:rPr kumimoji="1" lang="en-GB" sz="800" b="1" i="0" u="none" strike="noStrike" kern="1200" cap="none" spc="0" normalizeH="0" baseline="0" noProof="0">
                  <a:ln>
                    <a:noFill/>
                  </a:ln>
                  <a:solidFill>
                    <a:srgbClr val="404040"/>
                  </a:solidFill>
                  <a:effectLst/>
                  <a:uLnTx/>
                  <a:uFillTx/>
                  <a:latin typeface="Arial" panose="020B0604020202020204" pitchFamily="34" charset="0"/>
                  <a:ea typeface="Helvetica Neue" panose="02000503000000020004" pitchFamily="2" charset="0"/>
                  <a:cs typeface="Arial" panose="020B0604020202020204" pitchFamily="34" charset="0"/>
                </a:rPr>
                <a:t>DevOps </a:t>
              </a:r>
            </a:p>
            <a:p>
              <a:pPr marL="0" marR="0" lvl="0" indent="0" algn="ctr" defTabSz="914400" rtl="0" eaLnBrk="1" fontAlgn="auto" latinLnBrk="0" hangingPunct="1">
                <a:lnSpc>
                  <a:spcPct val="100000"/>
                </a:lnSpc>
                <a:spcBef>
                  <a:spcPts val="0"/>
                </a:spcBef>
                <a:spcAft>
                  <a:spcPts val="0"/>
                </a:spcAft>
                <a:buClr>
                  <a:srgbClr val="111B46"/>
                </a:buClr>
                <a:buSzTx/>
                <a:buFontTx/>
                <a:buNone/>
                <a:tabLst/>
                <a:defRPr/>
              </a:pPr>
              <a:r>
                <a:rPr kumimoji="1" lang="en-GB" sz="800" b="1" i="0" u="none" strike="noStrike" kern="1200" cap="none" spc="0" normalizeH="0" baseline="0" noProof="0">
                  <a:ln>
                    <a:noFill/>
                  </a:ln>
                  <a:solidFill>
                    <a:srgbClr val="404040"/>
                  </a:solidFill>
                  <a:effectLst/>
                  <a:uLnTx/>
                  <a:uFillTx/>
                  <a:latin typeface="Arial" panose="020B0604020202020204" pitchFamily="34" charset="0"/>
                  <a:ea typeface="Helvetica Neue" panose="02000503000000020004" pitchFamily="2" charset="0"/>
                  <a:cs typeface="Arial" panose="020B0604020202020204" pitchFamily="34" charset="0"/>
                </a:rPr>
                <a:t>Engineers</a:t>
              </a:r>
              <a:endParaRPr kumimoji="0" lang="en-GB" sz="800" b="1" i="0" u="none" strike="noStrike" kern="1200" cap="none" spc="0" normalizeH="0" baseline="0" noProof="0">
                <a:ln>
                  <a:noFill/>
                </a:ln>
                <a:solidFill>
                  <a:srgbClr val="404040"/>
                </a:solidFill>
                <a:effectLst/>
                <a:uLnTx/>
                <a:uFillTx/>
                <a:latin typeface="Arial" panose="020B0604020202020204" pitchFamily="34" charset="0"/>
                <a:ea typeface="Helvetica Neue" panose="02000503000000020004" pitchFamily="2" charset="0"/>
                <a:cs typeface="Arial" panose="020B0604020202020204" pitchFamily="34" charset="0"/>
              </a:endParaRPr>
            </a:p>
          </p:txBody>
        </p:sp>
      </p:grpSp>
      <p:grpSp>
        <p:nvGrpSpPr>
          <p:cNvPr id="23" name="Group 22">
            <a:extLst>
              <a:ext uri="{FF2B5EF4-FFF2-40B4-BE49-F238E27FC236}">
                <a16:creationId xmlns:a16="http://schemas.microsoft.com/office/drawing/2014/main" id="{C655C9FB-2246-517A-C3DA-B3700C3DFBB3}"/>
              </a:ext>
            </a:extLst>
          </p:cNvPr>
          <p:cNvGrpSpPr/>
          <p:nvPr/>
        </p:nvGrpSpPr>
        <p:grpSpPr>
          <a:xfrm>
            <a:off x="476032" y="2753315"/>
            <a:ext cx="545352" cy="467810"/>
            <a:chOff x="5214581" y="2381151"/>
            <a:chExt cx="718401" cy="628555"/>
          </a:xfrm>
        </p:grpSpPr>
        <p:sp>
          <p:nvSpPr>
            <p:cNvPr id="24" name="TextBox 23">
              <a:extLst>
                <a:ext uri="{FF2B5EF4-FFF2-40B4-BE49-F238E27FC236}">
                  <a16:creationId xmlns:a16="http://schemas.microsoft.com/office/drawing/2014/main" id="{E1096C9A-C4D4-9167-6716-8BDE44A7A2AE}"/>
                </a:ext>
              </a:extLst>
            </p:cNvPr>
            <p:cNvSpPr txBox="1"/>
            <p:nvPr/>
          </p:nvSpPr>
          <p:spPr>
            <a:xfrm>
              <a:off x="5214581" y="2813892"/>
              <a:ext cx="718401" cy="195814"/>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00000"/>
                </a:lnSpc>
                <a:spcBef>
                  <a:spcPts val="0"/>
                </a:spcBef>
                <a:spcAft>
                  <a:spcPts val="0"/>
                </a:spcAft>
                <a:buClr>
                  <a:srgbClr val="111B46"/>
                </a:buClr>
                <a:buSzTx/>
                <a:buFontTx/>
                <a:buNone/>
                <a:tabLst/>
                <a:defRPr/>
              </a:pPr>
              <a:r>
                <a:rPr kumimoji="1" lang="en-GB" sz="800" b="1" i="0" u="none" strike="noStrike" kern="1200" cap="none" spc="0" normalizeH="0" baseline="0" noProof="0">
                  <a:ln>
                    <a:noFill/>
                  </a:ln>
                  <a:solidFill>
                    <a:srgbClr val="404040"/>
                  </a:solidFill>
                  <a:effectLst/>
                  <a:uLnTx/>
                  <a:uFillTx/>
                  <a:latin typeface="Arial"/>
                  <a:ea typeface="+mn-ea"/>
                  <a:cs typeface="+mn-cs"/>
                </a:rPr>
                <a:t>AppD SME</a:t>
              </a:r>
            </a:p>
          </p:txBody>
        </p:sp>
        <p:pic>
          <p:nvPicPr>
            <p:cNvPr id="25" name="Graphic 24" descr="User with solid fill">
              <a:extLst>
                <a:ext uri="{FF2B5EF4-FFF2-40B4-BE49-F238E27FC236}">
                  <a16:creationId xmlns:a16="http://schemas.microsoft.com/office/drawing/2014/main" id="{6A521612-E0CC-179C-8F61-5B248D82F5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24515" y="2381151"/>
              <a:ext cx="498534" cy="498534"/>
            </a:xfrm>
            <a:prstGeom prst="rect">
              <a:avLst/>
            </a:prstGeom>
          </p:spPr>
        </p:pic>
      </p:grpSp>
      <p:pic>
        <p:nvPicPr>
          <p:cNvPr id="28" name="Graphic 27" descr="User with solid fill">
            <a:extLst>
              <a:ext uri="{FF2B5EF4-FFF2-40B4-BE49-F238E27FC236}">
                <a16:creationId xmlns:a16="http://schemas.microsoft.com/office/drawing/2014/main" id="{670D36AD-FDFD-D964-CB51-BBEA22F95A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9485" y="4113981"/>
            <a:ext cx="391823" cy="391823"/>
          </a:xfrm>
          <a:prstGeom prst="rect">
            <a:avLst/>
          </a:prstGeom>
        </p:spPr>
      </p:pic>
      <p:sp>
        <p:nvSpPr>
          <p:cNvPr id="29" name="TextBox 28">
            <a:extLst>
              <a:ext uri="{FF2B5EF4-FFF2-40B4-BE49-F238E27FC236}">
                <a16:creationId xmlns:a16="http://schemas.microsoft.com/office/drawing/2014/main" id="{7DE13019-0635-2BE3-EF29-E48C4124513D}"/>
              </a:ext>
            </a:extLst>
          </p:cNvPr>
          <p:cNvSpPr txBox="1"/>
          <p:nvPr/>
        </p:nvSpPr>
        <p:spPr>
          <a:xfrm>
            <a:off x="395616" y="4476732"/>
            <a:ext cx="719560" cy="318924"/>
          </a:xfrm>
          <a:prstGeom prst="rect">
            <a:avLst/>
          </a:prstGeom>
          <a:noFill/>
        </p:spPr>
        <p:txBody>
          <a:bodyPr wrap="square" lIns="0" tIns="36000" rIns="0" bIns="36000" rtlCol="0">
            <a:spAutoFit/>
          </a:bodyPr>
          <a:lstStyle/>
          <a:p>
            <a:pPr marL="0" marR="0" lvl="0" indent="0" algn="ctr" defTabSz="914400" rtl="0" eaLnBrk="1" fontAlgn="auto" latinLnBrk="0" hangingPunct="1">
              <a:lnSpc>
                <a:spcPct val="100000"/>
              </a:lnSpc>
              <a:spcBef>
                <a:spcPts val="0"/>
              </a:spcBef>
              <a:spcAft>
                <a:spcPts val="0"/>
              </a:spcAft>
              <a:buClr>
                <a:srgbClr val="111B46"/>
              </a:buClr>
              <a:buSzTx/>
              <a:buFontTx/>
              <a:buNone/>
              <a:tabLst/>
              <a:defRPr/>
            </a:pPr>
            <a:r>
              <a:rPr kumimoji="1" lang="en-GB" sz="800" b="1">
                <a:solidFill>
                  <a:srgbClr val="404040"/>
                </a:solidFill>
                <a:latin typeface="Arial"/>
              </a:rPr>
              <a:t>Technical</a:t>
            </a:r>
            <a:r>
              <a:rPr kumimoji="1" lang="en-GB" sz="800" b="1" i="0" u="none" strike="noStrike" kern="1200" cap="none" spc="0" normalizeH="0" baseline="0" noProof="0">
                <a:ln>
                  <a:noFill/>
                </a:ln>
                <a:solidFill>
                  <a:srgbClr val="404040"/>
                </a:solidFill>
                <a:effectLst/>
                <a:uLnTx/>
                <a:uFillTx/>
                <a:latin typeface="Arial"/>
                <a:ea typeface="+mn-ea"/>
                <a:cs typeface="+mn-cs"/>
              </a:rPr>
              <a:t> Analyst</a:t>
            </a:r>
          </a:p>
        </p:txBody>
      </p:sp>
      <p:sp>
        <p:nvSpPr>
          <p:cNvPr id="3" name="Slide Number Placeholder 4">
            <a:extLst>
              <a:ext uri="{FF2B5EF4-FFF2-40B4-BE49-F238E27FC236}">
                <a16:creationId xmlns:a16="http://schemas.microsoft.com/office/drawing/2014/main" id="{E8CEB1B9-C39D-5BA2-8F34-558600DBC695}"/>
              </a:ext>
            </a:extLst>
          </p:cNvPr>
          <p:cNvSpPr>
            <a:spLocks noGrp="1"/>
          </p:cNvSpPr>
          <p:nvPr>
            <p:ph type="sldNum" sz="quarter" idx="4"/>
          </p:nvPr>
        </p:nvSpPr>
        <p:spPr>
          <a:xfrm>
            <a:off x="5943600" y="6563358"/>
            <a:ext cx="304800" cy="8890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Tree>
    <p:extLst>
      <p:ext uri="{BB962C8B-B14F-4D97-AF65-F5344CB8AC3E}">
        <p14:creationId xmlns:p14="http://schemas.microsoft.com/office/powerpoint/2010/main" val="26610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17899809-CBFF-51D3-F184-253F2E642842}"/>
              </a:ext>
            </a:extLst>
          </p:cNvPr>
          <p:cNvSpPr/>
          <p:nvPr/>
        </p:nvSpPr>
        <p:spPr>
          <a:xfrm>
            <a:off x="126644" y="787400"/>
            <a:ext cx="1641573" cy="529283"/>
          </a:xfrm>
          <a:prstGeom prst="rect">
            <a:avLst/>
          </a:prstGeom>
          <a:solidFill>
            <a:schemeClr val="bg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 name="Rechteck 445">
            <a:extLst>
              <a:ext uri="{FF2B5EF4-FFF2-40B4-BE49-F238E27FC236}">
                <a16:creationId xmlns:a16="http://schemas.microsoft.com/office/drawing/2014/main" id="{83E254B3-778C-29F9-4471-BB1CD6F1C40F}"/>
              </a:ext>
            </a:extLst>
          </p:cNvPr>
          <p:cNvSpPr/>
          <p:nvPr/>
        </p:nvSpPr>
        <p:spPr>
          <a:xfrm>
            <a:off x="3638381" y="1146086"/>
            <a:ext cx="5487263" cy="2275926"/>
          </a:xfrm>
          <a:prstGeom prst="rect">
            <a:avLst/>
          </a:prstGeom>
          <a:solidFill>
            <a:srgbClr val="F2F2F2"/>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
                <a:srgbClr val="6785C1"/>
              </a:buClr>
              <a:buSzTx/>
              <a:buFontTx/>
              <a:buNone/>
              <a:tabLst/>
              <a:defRPr/>
            </a:pPr>
            <a:r>
              <a:rPr kumimoji="0" lang="en-GB" sz="1200" b="1" i="0" u="none" strike="noStrike" kern="0" cap="none" spc="0" normalizeH="0" baseline="0" noProof="1">
                <a:ln>
                  <a:noFill/>
                </a:ln>
                <a:solidFill>
                  <a:srgbClr val="0F1C50"/>
                </a:solidFill>
                <a:effectLst/>
                <a:uLnTx/>
                <a:uFillTx/>
                <a:latin typeface="Arial" panose="020B0604020202020204"/>
                <a:ea typeface="+mn-ea"/>
                <a:cs typeface="+mn-cs"/>
              </a:rPr>
              <a:t>DevOps Delivery NTT DATA</a:t>
            </a:r>
          </a:p>
        </p:txBody>
      </p:sp>
      <p:sp>
        <p:nvSpPr>
          <p:cNvPr id="124" name="Rechteck 207">
            <a:extLst>
              <a:ext uri="{FF2B5EF4-FFF2-40B4-BE49-F238E27FC236}">
                <a16:creationId xmlns:a16="http://schemas.microsoft.com/office/drawing/2014/main" id="{829D08B8-0D34-7F73-E7DE-AFADDF7AEF4E}"/>
              </a:ext>
            </a:extLst>
          </p:cNvPr>
          <p:cNvSpPr/>
          <p:nvPr/>
        </p:nvSpPr>
        <p:spPr>
          <a:xfrm>
            <a:off x="6774708" y="1117872"/>
            <a:ext cx="2345450" cy="2289623"/>
          </a:xfrm>
          <a:custGeom>
            <a:avLst/>
            <a:gdLst>
              <a:gd name="connsiteX0" fmla="*/ 0 w 1849009"/>
              <a:gd name="connsiteY0" fmla="*/ 0 h 2520950"/>
              <a:gd name="connsiteX1" fmla="*/ 1849009 w 1849009"/>
              <a:gd name="connsiteY1" fmla="*/ 0 h 2520950"/>
              <a:gd name="connsiteX2" fmla="*/ 1849009 w 1849009"/>
              <a:gd name="connsiteY2" fmla="*/ 2520950 h 2520950"/>
              <a:gd name="connsiteX3" fmla="*/ 0 w 1849009"/>
              <a:gd name="connsiteY3" fmla="*/ 2520950 h 2520950"/>
              <a:gd name="connsiteX4" fmla="*/ 0 w 1849009"/>
              <a:gd name="connsiteY4" fmla="*/ 0 h 2520950"/>
              <a:gd name="connsiteX0" fmla="*/ 0 w 1849009"/>
              <a:gd name="connsiteY0" fmla="*/ 0 h 2520950"/>
              <a:gd name="connsiteX1" fmla="*/ 1849009 w 1849009"/>
              <a:gd name="connsiteY1" fmla="*/ 0 h 2520950"/>
              <a:gd name="connsiteX2" fmla="*/ 1849009 w 1849009"/>
              <a:gd name="connsiteY2" fmla="*/ 2520950 h 2520950"/>
              <a:gd name="connsiteX3" fmla="*/ 0 w 1849009"/>
              <a:gd name="connsiteY3" fmla="*/ 0 h 2520950"/>
            </a:gdLst>
            <a:ahLst/>
            <a:cxnLst>
              <a:cxn ang="0">
                <a:pos x="connsiteX0" y="connsiteY0"/>
              </a:cxn>
              <a:cxn ang="0">
                <a:pos x="connsiteX1" y="connsiteY1"/>
              </a:cxn>
              <a:cxn ang="0">
                <a:pos x="connsiteX2" y="connsiteY2"/>
              </a:cxn>
              <a:cxn ang="0">
                <a:pos x="connsiteX3" y="connsiteY3"/>
              </a:cxn>
            </a:cxnLst>
            <a:rect l="l" t="t" r="r" b="b"/>
            <a:pathLst>
              <a:path w="1849009" h="2520950">
                <a:moveTo>
                  <a:pt x="0" y="0"/>
                </a:moveTo>
                <a:lnTo>
                  <a:pt x="1849009" y="0"/>
                </a:lnTo>
                <a:lnTo>
                  <a:pt x="1849009" y="2520950"/>
                </a:lnTo>
                <a:lnTo>
                  <a:pt x="0" y="0"/>
                </a:lnTo>
                <a:close/>
              </a:path>
            </a:pathLst>
          </a:custGeom>
          <a:solidFill>
            <a:srgbClr val="DEE8F4"/>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
                <a:srgbClr val="6785C1"/>
              </a:buClr>
              <a:buSzTx/>
              <a:buFontTx/>
              <a:buNone/>
              <a:tabLst/>
              <a:defRPr/>
            </a:pPr>
            <a:endParaRPr kumimoji="0" lang="en-GB" sz="1200" b="1" i="0" u="none" strike="noStrike" kern="0" cap="none" spc="0" normalizeH="0" baseline="0" noProof="1">
              <a:ln>
                <a:noFill/>
              </a:ln>
              <a:solidFill>
                <a:srgbClr val="0F1C50"/>
              </a:solidFill>
              <a:effectLst/>
              <a:uLnTx/>
              <a:uFillTx/>
              <a:latin typeface="Arial" panose="020B0604020202020204"/>
              <a:ea typeface="+mn-ea"/>
              <a:cs typeface="+mn-cs"/>
            </a:endParaRPr>
          </a:p>
        </p:txBody>
      </p:sp>
      <p:cxnSp>
        <p:nvCxnSpPr>
          <p:cNvPr id="230" name="Connector: Elbow 229">
            <a:extLst>
              <a:ext uri="{FF2B5EF4-FFF2-40B4-BE49-F238E27FC236}">
                <a16:creationId xmlns:a16="http://schemas.microsoft.com/office/drawing/2014/main" id="{B13130C7-AD39-C98F-CA86-64BBBAC27318}"/>
              </a:ext>
            </a:extLst>
          </p:cNvPr>
          <p:cNvCxnSpPr>
            <a:cxnSpLocks/>
          </p:cNvCxnSpPr>
          <p:nvPr/>
        </p:nvCxnSpPr>
        <p:spPr>
          <a:xfrm rot="5400000">
            <a:off x="6097745" y="3500620"/>
            <a:ext cx="4097431" cy="1055546"/>
          </a:xfrm>
          <a:prstGeom prst="bentConnector3">
            <a:avLst>
              <a:gd name="adj1" fmla="val 57645"/>
            </a:avLst>
          </a:prstGeom>
          <a:ln w="6350">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sp>
        <p:nvSpPr>
          <p:cNvPr id="254" name="Rectangle 253">
            <a:extLst>
              <a:ext uri="{FF2B5EF4-FFF2-40B4-BE49-F238E27FC236}">
                <a16:creationId xmlns:a16="http://schemas.microsoft.com/office/drawing/2014/main" id="{655CCF36-2282-08C5-3900-14EEA079D1FF}"/>
              </a:ext>
            </a:extLst>
          </p:cNvPr>
          <p:cNvSpPr/>
          <p:nvPr/>
        </p:nvSpPr>
        <p:spPr>
          <a:xfrm>
            <a:off x="6957451" y="5238830"/>
            <a:ext cx="2592000" cy="1314861"/>
          </a:xfrm>
          <a:prstGeom prst="rect">
            <a:avLst/>
          </a:prstGeom>
          <a:solidFill>
            <a:schemeClr val="bg1">
              <a:lumMod val="9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marL="228600" indent="-228600">
              <a:buFont typeface="+mj-lt"/>
              <a:buAutoNum type="arabicPeriod"/>
            </a:pPr>
            <a:r>
              <a:rPr kumimoji="1" lang="en-US" sz="900">
                <a:solidFill>
                  <a:schemeClr val="tx1">
                    <a:lumMod val="50000"/>
                  </a:schemeClr>
                </a:solidFill>
              </a:rPr>
              <a:t>Testing completion in pre-prod environment</a:t>
            </a:r>
          </a:p>
          <a:p>
            <a:pPr marL="228600" indent="-228600">
              <a:buFont typeface="+mj-lt"/>
              <a:buAutoNum type="arabicPeriod"/>
            </a:pPr>
            <a:r>
              <a:rPr kumimoji="1" lang="en-US" sz="900">
                <a:solidFill>
                  <a:schemeClr val="tx1">
                    <a:lumMod val="50000"/>
                  </a:schemeClr>
                </a:solidFill>
              </a:rPr>
              <a:t>Alerts configuration updated as required</a:t>
            </a:r>
          </a:p>
          <a:p>
            <a:pPr marL="228600" indent="-228600">
              <a:buFont typeface="+mj-lt"/>
              <a:buAutoNum type="arabicPeriod"/>
            </a:pPr>
            <a:r>
              <a:rPr kumimoji="1" lang="en-US" sz="900">
                <a:solidFill>
                  <a:schemeClr val="tx1">
                    <a:lumMod val="50000"/>
                  </a:schemeClr>
                </a:solidFill>
              </a:rPr>
              <a:t>SOPs of PE/IE teams revised</a:t>
            </a:r>
          </a:p>
          <a:p>
            <a:pPr marL="228600" indent="-228600">
              <a:buFont typeface="+mj-lt"/>
              <a:buAutoNum type="arabicPeriod"/>
            </a:pPr>
            <a:r>
              <a:rPr kumimoji="1" lang="en-US" sz="900">
                <a:solidFill>
                  <a:schemeClr val="tx1">
                    <a:lumMod val="50000"/>
                  </a:schemeClr>
                </a:solidFill>
              </a:rPr>
              <a:t>Infrastructure configurations completion as per requirement</a:t>
            </a:r>
          </a:p>
        </p:txBody>
      </p:sp>
      <p:sp>
        <p:nvSpPr>
          <p:cNvPr id="257" name="Rectangle 256">
            <a:extLst>
              <a:ext uri="{FF2B5EF4-FFF2-40B4-BE49-F238E27FC236}">
                <a16:creationId xmlns:a16="http://schemas.microsoft.com/office/drawing/2014/main" id="{BEF30944-0336-147B-6C65-FD9B65E6111B}"/>
              </a:ext>
            </a:extLst>
          </p:cNvPr>
          <p:cNvSpPr/>
          <p:nvPr/>
        </p:nvSpPr>
        <p:spPr>
          <a:xfrm>
            <a:off x="6967395" y="5342759"/>
            <a:ext cx="2592000" cy="238229"/>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100" b="1">
                <a:solidFill>
                  <a:schemeClr val="bg1"/>
                </a:solidFill>
              </a:rPr>
              <a:t>Definition of Done</a:t>
            </a:r>
          </a:p>
        </p:txBody>
      </p:sp>
      <p:sp>
        <p:nvSpPr>
          <p:cNvPr id="208" name="Rectangle: Rounded Corners 207">
            <a:extLst>
              <a:ext uri="{FF2B5EF4-FFF2-40B4-BE49-F238E27FC236}">
                <a16:creationId xmlns:a16="http://schemas.microsoft.com/office/drawing/2014/main" id="{6C3DE162-8AF0-6C68-FDE3-2F2C224CC800}"/>
              </a:ext>
            </a:extLst>
          </p:cNvPr>
          <p:cNvSpPr/>
          <p:nvPr/>
        </p:nvSpPr>
        <p:spPr>
          <a:xfrm>
            <a:off x="7640973" y="4368299"/>
            <a:ext cx="2295065" cy="831061"/>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6" name="Rectangle 5">
            <a:extLst>
              <a:ext uri="{FF2B5EF4-FFF2-40B4-BE49-F238E27FC236}">
                <a16:creationId xmlns:a16="http://schemas.microsoft.com/office/drawing/2014/main" id="{B24DF5F1-A25C-B878-A6A8-3C6523CC0CF2}"/>
              </a:ext>
            </a:extLst>
          </p:cNvPr>
          <p:cNvSpPr/>
          <p:nvPr/>
        </p:nvSpPr>
        <p:spPr>
          <a:xfrm>
            <a:off x="9584871" y="0"/>
            <a:ext cx="2611600" cy="6858000"/>
          </a:xfrm>
          <a:prstGeom prst="rect">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400"/>
              <a:t>`</a:t>
            </a:r>
            <a:endParaRPr kumimoji="1" lang="en-IN" sz="1400"/>
          </a:p>
        </p:txBody>
      </p:sp>
      <p:sp>
        <p:nvSpPr>
          <p:cNvPr id="207" name="Rectangle: Rounded Corners 206">
            <a:extLst>
              <a:ext uri="{FF2B5EF4-FFF2-40B4-BE49-F238E27FC236}">
                <a16:creationId xmlns:a16="http://schemas.microsoft.com/office/drawing/2014/main" id="{F293C31F-9C49-62EE-BC6A-0127D826C165}"/>
              </a:ext>
            </a:extLst>
          </p:cNvPr>
          <p:cNvSpPr/>
          <p:nvPr/>
        </p:nvSpPr>
        <p:spPr>
          <a:xfrm>
            <a:off x="5290257" y="4385273"/>
            <a:ext cx="2310523" cy="831061"/>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192" name="Rectangle: Rounded Corners 191">
            <a:extLst>
              <a:ext uri="{FF2B5EF4-FFF2-40B4-BE49-F238E27FC236}">
                <a16:creationId xmlns:a16="http://schemas.microsoft.com/office/drawing/2014/main" id="{EB3FAEBE-DDCC-7E55-6C61-35CB3DF7D95A}"/>
              </a:ext>
            </a:extLst>
          </p:cNvPr>
          <p:cNvSpPr/>
          <p:nvPr/>
        </p:nvSpPr>
        <p:spPr>
          <a:xfrm>
            <a:off x="378112" y="4391198"/>
            <a:ext cx="4852036" cy="831061"/>
          </a:xfrm>
          <a:prstGeom prst="round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5" name="Slide Number Placeholder 4">
            <a:extLst>
              <a:ext uri="{FF2B5EF4-FFF2-40B4-BE49-F238E27FC236}">
                <a16:creationId xmlns:a16="http://schemas.microsoft.com/office/drawing/2014/main" id="{A45FDF8A-A4D6-EB4F-006F-77CB96388C7F}"/>
              </a:ext>
            </a:extLst>
          </p:cNvPr>
          <p:cNvSpPr>
            <a:spLocks noGrp="1"/>
          </p:cNvSpPr>
          <p:nvPr>
            <p:ph type="sldNum" sz="quarter" idx="4"/>
          </p:nvPr>
        </p:nvSpPr>
        <p:spPr/>
        <p:txBody>
          <a:bodyPr/>
          <a:lstStyle/>
          <a:p>
            <a:fld id="{13CE6DAF-806F-404B-BC68-339BFCB57E5C}" type="slidenum">
              <a:rPr lang="en-US" smtClean="0"/>
              <a:pPr/>
              <a:t>33</a:t>
            </a:fld>
            <a:endParaRPr lang="en-US"/>
          </a:p>
        </p:txBody>
      </p:sp>
      <p:sp>
        <p:nvSpPr>
          <p:cNvPr id="7" name="TextBox 6">
            <a:extLst>
              <a:ext uri="{FF2B5EF4-FFF2-40B4-BE49-F238E27FC236}">
                <a16:creationId xmlns:a16="http://schemas.microsoft.com/office/drawing/2014/main" id="{206BC513-1F88-852A-BC47-5D0EEFA304E4}"/>
              </a:ext>
            </a:extLst>
          </p:cNvPr>
          <p:cNvSpPr txBox="1"/>
          <p:nvPr/>
        </p:nvSpPr>
        <p:spPr>
          <a:xfrm>
            <a:off x="9629946" y="920621"/>
            <a:ext cx="2593911" cy="4524315"/>
          </a:xfrm>
          <a:prstGeom prst="rect">
            <a:avLst/>
          </a:prstGeom>
          <a:noFill/>
        </p:spPr>
        <p:txBody>
          <a:bodyPr wrap="square" rtlCol="0">
            <a:spAutoFit/>
          </a:bodyPr>
          <a:lstStyle/>
          <a:p>
            <a:pPr marL="285750" indent="-285750">
              <a:buFont typeface="Wingdings" panose="05000000000000000000" pitchFamily="2" charset="2"/>
              <a:buChar char="q"/>
            </a:pPr>
            <a:endParaRPr lang="en-IN" sz="1600" b="1" kern="0">
              <a:solidFill>
                <a:srgbClr val="0E1F4D"/>
              </a:solidFill>
              <a:latin typeface="Arial" panose="020B0604020202020204"/>
            </a:endParaRPr>
          </a:p>
          <a:p>
            <a:pPr marL="285750" indent="-285750">
              <a:buFont typeface="Wingdings" panose="05000000000000000000" pitchFamily="2" charset="2"/>
              <a:buChar char="q"/>
            </a:pPr>
            <a:r>
              <a:rPr kumimoji="1" lang="en-IN" sz="1600" kern="0">
                <a:solidFill>
                  <a:srgbClr val="404040"/>
                </a:solidFill>
                <a:latin typeface="Arial"/>
                <a:cs typeface="Arial"/>
              </a:rPr>
              <a:t>A </a:t>
            </a:r>
            <a:r>
              <a:rPr kumimoji="1" lang="en-IN" sz="1600" b="1" kern="0">
                <a:solidFill>
                  <a:srgbClr val="404040"/>
                </a:solidFill>
                <a:latin typeface="Arial"/>
                <a:cs typeface="Arial"/>
              </a:rPr>
              <a:t>consistent Agile model </a:t>
            </a:r>
            <a:r>
              <a:rPr kumimoji="1" lang="en-IN" sz="1600" kern="0">
                <a:solidFill>
                  <a:srgbClr val="404040"/>
                </a:solidFill>
                <a:latin typeface="Arial"/>
                <a:cs typeface="Arial"/>
              </a:rPr>
              <a:t>for continuous development at incrementally high speed </a:t>
            </a:r>
          </a:p>
          <a:p>
            <a:pPr marL="285750" indent="-285750">
              <a:buFont typeface="Wingdings" panose="05000000000000000000" pitchFamily="2" charset="2"/>
              <a:buChar char="q"/>
            </a:pPr>
            <a:endParaRPr kumimoji="1" lang="en-IN" sz="1600" kern="0">
              <a:solidFill>
                <a:srgbClr val="404040"/>
              </a:solidFill>
              <a:latin typeface="Arial"/>
              <a:cs typeface="Arial"/>
            </a:endParaRPr>
          </a:p>
          <a:p>
            <a:pPr marL="285750" indent="-285750">
              <a:buFont typeface="Wingdings" panose="05000000000000000000" pitchFamily="2" charset="2"/>
              <a:buChar char="q"/>
            </a:pPr>
            <a:r>
              <a:rPr kumimoji="1" lang="en-IN" sz="1600" b="1" kern="0">
                <a:solidFill>
                  <a:srgbClr val="404040"/>
                </a:solidFill>
                <a:latin typeface="Arial"/>
                <a:cs typeface="Arial"/>
              </a:rPr>
              <a:t>Checkpoints</a:t>
            </a:r>
            <a:r>
              <a:rPr kumimoji="1" lang="en-IN" sz="1600" kern="0">
                <a:solidFill>
                  <a:srgbClr val="404040"/>
                </a:solidFill>
                <a:latin typeface="Arial"/>
                <a:cs typeface="Arial"/>
              </a:rPr>
              <a:t> at each stage to ensure highest ROI and identification of dependencies </a:t>
            </a:r>
          </a:p>
          <a:p>
            <a:pPr marL="285750" indent="-285750">
              <a:buFont typeface="Wingdings" panose="05000000000000000000" pitchFamily="2" charset="2"/>
              <a:buChar char="q"/>
            </a:pPr>
            <a:endParaRPr kumimoji="1" lang="en-IN" sz="1600" kern="0">
              <a:solidFill>
                <a:srgbClr val="404040"/>
              </a:solidFill>
              <a:latin typeface="Arial"/>
              <a:cs typeface="Arial"/>
            </a:endParaRPr>
          </a:p>
          <a:p>
            <a:pPr marL="285750" indent="-285750">
              <a:buFont typeface="Wingdings" panose="05000000000000000000" pitchFamily="2" charset="2"/>
              <a:buChar char="q"/>
            </a:pPr>
            <a:r>
              <a:rPr kumimoji="1" lang="en-US" sz="1600" b="1" kern="0">
                <a:solidFill>
                  <a:srgbClr val="404040"/>
                </a:solidFill>
                <a:latin typeface="Arial"/>
                <a:cs typeface="Arial"/>
              </a:rPr>
              <a:t>Pre-defined</a:t>
            </a:r>
            <a:r>
              <a:rPr kumimoji="1" lang="en-US" sz="1600" kern="0">
                <a:solidFill>
                  <a:srgbClr val="404040"/>
                </a:solidFill>
                <a:latin typeface="Arial"/>
                <a:cs typeface="Arial"/>
              </a:rPr>
              <a:t> Qualification Criteria, Definition of Ready, and Definition of Done</a:t>
            </a:r>
          </a:p>
          <a:p>
            <a:pPr marL="285750" indent="-285750">
              <a:buFont typeface="Wingdings" panose="05000000000000000000" pitchFamily="2" charset="2"/>
              <a:buChar char="q"/>
            </a:pPr>
            <a:endParaRPr lang="en-US" sz="1600" b="1" kern="0">
              <a:solidFill>
                <a:schemeClr val="accent4">
                  <a:lumMod val="75000"/>
                </a:schemeClr>
              </a:solidFill>
              <a:latin typeface="Arial" panose="020B0604020202020204"/>
            </a:endParaRPr>
          </a:p>
          <a:p>
            <a:endParaRPr lang="en-US" sz="1600" b="1" kern="0">
              <a:solidFill>
                <a:schemeClr val="accent4">
                  <a:lumMod val="75000"/>
                </a:schemeClr>
              </a:solidFill>
              <a:latin typeface="Arial" panose="020B0604020202020204"/>
            </a:endParaRPr>
          </a:p>
        </p:txBody>
      </p:sp>
      <p:sp>
        <p:nvSpPr>
          <p:cNvPr id="9" name="Rechteck 2">
            <a:extLst>
              <a:ext uri="{FF2B5EF4-FFF2-40B4-BE49-F238E27FC236}">
                <a16:creationId xmlns:a16="http://schemas.microsoft.com/office/drawing/2014/main" id="{1BB0CAD9-546F-0666-C011-9B520B7D9AD5}"/>
              </a:ext>
            </a:extLst>
          </p:cNvPr>
          <p:cNvSpPr/>
          <p:nvPr/>
        </p:nvSpPr>
        <p:spPr>
          <a:xfrm>
            <a:off x="118331" y="1128832"/>
            <a:ext cx="3331732" cy="2291205"/>
          </a:xfrm>
          <a:prstGeom prst="rect">
            <a:avLst/>
          </a:prstGeom>
          <a:solidFill>
            <a:schemeClr val="bg1">
              <a:lumMod val="85000"/>
            </a:schemeClr>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
                <a:srgbClr val="6785C1"/>
              </a:buClr>
              <a:buSzTx/>
              <a:buFontTx/>
              <a:buNone/>
              <a:tabLst/>
              <a:defRPr/>
            </a:pPr>
            <a:endParaRPr kumimoji="0" lang="en-GB" sz="1200" b="1" i="0" u="none" strike="noStrike" kern="0" cap="none" spc="0" normalizeH="0" baseline="0" noProof="1">
              <a:ln>
                <a:noFill/>
              </a:ln>
              <a:solidFill>
                <a:srgbClr val="0F1C50"/>
              </a:solidFill>
              <a:effectLst/>
              <a:uLnTx/>
              <a:uFillTx/>
              <a:latin typeface="Arial" panose="020B0604020202020204"/>
              <a:ea typeface="+mn-ea"/>
              <a:cs typeface="+mn-cs"/>
            </a:endParaRPr>
          </a:p>
        </p:txBody>
      </p:sp>
      <p:sp>
        <p:nvSpPr>
          <p:cNvPr id="10" name="Abgerundetes Rechteck 250">
            <a:extLst>
              <a:ext uri="{FF2B5EF4-FFF2-40B4-BE49-F238E27FC236}">
                <a16:creationId xmlns:a16="http://schemas.microsoft.com/office/drawing/2014/main" id="{4C9A90F5-3E41-43DA-5D61-2E2C828209F4}"/>
              </a:ext>
            </a:extLst>
          </p:cNvPr>
          <p:cNvSpPr/>
          <p:nvPr/>
        </p:nvSpPr>
        <p:spPr>
          <a:xfrm>
            <a:off x="187417" y="1626121"/>
            <a:ext cx="1087977" cy="1648406"/>
          </a:xfrm>
          <a:prstGeom prst="roundRect">
            <a:avLst>
              <a:gd name="adj" fmla="val 2864"/>
            </a:avLst>
          </a:prstGeom>
          <a:solidFill>
            <a:schemeClr val="accent2"/>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sz="14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11" name="Rechteck 207">
            <a:extLst>
              <a:ext uri="{FF2B5EF4-FFF2-40B4-BE49-F238E27FC236}">
                <a16:creationId xmlns:a16="http://schemas.microsoft.com/office/drawing/2014/main" id="{3957C817-1D51-F0C4-A720-A6BB0996FB26}"/>
              </a:ext>
            </a:extLst>
          </p:cNvPr>
          <p:cNvSpPr/>
          <p:nvPr/>
        </p:nvSpPr>
        <p:spPr>
          <a:xfrm>
            <a:off x="1604533" y="1128832"/>
            <a:ext cx="1867846" cy="2289623"/>
          </a:xfrm>
          <a:custGeom>
            <a:avLst/>
            <a:gdLst>
              <a:gd name="connsiteX0" fmla="*/ 0 w 1849009"/>
              <a:gd name="connsiteY0" fmla="*/ 0 h 2520950"/>
              <a:gd name="connsiteX1" fmla="*/ 1849009 w 1849009"/>
              <a:gd name="connsiteY1" fmla="*/ 0 h 2520950"/>
              <a:gd name="connsiteX2" fmla="*/ 1849009 w 1849009"/>
              <a:gd name="connsiteY2" fmla="*/ 2520950 h 2520950"/>
              <a:gd name="connsiteX3" fmla="*/ 0 w 1849009"/>
              <a:gd name="connsiteY3" fmla="*/ 2520950 h 2520950"/>
              <a:gd name="connsiteX4" fmla="*/ 0 w 1849009"/>
              <a:gd name="connsiteY4" fmla="*/ 0 h 2520950"/>
              <a:gd name="connsiteX0" fmla="*/ 0 w 1849009"/>
              <a:gd name="connsiteY0" fmla="*/ 0 h 2520950"/>
              <a:gd name="connsiteX1" fmla="*/ 1849009 w 1849009"/>
              <a:gd name="connsiteY1" fmla="*/ 0 h 2520950"/>
              <a:gd name="connsiteX2" fmla="*/ 1849009 w 1849009"/>
              <a:gd name="connsiteY2" fmla="*/ 2520950 h 2520950"/>
              <a:gd name="connsiteX3" fmla="*/ 0 w 1849009"/>
              <a:gd name="connsiteY3" fmla="*/ 0 h 2520950"/>
            </a:gdLst>
            <a:ahLst/>
            <a:cxnLst>
              <a:cxn ang="0">
                <a:pos x="connsiteX0" y="connsiteY0"/>
              </a:cxn>
              <a:cxn ang="0">
                <a:pos x="connsiteX1" y="connsiteY1"/>
              </a:cxn>
              <a:cxn ang="0">
                <a:pos x="connsiteX2" y="connsiteY2"/>
              </a:cxn>
              <a:cxn ang="0">
                <a:pos x="connsiteX3" y="connsiteY3"/>
              </a:cxn>
            </a:cxnLst>
            <a:rect l="l" t="t" r="r" b="b"/>
            <a:pathLst>
              <a:path w="1849009" h="2520950">
                <a:moveTo>
                  <a:pt x="0" y="0"/>
                </a:moveTo>
                <a:lnTo>
                  <a:pt x="1849009" y="0"/>
                </a:lnTo>
                <a:lnTo>
                  <a:pt x="1849009" y="2520950"/>
                </a:lnTo>
                <a:lnTo>
                  <a:pt x="0" y="0"/>
                </a:lnTo>
                <a:close/>
              </a:path>
            </a:pathLst>
          </a:custGeom>
          <a:solidFill>
            <a:schemeClr val="accent2">
              <a:lumMod val="20000"/>
              <a:lumOff val="80000"/>
            </a:schemeClr>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
                <a:srgbClr val="6785C1"/>
              </a:buClr>
              <a:buSzTx/>
              <a:buFontTx/>
              <a:buNone/>
              <a:tabLst/>
              <a:defRPr/>
            </a:pPr>
            <a:endParaRPr kumimoji="0" lang="en-GB" sz="1200" b="1" i="0" u="none" strike="noStrike" kern="0" cap="none" spc="0" normalizeH="0" baseline="0" noProof="1">
              <a:ln>
                <a:noFill/>
              </a:ln>
              <a:solidFill>
                <a:srgbClr val="0F1C50"/>
              </a:solidFill>
              <a:effectLst/>
              <a:uLnTx/>
              <a:uFillTx/>
              <a:latin typeface="Arial" panose="020B0604020202020204"/>
              <a:ea typeface="+mn-ea"/>
              <a:cs typeface="+mn-cs"/>
            </a:endParaRPr>
          </a:p>
        </p:txBody>
      </p:sp>
      <p:sp>
        <p:nvSpPr>
          <p:cNvPr id="12" name="Rechteck 207">
            <a:extLst>
              <a:ext uri="{FF2B5EF4-FFF2-40B4-BE49-F238E27FC236}">
                <a16:creationId xmlns:a16="http://schemas.microsoft.com/office/drawing/2014/main" id="{9E4859CE-FB52-2FFE-57B9-790421A7C26F}"/>
              </a:ext>
            </a:extLst>
          </p:cNvPr>
          <p:cNvSpPr/>
          <p:nvPr/>
        </p:nvSpPr>
        <p:spPr>
          <a:xfrm>
            <a:off x="3466303" y="1128832"/>
            <a:ext cx="1823954" cy="2291205"/>
          </a:xfrm>
          <a:prstGeom prst="rect">
            <a:avLst/>
          </a:prstGeom>
          <a:solidFill>
            <a:schemeClr val="accent2">
              <a:lumMod val="20000"/>
              <a:lumOff val="80000"/>
            </a:schemeClr>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
                <a:srgbClr val="6785C1"/>
              </a:buClr>
              <a:buSzTx/>
              <a:buFontTx/>
              <a:buNone/>
              <a:tabLst/>
              <a:defRPr/>
            </a:pPr>
            <a:endParaRPr kumimoji="0" lang="en-GB" sz="1200" b="1" i="0" u="none" strike="noStrike" kern="0" cap="none" spc="0" normalizeH="0" baseline="0" noProof="1">
              <a:ln>
                <a:noFill/>
              </a:ln>
              <a:solidFill>
                <a:srgbClr val="0F1C50"/>
              </a:solidFill>
              <a:effectLst/>
              <a:uLnTx/>
              <a:uFillTx/>
              <a:latin typeface="Arial" panose="020B0604020202020204"/>
              <a:ea typeface="+mn-ea"/>
              <a:cs typeface="+mn-cs"/>
            </a:endParaRPr>
          </a:p>
        </p:txBody>
      </p:sp>
      <p:sp>
        <p:nvSpPr>
          <p:cNvPr id="13" name="Textfeld 132">
            <a:extLst>
              <a:ext uri="{FF2B5EF4-FFF2-40B4-BE49-F238E27FC236}">
                <a16:creationId xmlns:a16="http://schemas.microsoft.com/office/drawing/2014/main" id="{AC2BBD03-D542-5D24-0B4E-6B85D3A70FEF}"/>
              </a:ext>
            </a:extLst>
          </p:cNvPr>
          <p:cNvSpPr txBox="1"/>
          <p:nvPr/>
        </p:nvSpPr>
        <p:spPr bwMode="gray">
          <a:xfrm>
            <a:off x="1792961" y="2845030"/>
            <a:ext cx="1193182" cy="360000"/>
          </a:xfrm>
          <a:prstGeom prst="rect">
            <a:avLst/>
          </a:prstGeom>
          <a:noFill/>
        </p:spPr>
        <p:txBody>
          <a:bodyPr wrap="square" lIns="0" tIns="0" rIns="0" bIns="0" rtlCol="0" anchor="t" anchorCtr="0">
            <a:noAutofit/>
          </a:bodyPr>
          <a:lstStyle>
            <a:defPPr>
              <a:defRPr lang="de-DE"/>
            </a:defPPr>
            <a:lvl1pPr algn="ctr">
              <a:lnSpc>
                <a:spcPct val="80000"/>
              </a:lnSpc>
              <a:defRPr sz="2000" b="1"/>
            </a:lvl1p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GB" sz="1000" i="0" u="none" strike="noStrike" kern="0" cap="none" spc="30" normalizeH="0" baseline="0" noProof="1">
                <a:ln>
                  <a:noFill/>
                </a:ln>
                <a:solidFill>
                  <a:prstClr val="black"/>
                </a:solidFill>
                <a:effectLst/>
                <a:uLnTx/>
                <a:uFillTx/>
                <a:latin typeface="Arial" panose="020B0604020202020204"/>
                <a:ea typeface="+mn-ea"/>
                <a:cs typeface="+mn-cs"/>
              </a:rPr>
              <a:t>REQUIREMENTS BACKLOG</a:t>
            </a:r>
          </a:p>
        </p:txBody>
      </p:sp>
      <p:grpSp>
        <p:nvGrpSpPr>
          <p:cNvPr id="14" name="Gruppieren 157">
            <a:extLst>
              <a:ext uri="{FF2B5EF4-FFF2-40B4-BE49-F238E27FC236}">
                <a16:creationId xmlns:a16="http://schemas.microsoft.com/office/drawing/2014/main" id="{56431EE7-2395-8B56-C1FF-F0062BAD401F}"/>
              </a:ext>
            </a:extLst>
          </p:cNvPr>
          <p:cNvGrpSpPr/>
          <p:nvPr/>
        </p:nvGrpSpPr>
        <p:grpSpPr>
          <a:xfrm>
            <a:off x="1574144" y="1709676"/>
            <a:ext cx="784706" cy="1015965"/>
            <a:chOff x="2423480" y="1803017"/>
            <a:chExt cx="674679" cy="873514"/>
          </a:xfrm>
        </p:grpSpPr>
        <p:grpSp>
          <p:nvGrpSpPr>
            <p:cNvPr id="15" name="Gruppieren 162">
              <a:extLst>
                <a:ext uri="{FF2B5EF4-FFF2-40B4-BE49-F238E27FC236}">
                  <a16:creationId xmlns:a16="http://schemas.microsoft.com/office/drawing/2014/main" id="{DE4E5D87-E777-61AF-EBD5-AB7905D6D4F5}"/>
                </a:ext>
              </a:extLst>
            </p:cNvPr>
            <p:cNvGrpSpPr/>
            <p:nvPr/>
          </p:nvGrpSpPr>
          <p:grpSpPr>
            <a:xfrm>
              <a:off x="2581174" y="1963564"/>
              <a:ext cx="485821" cy="667271"/>
              <a:chOff x="5184000" y="2088001"/>
              <a:chExt cx="2978278" cy="4090677"/>
            </a:xfrm>
          </p:grpSpPr>
          <p:sp>
            <p:nvSpPr>
              <p:cNvPr id="19" name="Freihandform 183">
                <a:extLst>
                  <a:ext uri="{FF2B5EF4-FFF2-40B4-BE49-F238E27FC236}">
                    <a16:creationId xmlns:a16="http://schemas.microsoft.com/office/drawing/2014/main" id="{238FBB5E-05AC-353A-66D8-310463FBD97A}"/>
                  </a:ext>
                </a:extLst>
              </p:cNvPr>
              <p:cNvSpPr/>
              <p:nvPr/>
            </p:nvSpPr>
            <p:spPr>
              <a:xfrm>
                <a:off x="7056361" y="4972318"/>
                <a:ext cx="1059481" cy="241920"/>
              </a:xfrm>
              <a:custGeom>
                <a:avLst/>
                <a:gdLst/>
                <a:ahLst/>
                <a:cxnLst>
                  <a:cxn ang="3cd4">
                    <a:pos x="hc" y="t"/>
                  </a:cxn>
                  <a:cxn ang="cd2">
                    <a:pos x="l" y="vc"/>
                  </a:cxn>
                  <a:cxn ang="cd4">
                    <a:pos x="hc" y="b"/>
                  </a:cxn>
                  <a:cxn ang="0">
                    <a:pos x="r" y="vc"/>
                  </a:cxn>
                </a:cxnLst>
                <a:rect l="l" t="t" r="r" b="b"/>
                <a:pathLst>
                  <a:path w="2944" h="673">
                    <a:moveTo>
                      <a:pt x="2925" y="541"/>
                    </a:moveTo>
                    <a:cubicBezTo>
                      <a:pt x="2919" y="585"/>
                      <a:pt x="2913" y="629"/>
                      <a:pt x="2907" y="673"/>
                    </a:cubicBezTo>
                    <a:cubicBezTo>
                      <a:pt x="1938" y="537"/>
                      <a:pt x="969" y="401"/>
                      <a:pt x="0" y="265"/>
                    </a:cubicBezTo>
                    <a:cubicBezTo>
                      <a:pt x="12" y="177"/>
                      <a:pt x="25" y="88"/>
                      <a:pt x="37" y="0"/>
                    </a:cubicBezTo>
                    <a:cubicBezTo>
                      <a:pt x="1006" y="136"/>
                      <a:pt x="1975" y="272"/>
                      <a:pt x="2944" y="408"/>
                    </a:cubicBezTo>
                    <a:cubicBezTo>
                      <a:pt x="2938" y="452"/>
                      <a:pt x="2931" y="497"/>
                      <a:pt x="2925" y="541"/>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0" name="Freihandform 186">
                <a:extLst>
                  <a:ext uri="{FF2B5EF4-FFF2-40B4-BE49-F238E27FC236}">
                    <a16:creationId xmlns:a16="http://schemas.microsoft.com/office/drawing/2014/main" id="{605D2673-00EF-7ED9-7B18-9347240D391B}"/>
                  </a:ext>
                </a:extLst>
              </p:cNvPr>
              <p:cNvSpPr/>
              <p:nvPr/>
            </p:nvSpPr>
            <p:spPr>
              <a:xfrm>
                <a:off x="5184000" y="2593800"/>
                <a:ext cx="2978278" cy="3584878"/>
              </a:xfrm>
              <a:custGeom>
                <a:avLst/>
                <a:gdLst/>
                <a:ahLst/>
                <a:cxnLst>
                  <a:cxn ang="3cd4">
                    <a:pos x="hc" y="t"/>
                  </a:cxn>
                  <a:cxn ang="cd2">
                    <a:pos x="l" y="vc"/>
                  </a:cxn>
                  <a:cxn ang="cd4">
                    <a:pos x="hc" y="b"/>
                  </a:cxn>
                  <a:cxn ang="0">
                    <a:pos x="r" y="vc"/>
                  </a:cxn>
                </a:cxnLst>
                <a:rect l="l" t="t" r="r" b="b"/>
                <a:pathLst>
                  <a:path w="8274" h="9959">
                    <a:moveTo>
                      <a:pt x="4398" y="9747"/>
                    </a:moveTo>
                    <a:cubicBezTo>
                      <a:pt x="3106" y="9818"/>
                      <a:pt x="1814" y="9889"/>
                      <a:pt x="522" y="9959"/>
                    </a:cubicBezTo>
                    <a:cubicBezTo>
                      <a:pt x="348" y="6781"/>
                      <a:pt x="174" y="3602"/>
                      <a:pt x="0" y="424"/>
                    </a:cubicBezTo>
                    <a:cubicBezTo>
                      <a:pt x="2584" y="283"/>
                      <a:pt x="5168" y="141"/>
                      <a:pt x="7753" y="0"/>
                    </a:cubicBezTo>
                    <a:cubicBezTo>
                      <a:pt x="7926" y="3178"/>
                      <a:pt x="8100" y="6357"/>
                      <a:pt x="8274" y="9535"/>
                    </a:cubicBezTo>
                    <a:cubicBezTo>
                      <a:pt x="6982" y="9606"/>
                      <a:pt x="5690" y="9677"/>
                      <a:pt x="4398" y="9747"/>
                    </a:cubicBezTo>
                    <a:close/>
                  </a:path>
                </a:pathLst>
              </a:custGeom>
              <a:solidFill>
                <a:srgbClr val="A5B7DA"/>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1" name="Freihandform 187">
                <a:extLst>
                  <a:ext uri="{FF2B5EF4-FFF2-40B4-BE49-F238E27FC236}">
                    <a16:creationId xmlns:a16="http://schemas.microsoft.com/office/drawing/2014/main" id="{89F708D8-7089-6E9E-F144-922300739A09}"/>
                  </a:ext>
                </a:extLst>
              </p:cNvPr>
              <p:cNvSpPr/>
              <p:nvPr/>
            </p:nvSpPr>
            <p:spPr>
              <a:xfrm>
                <a:off x="5471999" y="2881803"/>
                <a:ext cx="2402639" cy="3009241"/>
              </a:xfrm>
              <a:custGeom>
                <a:avLst/>
                <a:gdLst/>
                <a:ahLst/>
                <a:cxnLst>
                  <a:cxn ang="3cd4">
                    <a:pos x="hc" y="t"/>
                  </a:cxn>
                  <a:cxn ang="cd2">
                    <a:pos x="l" y="vc"/>
                  </a:cxn>
                  <a:cxn ang="cd4">
                    <a:pos x="hc" y="b"/>
                  </a:cxn>
                  <a:cxn ang="0">
                    <a:pos x="r" y="vc"/>
                  </a:cxn>
                </a:cxnLst>
                <a:rect l="l" t="t" r="r" b="b"/>
                <a:pathLst>
                  <a:path w="6675" h="8360">
                    <a:moveTo>
                      <a:pt x="3557" y="8189"/>
                    </a:moveTo>
                    <a:cubicBezTo>
                      <a:pt x="2518" y="8246"/>
                      <a:pt x="1478" y="8303"/>
                      <a:pt x="439" y="8360"/>
                    </a:cubicBezTo>
                    <a:cubicBezTo>
                      <a:pt x="293" y="5687"/>
                      <a:pt x="146" y="3014"/>
                      <a:pt x="0" y="341"/>
                    </a:cubicBezTo>
                    <a:cubicBezTo>
                      <a:pt x="2079" y="227"/>
                      <a:pt x="4157" y="114"/>
                      <a:pt x="6236" y="0"/>
                    </a:cubicBezTo>
                    <a:cubicBezTo>
                      <a:pt x="6382" y="2673"/>
                      <a:pt x="6528" y="5346"/>
                      <a:pt x="6675" y="8018"/>
                    </a:cubicBezTo>
                    <a:cubicBezTo>
                      <a:pt x="5635" y="8075"/>
                      <a:pt x="4596" y="8132"/>
                      <a:pt x="3557" y="8189"/>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2" name="Freihandform 188">
                <a:extLst>
                  <a:ext uri="{FF2B5EF4-FFF2-40B4-BE49-F238E27FC236}">
                    <a16:creationId xmlns:a16="http://schemas.microsoft.com/office/drawing/2014/main" id="{776586D2-F8E2-28F4-A4C3-357889271636}"/>
                  </a:ext>
                </a:extLst>
              </p:cNvPr>
              <p:cNvSpPr/>
              <p:nvPr/>
            </p:nvSpPr>
            <p:spPr>
              <a:xfrm>
                <a:off x="5811478" y="2088001"/>
                <a:ext cx="1541879" cy="1000440"/>
              </a:xfrm>
              <a:custGeom>
                <a:avLst/>
                <a:gdLst/>
                <a:ahLst/>
                <a:cxnLst>
                  <a:cxn ang="3cd4">
                    <a:pos x="hc" y="t"/>
                  </a:cxn>
                  <a:cxn ang="cd2">
                    <a:pos x="l" y="vc"/>
                  </a:cxn>
                  <a:cxn ang="cd4">
                    <a:pos x="hc" y="b"/>
                  </a:cxn>
                  <a:cxn ang="0">
                    <a:pos x="r" y="vc"/>
                  </a:cxn>
                </a:cxnLst>
                <a:rect l="l" t="t" r="r" b="b"/>
                <a:pathLst>
                  <a:path w="4284" h="2780">
                    <a:moveTo>
                      <a:pt x="3045" y="834"/>
                    </a:moveTo>
                    <a:cubicBezTo>
                      <a:pt x="2983" y="340"/>
                      <a:pt x="2548" y="-27"/>
                      <a:pt x="2043" y="2"/>
                    </a:cubicBezTo>
                    <a:cubicBezTo>
                      <a:pt x="1538" y="30"/>
                      <a:pt x="1148" y="442"/>
                      <a:pt x="1140" y="937"/>
                    </a:cubicBezTo>
                    <a:cubicBezTo>
                      <a:pt x="760" y="958"/>
                      <a:pt x="380" y="979"/>
                      <a:pt x="0" y="1000"/>
                    </a:cubicBezTo>
                    <a:cubicBezTo>
                      <a:pt x="33" y="1594"/>
                      <a:pt x="66" y="2187"/>
                      <a:pt x="99" y="2780"/>
                    </a:cubicBezTo>
                    <a:cubicBezTo>
                      <a:pt x="1494" y="2704"/>
                      <a:pt x="2889" y="2628"/>
                      <a:pt x="4284" y="2552"/>
                    </a:cubicBezTo>
                    <a:cubicBezTo>
                      <a:pt x="4251" y="1959"/>
                      <a:pt x="4218" y="1365"/>
                      <a:pt x="4185" y="772"/>
                    </a:cubicBezTo>
                    <a:cubicBezTo>
                      <a:pt x="3805" y="792"/>
                      <a:pt x="3425" y="813"/>
                      <a:pt x="3045" y="834"/>
                    </a:cubicBezTo>
                    <a:close/>
                    <a:moveTo>
                      <a:pt x="2111" y="1231"/>
                    </a:moveTo>
                    <a:cubicBezTo>
                      <a:pt x="1919" y="1242"/>
                      <a:pt x="1755" y="1096"/>
                      <a:pt x="1744" y="904"/>
                    </a:cubicBezTo>
                    <a:cubicBezTo>
                      <a:pt x="1733" y="713"/>
                      <a:pt x="1879" y="549"/>
                      <a:pt x="2071" y="538"/>
                    </a:cubicBezTo>
                    <a:cubicBezTo>
                      <a:pt x="2263" y="526"/>
                      <a:pt x="2427" y="673"/>
                      <a:pt x="2438" y="868"/>
                    </a:cubicBezTo>
                    <a:cubicBezTo>
                      <a:pt x="2452" y="1056"/>
                      <a:pt x="2303" y="1220"/>
                      <a:pt x="2111" y="1231"/>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3" name="Freihandform 189">
                <a:extLst>
                  <a:ext uri="{FF2B5EF4-FFF2-40B4-BE49-F238E27FC236}">
                    <a16:creationId xmlns:a16="http://schemas.microsoft.com/office/drawing/2014/main" id="{1F5E3FF4-C05A-514F-C9F5-26BA140CB12B}"/>
                  </a:ext>
                </a:extLst>
              </p:cNvPr>
              <p:cNvSpPr/>
              <p:nvPr/>
            </p:nvSpPr>
            <p:spPr>
              <a:xfrm>
                <a:off x="6546961" y="2088001"/>
                <a:ext cx="807482" cy="959037"/>
              </a:xfrm>
              <a:custGeom>
                <a:avLst/>
                <a:gdLst/>
                <a:ahLst/>
                <a:cxnLst>
                  <a:cxn ang="3cd4">
                    <a:pos x="hc" y="t"/>
                  </a:cxn>
                  <a:cxn ang="cd2">
                    <a:pos x="l" y="vc"/>
                  </a:cxn>
                  <a:cxn ang="cd4">
                    <a:pos x="hc" y="b"/>
                  </a:cxn>
                  <a:cxn ang="0">
                    <a:pos x="r" y="vc"/>
                  </a:cxn>
                </a:cxnLst>
                <a:rect l="l" t="t" r="r" b="b"/>
                <a:pathLst>
                  <a:path w="2244" h="2665">
                    <a:moveTo>
                      <a:pt x="398" y="865"/>
                    </a:moveTo>
                    <a:cubicBezTo>
                      <a:pt x="409" y="1057"/>
                      <a:pt x="262" y="1221"/>
                      <a:pt x="71" y="1232"/>
                    </a:cubicBezTo>
                    <a:cubicBezTo>
                      <a:pt x="97" y="1709"/>
                      <a:pt x="124" y="2187"/>
                      <a:pt x="150" y="2665"/>
                    </a:cubicBezTo>
                    <a:cubicBezTo>
                      <a:pt x="848" y="2627"/>
                      <a:pt x="1546" y="2588"/>
                      <a:pt x="2244" y="2549"/>
                    </a:cubicBezTo>
                    <a:cubicBezTo>
                      <a:pt x="2210" y="1957"/>
                      <a:pt x="2176" y="1364"/>
                      <a:pt x="2142" y="772"/>
                    </a:cubicBezTo>
                    <a:cubicBezTo>
                      <a:pt x="1762" y="792"/>
                      <a:pt x="1382" y="813"/>
                      <a:pt x="1002" y="834"/>
                    </a:cubicBezTo>
                    <a:cubicBezTo>
                      <a:pt x="940" y="340"/>
                      <a:pt x="505" y="-27"/>
                      <a:pt x="0" y="2"/>
                    </a:cubicBezTo>
                    <a:cubicBezTo>
                      <a:pt x="9" y="180"/>
                      <a:pt x="19" y="359"/>
                      <a:pt x="28" y="538"/>
                    </a:cubicBezTo>
                    <a:cubicBezTo>
                      <a:pt x="223" y="526"/>
                      <a:pt x="387" y="673"/>
                      <a:pt x="398" y="865"/>
                    </a:cubicBezTo>
                    <a:close/>
                  </a:path>
                </a:pathLst>
              </a:custGeom>
              <a:solidFill>
                <a:srgbClr val="4E6593"/>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4" name="Freihandform 191">
                <a:extLst>
                  <a:ext uri="{FF2B5EF4-FFF2-40B4-BE49-F238E27FC236}">
                    <a16:creationId xmlns:a16="http://schemas.microsoft.com/office/drawing/2014/main" id="{12600F15-157B-DA53-D14F-C9320C178B3F}"/>
                  </a:ext>
                </a:extLst>
              </p:cNvPr>
              <p:cNvSpPr/>
              <p:nvPr/>
            </p:nvSpPr>
            <p:spPr>
              <a:xfrm>
                <a:off x="5850720" y="3436563"/>
                <a:ext cx="355318" cy="355322"/>
              </a:xfrm>
              <a:custGeom>
                <a:avLst/>
                <a:gdLst/>
                <a:ahLst/>
                <a:cxnLst>
                  <a:cxn ang="3cd4">
                    <a:pos x="hc" y="t"/>
                  </a:cxn>
                  <a:cxn ang="cd2">
                    <a:pos x="l" y="vc"/>
                  </a:cxn>
                  <a:cxn ang="cd4">
                    <a:pos x="hc" y="b"/>
                  </a:cxn>
                  <a:cxn ang="0">
                    <a:pos x="r" y="vc"/>
                  </a:cxn>
                </a:cxnLst>
                <a:rect l="l" t="t" r="r" b="b"/>
                <a:pathLst>
                  <a:path w="988" h="988">
                    <a:moveTo>
                      <a:pt x="727" y="58"/>
                    </a:moveTo>
                    <a:cubicBezTo>
                      <a:pt x="807" y="101"/>
                      <a:pt x="866" y="156"/>
                      <a:pt x="913" y="233"/>
                    </a:cubicBezTo>
                    <a:cubicBezTo>
                      <a:pt x="961" y="311"/>
                      <a:pt x="984" y="387"/>
                      <a:pt x="987" y="478"/>
                    </a:cubicBezTo>
                    <a:cubicBezTo>
                      <a:pt x="990" y="569"/>
                      <a:pt x="972" y="647"/>
                      <a:pt x="929" y="727"/>
                    </a:cubicBezTo>
                    <a:cubicBezTo>
                      <a:pt x="886" y="807"/>
                      <a:pt x="831" y="865"/>
                      <a:pt x="753" y="913"/>
                    </a:cubicBezTo>
                    <a:cubicBezTo>
                      <a:pt x="676" y="961"/>
                      <a:pt x="600" y="984"/>
                      <a:pt x="509" y="987"/>
                    </a:cubicBezTo>
                    <a:cubicBezTo>
                      <a:pt x="418" y="990"/>
                      <a:pt x="340" y="971"/>
                      <a:pt x="260" y="928"/>
                    </a:cubicBezTo>
                    <a:cubicBezTo>
                      <a:pt x="180" y="885"/>
                      <a:pt x="122" y="831"/>
                      <a:pt x="74" y="753"/>
                    </a:cubicBezTo>
                    <a:cubicBezTo>
                      <a:pt x="27" y="676"/>
                      <a:pt x="3" y="599"/>
                      <a:pt x="0" y="509"/>
                    </a:cubicBezTo>
                    <a:cubicBezTo>
                      <a:pt x="-3" y="418"/>
                      <a:pt x="15" y="340"/>
                      <a:pt x="58" y="260"/>
                    </a:cubicBezTo>
                    <a:cubicBezTo>
                      <a:pt x="102" y="180"/>
                      <a:pt x="157" y="121"/>
                      <a:pt x="234" y="73"/>
                    </a:cubicBezTo>
                    <a:cubicBezTo>
                      <a:pt x="312" y="26"/>
                      <a:pt x="388" y="3"/>
                      <a:pt x="478" y="0"/>
                    </a:cubicBezTo>
                    <a:cubicBezTo>
                      <a:pt x="569" y="-3"/>
                      <a:pt x="647" y="15"/>
                      <a:pt x="727" y="58"/>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5" name="Freihandform 192">
                <a:extLst>
                  <a:ext uri="{FF2B5EF4-FFF2-40B4-BE49-F238E27FC236}">
                    <a16:creationId xmlns:a16="http://schemas.microsoft.com/office/drawing/2014/main" id="{6D8FC111-5F32-0239-C000-FD009A958C4C}"/>
                  </a:ext>
                </a:extLst>
              </p:cNvPr>
              <p:cNvSpPr/>
              <p:nvPr/>
            </p:nvSpPr>
            <p:spPr>
              <a:xfrm>
                <a:off x="5896803" y="4281840"/>
                <a:ext cx="355318" cy="354958"/>
              </a:xfrm>
              <a:custGeom>
                <a:avLst/>
                <a:gdLst/>
                <a:ahLst/>
                <a:cxnLst>
                  <a:cxn ang="3cd4">
                    <a:pos x="hc" y="t"/>
                  </a:cxn>
                  <a:cxn ang="cd2">
                    <a:pos x="l" y="vc"/>
                  </a:cxn>
                  <a:cxn ang="cd4">
                    <a:pos x="hc" y="b"/>
                  </a:cxn>
                  <a:cxn ang="0">
                    <a:pos x="r" y="vc"/>
                  </a:cxn>
                </a:cxnLst>
                <a:rect l="l" t="t" r="r" b="b"/>
                <a:pathLst>
                  <a:path w="988" h="987">
                    <a:moveTo>
                      <a:pt x="988" y="486"/>
                    </a:moveTo>
                    <a:cubicBezTo>
                      <a:pt x="989" y="577"/>
                      <a:pt x="969" y="655"/>
                      <a:pt x="925" y="734"/>
                    </a:cubicBezTo>
                    <a:cubicBezTo>
                      <a:pt x="881" y="813"/>
                      <a:pt x="825" y="871"/>
                      <a:pt x="747" y="917"/>
                    </a:cubicBezTo>
                    <a:cubicBezTo>
                      <a:pt x="669" y="964"/>
                      <a:pt x="592" y="986"/>
                      <a:pt x="501" y="987"/>
                    </a:cubicBezTo>
                    <a:cubicBezTo>
                      <a:pt x="410" y="989"/>
                      <a:pt x="333" y="969"/>
                      <a:pt x="253" y="925"/>
                    </a:cubicBezTo>
                    <a:cubicBezTo>
                      <a:pt x="174" y="881"/>
                      <a:pt x="117" y="825"/>
                      <a:pt x="70" y="747"/>
                    </a:cubicBezTo>
                    <a:cubicBezTo>
                      <a:pt x="24" y="669"/>
                      <a:pt x="1" y="592"/>
                      <a:pt x="0" y="501"/>
                    </a:cubicBezTo>
                    <a:cubicBezTo>
                      <a:pt x="-1" y="410"/>
                      <a:pt x="18" y="333"/>
                      <a:pt x="62" y="253"/>
                    </a:cubicBezTo>
                    <a:cubicBezTo>
                      <a:pt x="107" y="174"/>
                      <a:pt x="163" y="116"/>
                      <a:pt x="241" y="69"/>
                    </a:cubicBezTo>
                    <a:cubicBezTo>
                      <a:pt x="320" y="23"/>
                      <a:pt x="396" y="1"/>
                      <a:pt x="486" y="0"/>
                    </a:cubicBezTo>
                    <a:cubicBezTo>
                      <a:pt x="577" y="-2"/>
                      <a:pt x="655" y="18"/>
                      <a:pt x="734" y="62"/>
                    </a:cubicBezTo>
                    <a:cubicBezTo>
                      <a:pt x="814" y="106"/>
                      <a:pt x="872" y="162"/>
                      <a:pt x="918" y="240"/>
                    </a:cubicBezTo>
                    <a:cubicBezTo>
                      <a:pt x="965" y="318"/>
                      <a:pt x="986" y="395"/>
                      <a:pt x="988" y="486"/>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6" name="Freihandform 193">
                <a:extLst>
                  <a:ext uri="{FF2B5EF4-FFF2-40B4-BE49-F238E27FC236}">
                    <a16:creationId xmlns:a16="http://schemas.microsoft.com/office/drawing/2014/main" id="{3377EC2D-A85A-84AB-EB75-B2986320FE4E}"/>
                  </a:ext>
                </a:extLst>
              </p:cNvPr>
              <p:cNvSpPr/>
              <p:nvPr/>
            </p:nvSpPr>
            <p:spPr>
              <a:xfrm>
                <a:off x="5942522" y="5118841"/>
                <a:ext cx="355318" cy="354958"/>
              </a:xfrm>
              <a:custGeom>
                <a:avLst/>
                <a:gdLst/>
                <a:ahLst/>
                <a:cxnLst>
                  <a:cxn ang="3cd4">
                    <a:pos x="hc" y="t"/>
                  </a:cxn>
                  <a:cxn ang="cd2">
                    <a:pos x="l" y="vc"/>
                  </a:cxn>
                  <a:cxn ang="cd4">
                    <a:pos x="hc" y="b"/>
                  </a:cxn>
                  <a:cxn ang="0">
                    <a:pos x="r" y="vc"/>
                  </a:cxn>
                </a:cxnLst>
                <a:rect l="l" t="t" r="r" b="b"/>
                <a:pathLst>
                  <a:path w="988" h="987">
                    <a:moveTo>
                      <a:pt x="533" y="2"/>
                    </a:moveTo>
                    <a:cubicBezTo>
                      <a:pt x="623" y="9"/>
                      <a:pt x="699" y="35"/>
                      <a:pt x="774" y="87"/>
                    </a:cubicBezTo>
                    <a:cubicBezTo>
                      <a:pt x="849" y="138"/>
                      <a:pt x="900" y="199"/>
                      <a:pt x="940" y="281"/>
                    </a:cubicBezTo>
                    <a:cubicBezTo>
                      <a:pt x="979" y="363"/>
                      <a:pt x="994" y="441"/>
                      <a:pt x="987" y="532"/>
                    </a:cubicBezTo>
                    <a:cubicBezTo>
                      <a:pt x="980" y="623"/>
                      <a:pt x="953" y="698"/>
                      <a:pt x="902" y="773"/>
                    </a:cubicBezTo>
                    <a:cubicBezTo>
                      <a:pt x="850" y="848"/>
                      <a:pt x="790" y="899"/>
                      <a:pt x="708" y="939"/>
                    </a:cubicBezTo>
                    <a:cubicBezTo>
                      <a:pt x="626" y="978"/>
                      <a:pt x="547" y="993"/>
                      <a:pt x="457" y="986"/>
                    </a:cubicBezTo>
                    <a:cubicBezTo>
                      <a:pt x="366" y="979"/>
                      <a:pt x="291" y="952"/>
                      <a:pt x="216" y="901"/>
                    </a:cubicBezTo>
                    <a:cubicBezTo>
                      <a:pt x="141" y="849"/>
                      <a:pt x="88" y="789"/>
                      <a:pt x="49" y="707"/>
                    </a:cubicBezTo>
                    <a:cubicBezTo>
                      <a:pt x="9" y="625"/>
                      <a:pt x="-5" y="547"/>
                      <a:pt x="2" y="456"/>
                    </a:cubicBezTo>
                    <a:cubicBezTo>
                      <a:pt x="9" y="365"/>
                      <a:pt x="35" y="290"/>
                      <a:pt x="87" y="215"/>
                    </a:cubicBezTo>
                    <a:cubicBezTo>
                      <a:pt x="138" y="140"/>
                      <a:pt x="200" y="88"/>
                      <a:pt x="282" y="49"/>
                    </a:cubicBezTo>
                    <a:cubicBezTo>
                      <a:pt x="364" y="9"/>
                      <a:pt x="442" y="-5"/>
                      <a:pt x="533" y="2"/>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7" name="Freihandform 194">
                <a:extLst>
                  <a:ext uri="{FF2B5EF4-FFF2-40B4-BE49-F238E27FC236}">
                    <a16:creationId xmlns:a16="http://schemas.microsoft.com/office/drawing/2014/main" id="{08EB2B2D-1049-67DF-DE75-8A8468216595}"/>
                  </a:ext>
                </a:extLst>
              </p:cNvPr>
              <p:cNvSpPr/>
              <p:nvPr/>
            </p:nvSpPr>
            <p:spPr>
              <a:xfrm>
                <a:off x="5893561" y="3390121"/>
                <a:ext cx="393842" cy="353161"/>
              </a:xfrm>
              <a:custGeom>
                <a:avLst/>
                <a:gdLst/>
                <a:ahLst/>
                <a:cxnLst>
                  <a:cxn ang="3cd4">
                    <a:pos x="hc" y="t"/>
                  </a:cxn>
                  <a:cxn ang="cd2">
                    <a:pos x="l" y="vc"/>
                  </a:cxn>
                  <a:cxn ang="cd4">
                    <a:pos x="hc" y="b"/>
                  </a:cxn>
                  <a:cxn ang="0">
                    <a:pos x="r" y="vc"/>
                  </a:cxn>
                </a:cxnLst>
                <a:rect l="l" t="t" r="r" b="b"/>
                <a:pathLst>
                  <a:path w="1095" h="982">
                    <a:moveTo>
                      <a:pt x="393" y="982"/>
                    </a:moveTo>
                    <a:cubicBezTo>
                      <a:pt x="262" y="864"/>
                      <a:pt x="131" y="747"/>
                      <a:pt x="0" y="629"/>
                    </a:cubicBezTo>
                    <a:cubicBezTo>
                      <a:pt x="66" y="555"/>
                      <a:pt x="132" y="480"/>
                      <a:pt x="198" y="406"/>
                    </a:cubicBezTo>
                    <a:cubicBezTo>
                      <a:pt x="255" y="458"/>
                      <a:pt x="313" y="509"/>
                      <a:pt x="370" y="561"/>
                    </a:cubicBezTo>
                    <a:cubicBezTo>
                      <a:pt x="537" y="374"/>
                      <a:pt x="705" y="187"/>
                      <a:pt x="872" y="0"/>
                    </a:cubicBezTo>
                    <a:cubicBezTo>
                      <a:pt x="946" y="66"/>
                      <a:pt x="1021" y="131"/>
                      <a:pt x="1095" y="197"/>
                    </a:cubicBezTo>
                    <a:cubicBezTo>
                      <a:pt x="861" y="459"/>
                      <a:pt x="627" y="720"/>
                      <a:pt x="393" y="982"/>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8" name="Freihandform 195">
                <a:extLst>
                  <a:ext uri="{FF2B5EF4-FFF2-40B4-BE49-F238E27FC236}">
                    <a16:creationId xmlns:a16="http://schemas.microsoft.com/office/drawing/2014/main" id="{EE04EEF7-0339-473B-A4CE-D3ED436E5C21}"/>
                  </a:ext>
                </a:extLst>
              </p:cNvPr>
              <p:cNvSpPr/>
              <p:nvPr/>
            </p:nvSpPr>
            <p:spPr>
              <a:xfrm>
                <a:off x="5939280" y="4224598"/>
                <a:ext cx="393842" cy="353520"/>
              </a:xfrm>
              <a:custGeom>
                <a:avLst/>
                <a:gdLst/>
                <a:ahLst/>
                <a:cxnLst>
                  <a:cxn ang="3cd4">
                    <a:pos x="hc" y="t"/>
                  </a:cxn>
                  <a:cxn ang="cd2">
                    <a:pos x="l" y="vc"/>
                  </a:cxn>
                  <a:cxn ang="cd4">
                    <a:pos x="hc" y="b"/>
                  </a:cxn>
                  <a:cxn ang="0">
                    <a:pos x="r" y="vc"/>
                  </a:cxn>
                </a:cxnLst>
                <a:rect l="l" t="t" r="r" b="b"/>
                <a:pathLst>
                  <a:path w="1095" h="983">
                    <a:moveTo>
                      <a:pt x="393" y="983"/>
                    </a:moveTo>
                    <a:cubicBezTo>
                      <a:pt x="262" y="865"/>
                      <a:pt x="131" y="748"/>
                      <a:pt x="0" y="630"/>
                    </a:cubicBezTo>
                    <a:cubicBezTo>
                      <a:pt x="66" y="557"/>
                      <a:pt x="132" y="483"/>
                      <a:pt x="198" y="410"/>
                    </a:cubicBezTo>
                    <a:cubicBezTo>
                      <a:pt x="255" y="461"/>
                      <a:pt x="313" y="511"/>
                      <a:pt x="370" y="562"/>
                    </a:cubicBezTo>
                    <a:cubicBezTo>
                      <a:pt x="537" y="375"/>
                      <a:pt x="705" y="187"/>
                      <a:pt x="872" y="0"/>
                    </a:cubicBezTo>
                    <a:cubicBezTo>
                      <a:pt x="946" y="66"/>
                      <a:pt x="1021" y="132"/>
                      <a:pt x="1095" y="198"/>
                    </a:cubicBezTo>
                    <a:cubicBezTo>
                      <a:pt x="861" y="460"/>
                      <a:pt x="627" y="721"/>
                      <a:pt x="393" y="983"/>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29" name="Freihandform 196">
                <a:extLst>
                  <a:ext uri="{FF2B5EF4-FFF2-40B4-BE49-F238E27FC236}">
                    <a16:creationId xmlns:a16="http://schemas.microsoft.com/office/drawing/2014/main" id="{D2860121-61B4-70E7-5BD8-AFB2AA573C71}"/>
                  </a:ext>
                </a:extLst>
              </p:cNvPr>
              <p:cNvSpPr/>
              <p:nvPr/>
            </p:nvSpPr>
            <p:spPr>
              <a:xfrm>
                <a:off x="5985000" y="5059798"/>
                <a:ext cx="393842" cy="353161"/>
              </a:xfrm>
              <a:custGeom>
                <a:avLst/>
                <a:gdLst/>
                <a:ahLst/>
                <a:cxnLst>
                  <a:cxn ang="3cd4">
                    <a:pos x="hc" y="t"/>
                  </a:cxn>
                  <a:cxn ang="cd2">
                    <a:pos x="l" y="vc"/>
                  </a:cxn>
                  <a:cxn ang="cd4">
                    <a:pos x="hc" y="b"/>
                  </a:cxn>
                  <a:cxn ang="0">
                    <a:pos x="r" y="vc"/>
                  </a:cxn>
                </a:cxnLst>
                <a:rect l="l" t="t" r="r" b="b"/>
                <a:pathLst>
                  <a:path w="1095" h="982">
                    <a:moveTo>
                      <a:pt x="393" y="982"/>
                    </a:moveTo>
                    <a:cubicBezTo>
                      <a:pt x="262" y="865"/>
                      <a:pt x="131" y="747"/>
                      <a:pt x="0" y="630"/>
                    </a:cubicBezTo>
                    <a:cubicBezTo>
                      <a:pt x="66" y="556"/>
                      <a:pt x="132" y="483"/>
                      <a:pt x="198" y="409"/>
                    </a:cubicBezTo>
                    <a:cubicBezTo>
                      <a:pt x="255" y="460"/>
                      <a:pt x="313" y="511"/>
                      <a:pt x="370" y="562"/>
                    </a:cubicBezTo>
                    <a:cubicBezTo>
                      <a:pt x="537" y="375"/>
                      <a:pt x="705" y="187"/>
                      <a:pt x="872" y="0"/>
                    </a:cubicBezTo>
                    <a:cubicBezTo>
                      <a:pt x="946" y="67"/>
                      <a:pt x="1021" y="134"/>
                      <a:pt x="1095" y="201"/>
                    </a:cubicBezTo>
                    <a:cubicBezTo>
                      <a:pt x="861" y="461"/>
                      <a:pt x="627" y="722"/>
                      <a:pt x="393" y="982"/>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0" name="Freihandform 197">
                <a:extLst>
                  <a:ext uri="{FF2B5EF4-FFF2-40B4-BE49-F238E27FC236}">
                    <a16:creationId xmlns:a16="http://schemas.microsoft.com/office/drawing/2014/main" id="{DDF3F904-DCD5-C453-2268-863D1318C08C}"/>
                  </a:ext>
                </a:extLst>
              </p:cNvPr>
              <p:cNvSpPr/>
              <p:nvPr/>
            </p:nvSpPr>
            <p:spPr>
              <a:xfrm>
                <a:off x="6437159" y="3347280"/>
                <a:ext cx="497878" cy="122758"/>
              </a:xfrm>
              <a:custGeom>
                <a:avLst/>
                <a:gdLst/>
                <a:ahLst/>
                <a:cxnLst>
                  <a:cxn ang="3cd4">
                    <a:pos x="hc" y="t"/>
                  </a:cxn>
                  <a:cxn ang="cd2">
                    <a:pos x="l" y="vc"/>
                  </a:cxn>
                  <a:cxn ang="cd4">
                    <a:pos x="hc" y="b"/>
                  </a:cxn>
                  <a:cxn ang="0">
                    <a:pos x="r" y="vc"/>
                  </a:cxn>
                </a:cxnLst>
                <a:rect l="l" t="t" r="r" b="b"/>
                <a:pathLst>
                  <a:path w="1384" h="342">
                    <a:moveTo>
                      <a:pt x="699" y="305"/>
                    </a:moveTo>
                    <a:cubicBezTo>
                      <a:pt x="471" y="317"/>
                      <a:pt x="242" y="330"/>
                      <a:pt x="14" y="342"/>
                    </a:cubicBezTo>
                    <a:cubicBezTo>
                      <a:pt x="9" y="253"/>
                      <a:pt x="5" y="163"/>
                      <a:pt x="0" y="74"/>
                    </a:cubicBezTo>
                    <a:cubicBezTo>
                      <a:pt x="456" y="49"/>
                      <a:pt x="913" y="25"/>
                      <a:pt x="1369" y="0"/>
                    </a:cubicBezTo>
                    <a:cubicBezTo>
                      <a:pt x="1374" y="89"/>
                      <a:pt x="1379" y="178"/>
                      <a:pt x="1384" y="267"/>
                    </a:cubicBezTo>
                    <a:cubicBezTo>
                      <a:pt x="1156" y="280"/>
                      <a:pt x="927" y="292"/>
                      <a:pt x="699" y="305"/>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1" name="Freihandform 198">
                <a:extLst>
                  <a:ext uri="{FF2B5EF4-FFF2-40B4-BE49-F238E27FC236}">
                    <a16:creationId xmlns:a16="http://schemas.microsoft.com/office/drawing/2014/main" id="{983615EB-31B3-D930-3245-3B325668C84C}"/>
                  </a:ext>
                </a:extLst>
              </p:cNvPr>
              <p:cNvSpPr/>
              <p:nvPr/>
            </p:nvSpPr>
            <p:spPr>
              <a:xfrm>
                <a:off x="6446520" y="3491279"/>
                <a:ext cx="950401" cy="147599"/>
              </a:xfrm>
              <a:custGeom>
                <a:avLst/>
                <a:gdLst/>
                <a:ahLst/>
                <a:cxnLst>
                  <a:cxn ang="3cd4">
                    <a:pos x="hc" y="t"/>
                  </a:cxn>
                  <a:cxn ang="cd2">
                    <a:pos x="l" y="vc"/>
                  </a:cxn>
                  <a:cxn ang="cd4">
                    <a:pos x="hc" y="b"/>
                  </a:cxn>
                  <a:cxn ang="0">
                    <a:pos x="r" y="vc"/>
                  </a:cxn>
                </a:cxnLst>
                <a:rect l="l" t="t" r="r" b="b"/>
                <a:pathLst>
                  <a:path w="2641" h="411">
                    <a:moveTo>
                      <a:pt x="1328" y="339"/>
                    </a:moveTo>
                    <a:cubicBezTo>
                      <a:pt x="890" y="363"/>
                      <a:pt x="452" y="387"/>
                      <a:pt x="14" y="411"/>
                    </a:cubicBezTo>
                    <a:cubicBezTo>
                      <a:pt x="9" y="322"/>
                      <a:pt x="5" y="232"/>
                      <a:pt x="0" y="143"/>
                    </a:cubicBezTo>
                    <a:cubicBezTo>
                      <a:pt x="875" y="95"/>
                      <a:pt x="1751" y="48"/>
                      <a:pt x="2626" y="0"/>
                    </a:cubicBezTo>
                    <a:cubicBezTo>
                      <a:pt x="2631" y="89"/>
                      <a:pt x="2636" y="178"/>
                      <a:pt x="2641" y="267"/>
                    </a:cubicBezTo>
                    <a:cubicBezTo>
                      <a:pt x="2203" y="291"/>
                      <a:pt x="1766" y="315"/>
                      <a:pt x="1328" y="339"/>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2" name="Freihandform 199">
                <a:extLst>
                  <a:ext uri="{FF2B5EF4-FFF2-40B4-BE49-F238E27FC236}">
                    <a16:creationId xmlns:a16="http://schemas.microsoft.com/office/drawing/2014/main" id="{7F3E7E1F-306A-72CB-3866-306F0185AF24}"/>
                  </a:ext>
                </a:extLst>
              </p:cNvPr>
              <p:cNvSpPr/>
              <p:nvPr/>
            </p:nvSpPr>
            <p:spPr>
              <a:xfrm>
                <a:off x="6455517" y="3660842"/>
                <a:ext cx="950401" cy="147599"/>
              </a:xfrm>
              <a:custGeom>
                <a:avLst/>
                <a:gdLst/>
                <a:ahLst/>
                <a:cxnLst>
                  <a:cxn ang="3cd4">
                    <a:pos x="hc" y="t"/>
                  </a:cxn>
                  <a:cxn ang="cd2">
                    <a:pos x="l" y="vc"/>
                  </a:cxn>
                  <a:cxn ang="cd4">
                    <a:pos x="hc" y="b"/>
                  </a:cxn>
                  <a:cxn ang="0">
                    <a:pos x="r" y="vc"/>
                  </a:cxn>
                </a:cxnLst>
                <a:rect l="l" t="t" r="r" b="b"/>
                <a:pathLst>
                  <a:path w="2641" h="411">
                    <a:moveTo>
                      <a:pt x="1328" y="340"/>
                    </a:moveTo>
                    <a:cubicBezTo>
                      <a:pt x="890" y="364"/>
                      <a:pt x="453" y="387"/>
                      <a:pt x="15" y="411"/>
                    </a:cubicBezTo>
                    <a:cubicBezTo>
                      <a:pt x="10" y="322"/>
                      <a:pt x="5" y="233"/>
                      <a:pt x="0" y="144"/>
                    </a:cubicBezTo>
                    <a:cubicBezTo>
                      <a:pt x="876" y="96"/>
                      <a:pt x="1751" y="48"/>
                      <a:pt x="2627" y="0"/>
                    </a:cubicBezTo>
                    <a:cubicBezTo>
                      <a:pt x="2632" y="89"/>
                      <a:pt x="2636" y="179"/>
                      <a:pt x="2641" y="268"/>
                    </a:cubicBezTo>
                    <a:cubicBezTo>
                      <a:pt x="2203" y="292"/>
                      <a:pt x="1766" y="316"/>
                      <a:pt x="1328" y="340"/>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3" name="Freihandform 200">
                <a:extLst>
                  <a:ext uri="{FF2B5EF4-FFF2-40B4-BE49-F238E27FC236}">
                    <a16:creationId xmlns:a16="http://schemas.microsoft.com/office/drawing/2014/main" id="{11EA50A8-74A7-FA8F-4482-268DEC39606F}"/>
                  </a:ext>
                </a:extLst>
              </p:cNvPr>
              <p:cNvSpPr/>
              <p:nvPr/>
            </p:nvSpPr>
            <p:spPr>
              <a:xfrm>
                <a:off x="6483600" y="4192199"/>
                <a:ext cx="497878" cy="123121"/>
              </a:xfrm>
              <a:custGeom>
                <a:avLst/>
                <a:gdLst/>
                <a:ahLst/>
                <a:cxnLst>
                  <a:cxn ang="3cd4">
                    <a:pos x="hc" y="t"/>
                  </a:cxn>
                  <a:cxn ang="cd2">
                    <a:pos x="l" y="vc"/>
                  </a:cxn>
                  <a:cxn ang="cd4">
                    <a:pos x="hc" y="b"/>
                  </a:cxn>
                  <a:cxn ang="0">
                    <a:pos x="r" y="vc"/>
                  </a:cxn>
                </a:cxnLst>
                <a:rect l="l" t="t" r="r" b="b"/>
                <a:pathLst>
                  <a:path w="1384" h="343">
                    <a:moveTo>
                      <a:pt x="700" y="306"/>
                    </a:moveTo>
                    <a:cubicBezTo>
                      <a:pt x="472" y="318"/>
                      <a:pt x="243" y="331"/>
                      <a:pt x="15" y="343"/>
                    </a:cubicBezTo>
                    <a:cubicBezTo>
                      <a:pt x="10" y="254"/>
                      <a:pt x="5" y="164"/>
                      <a:pt x="0" y="75"/>
                    </a:cubicBezTo>
                    <a:cubicBezTo>
                      <a:pt x="457" y="50"/>
                      <a:pt x="913" y="25"/>
                      <a:pt x="1370" y="0"/>
                    </a:cubicBezTo>
                    <a:cubicBezTo>
                      <a:pt x="1375" y="89"/>
                      <a:pt x="1379" y="179"/>
                      <a:pt x="1384" y="268"/>
                    </a:cubicBezTo>
                    <a:cubicBezTo>
                      <a:pt x="1156" y="281"/>
                      <a:pt x="928" y="293"/>
                      <a:pt x="700" y="306"/>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4" name="Freihandform 201">
                <a:extLst>
                  <a:ext uri="{FF2B5EF4-FFF2-40B4-BE49-F238E27FC236}">
                    <a16:creationId xmlns:a16="http://schemas.microsoft.com/office/drawing/2014/main" id="{37A5ADC7-3893-0075-01D7-318E56CE6680}"/>
                  </a:ext>
                </a:extLst>
              </p:cNvPr>
              <p:cNvSpPr/>
              <p:nvPr/>
            </p:nvSpPr>
            <p:spPr>
              <a:xfrm>
                <a:off x="6492239" y="4337278"/>
                <a:ext cx="950401" cy="147599"/>
              </a:xfrm>
              <a:custGeom>
                <a:avLst/>
                <a:gdLst/>
                <a:ahLst/>
                <a:cxnLst>
                  <a:cxn ang="3cd4">
                    <a:pos x="hc" y="t"/>
                  </a:cxn>
                  <a:cxn ang="cd2">
                    <a:pos x="l" y="vc"/>
                  </a:cxn>
                  <a:cxn ang="cd4">
                    <a:pos x="hc" y="b"/>
                  </a:cxn>
                  <a:cxn ang="0">
                    <a:pos x="r" y="vc"/>
                  </a:cxn>
                </a:cxnLst>
                <a:rect l="l" t="t" r="r" b="b"/>
                <a:pathLst>
                  <a:path w="2641" h="411">
                    <a:moveTo>
                      <a:pt x="1328" y="339"/>
                    </a:moveTo>
                    <a:cubicBezTo>
                      <a:pt x="890" y="363"/>
                      <a:pt x="453" y="387"/>
                      <a:pt x="15" y="411"/>
                    </a:cubicBezTo>
                    <a:cubicBezTo>
                      <a:pt x="10" y="322"/>
                      <a:pt x="5" y="232"/>
                      <a:pt x="0" y="143"/>
                    </a:cubicBezTo>
                    <a:cubicBezTo>
                      <a:pt x="875" y="95"/>
                      <a:pt x="1751" y="48"/>
                      <a:pt x="2626" y="0"/>
                    </a:cubicBezTo>
                    <a:cubicBezTo>
                      <a:pt x="2631" y="89"/>
                      <a:pt x="2636" y="178"/>
                      <a:pt x="2641" y="267"/>
                    </a:cubicBezTo>
                    <a:cubicBezTo>
                      <a:pt x="2203" y="291"/>
                      <a:pt x="1766" y="315"/>
                      <a:pt x="1328" y="339"/>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5" name="Freihandform 202">
                <a:extLst>
                  <a:ext uri="{FF2B5EF4-FFF2-40B4-BE49-F238E27FC236}">
                    <a16:creationId xmlns:a16="http://schemas.microsoft.com/office/drawing/2014/main" id="{DAD5CC73-8185-BAFB-67B3-7E8DA13F6EC4}"/>
                  </a:ext>
                </a:extLst>
              </p:cNvPr>
              <p:cNvSpPr/>
              <p:nvPr/>
            </p:nvSpPr>
            <p:spPr>
              <a:xfrm>
                <a:off x="6501241" y="4505760"/>
                <a:ext cx="950401" cy="147957"/>
              </a:xfrm>
              <a:custGeom>
                <a:avLst/>
                <a:gdLst/>
                <a:ahLst/>
                <a:cxnLst>
                  <a:cxn ang="3cd4">
                    <a:pos x="hc" y="t"/>
                  </a:cxn>
                  <a:cxn ang="cd2">
                    <a:pos x="l" y="vc"/>
                  </a:cxn>
                  <a:cxn ang="cd4">
                    <a:pos x="hc" y="b"/>
                  </a:cxn>
                  <a:cxn ang="0">
                    <a:pos x="r" y="vc"/>
                  </a:cxn>
                </a:cxnLst>
                <a:rect l="l" t="t" r="r" b="b"/>
                <a:pathLst>
                  <a:path w="2641" h="412">
                    <a:moveTo>
                      <a:pt x="1328" y="340"/>
                    </a:moveTo>
                    <a:cubicBezTo>
                      <a:pt x="890" y="364"/>
                      <a:pt x="453" y="388"/>
                      <a:pt x="15" y="412"/>
                    </a:cubicBezTo>
                    <a:cubicBezTo>
                      <a:pt x="10" y="323"/>
                      <a:pt x="5" y="233"/>
                      <a:pt x="0" y="144"/>
                    </a:cubicBezTo>
                    <a:cubicBezTo>
                      <a:pt x="876" y="96"/>
                      <a:pt x="1751" y="48"/>
                      <a:pt x="2627" y="0"/>
                    </a:cubicBezTo>
                    <a:cubicBezTo>
                      <a:pt x="2632" y="89"/>
                      <a:pt x="2636" y="179"/>
                      <a:pt x="2641" y="268"/>
                    </a:cubicBezTo>
                    <a:cubicBezTo>
                      <a:pt x="2203" y="292"/>
                      <a:pt x="1766" y="316"/>
                      <a:pt x="1328" y="340"/>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6" name="Freihandform 203">
                <a:extLst>
                  <a:ext uri="{FF2B5EF4-FFF2-40B4-BE49-F238E27FC236}">
                    <a16:creationId xmlns:a16="http://schemas.microsoft.com/office/drawing/2014/main" id="{150BE69C-0BF9-F8EE-6DA0-2F9B5DCBAB21}"/>
                  </a:ext>
                </a:extLst>
              </p:cNvPr>
              <p:cNvSpPr/>
              <p:nvPr/>
            </p:nvSpPr>
            <p:spPr>
              <a:xfrm>
                <a:off x="6529319" y="5029201"/>
                <a:ext cx="497878" cy="123121"/>
              </a:xfrm>
              <a:custGeom>
                <a:avLst/>
                <a:gdLst/>
                <a:ahLst/>
                <a:cxnLst>
                  <a:cxn ang="3cd4">
                    <a:pos x="hc" y="t"/>
                  </a:cxn>
                  <a:cxn ang="cd2">
                    <a:pos x="l" y="vc"/>
                  </a:cxn>
                  <a:cxn ang="cd4">
                    <a:pos x="hc" y="b"/>
                  </a:cxn>
                  <a:cxn ang="0">
                    <a:pos x="r" y="vc"/>
                  </a:cxn>
                </a:cxnLst>
                <a:rect l="l" t="t" r="r" b="b"/>
                <a:pathLst>
                  <a:path w="1384" h="343">
                    <a:moveTo>
                      <a:pt x="700" y="305"/>
                    </a:moveTo>
                    <a:cubicBezTo>
                      <a:pt x="472" y="318"/>
                      <a:pt x="243" y="330"/>
                      <a:pt x="15" y="343"/>
                    </a:cubicBezTo>
                    <a:cubicBezTo>
                      <a:pt x="10" y="254"/>
                      <a:pt x="5" y="164"/>
                      <a:pt x="0" y="75"/>
                    </a:cubicBezTo>
                    <a:cubicBezTo>
                      <a:pt x="457" y="50"/>
                      <a:pt x="913" y="25"/>
                      <a:pt x="1370" y="0"/>
                    </a:cubicBezTo>
                    <a:cubicBezTo>
                      <a:pt x="1375" y="89"/>
                      <a:pt x="1379" y="179"/>
                      <a:pt x="1384" y="268"/>
                    </a:cubicBezTo>
                    <a:cubicBezTo>
                      <a:pt x="1156" y="280"/>
                      <a:pt x="928" y="293"/>
                      <a:pt x="700" y="305"/>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7" name="Freihandform 204">
                <a:extLst>
                  <a:ext uri="{FF2B5EF4-FFF2-40B4-BE49-F238E27FC236}">
                    <a16:creationId xmlns:a16="http://schemas.microsoft.com/office/drawing/2014/main" id="{88A18C82-5B47-60D2-4CE3-215835D23C2B}"/>
                  </a:ext>
                </a:extLst>
              </p:cNvPr>
              <p:cNvSpPr/>
              <p:nvPr/>
            </p:nvSpPr>
            <p:spPr>
              <a:xfrm>
                <a:off x="6537958" y="5174280"/>
                <a:ext cx="950401" cy="147599"/>
              </a:xfrm>
              <a:custGeom>
                <a:avLst/>
                <a:gdLst/>
                <a:ahLst/>
                <a:cxnLst>
                  <a:cxn ang="3cd4">
                    <a:pos x="hc" y="t"/>
                  </a:cxn>
                  <a:cxn ang="cd2">
                    <a:pos x="l" y="vc"/>
                  </a:cxn>
                  <a:cxn ang="cd4">
                    <a:pos x="hc" y="b"/>
                  </a:cxn>
                  <a:cxn ang="0">
                    <a:pos x="r" y="vc"/>
                  </a:cxn>
                </a:cxnLst>
                <a:rect l="l" t="t" r="r" b="b"/>
                <a:pathLst>
                  <a:path w="2641" h="411">
                    <a:moveTo>
                      <a:pt x="1328" y="340"/>
                    </a:moveTo>
                    <a:cubicBezTo>
                      <a:pt x="890" y="364"/>
                      <a:pt x="453" y="387"/>
                      <a:pt x="15" y="411"/>
                    </a:cubicBezTo>
                    <a:cubicBezTo>
                      <a:pt x="10" y="322"/>
                      <a:pt x="5" y="233"/>
                      <a:pt x="0" y="144"/>
                    </a:cubicBezTo>
                    <a:cubicBezTo>
                      <a:pt x="875" y="96"/>
                      <a:pt x="1751" y="48"/>
                      <a:pt x="2626" y="0"/>
                    </a:cubicBezTo>
                    <a:cubicBezTo>
                      <a:pt x="2631" y="89"/>
                      <a:pt x="2636" y="179"/>
                      <a:pt x="2641" y="268"/>
                    </a:cubicBezTo>
                    <a:cubicBezTo>
                      <a:pt x="2203" y="292"/>
                      <a:pt x="1766" y="316"/>
                      <a:pt x="1328" y="340"/>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8" name="Freihandform 205">
                <a:extLst>
                  <a:ext uri="{FF2B5EF4-FFF2-40B4-BE49-F238E27FC236}">
                    <a16:creationId xmlns:a16="http://schemas.microsoft.com/office/drawing/2014/main" id="{D8AD1D5C-D4C0-9032-0B3B-C6EB085D7DDA}"/>
                  </a:ext>
                </a:extLst>
              </p:cNvPr>
              <p:cNvSpPr/>
              <p:nvPr/>
            </p:nvSpPr>
            <p:spPr>
              <a:xfrm>
                <a:off x="6548041" y="5342762"/>
                <a:ext cx="950401" cy="147957"/>
              </a:xfrm>
              <a:custGeom>
                <a:avLst/>
                <a:gdLst/>
                <a:ahLst/>
                <a:cxnLst>
                  <a:cxn ang="3cd4">
                    <a:pos x="hc" y="t"/>
                  </a:cxn>
                  <a:cxn ang="cd2">
                    <a:pos x="l" y="vc"/>
                  </a:cxn>
                  <a:cxn ang="cd4">
                    <a:pos x="hc" y="b"/>
                  </a:cxn>
                  <a:cxn ang="0">
                    <a:pos x="r" y="vc"/>
                  </a:cxn>
                </a:cxnLst>
                <a:rect l="l" t="t" r="r" b="b"/>
                <a:pathLst>
                  <a:path w="2641" h="412">
                    <a:moveTo>
                      <a:pt x="1328" y="340"/>
                    </a:moveTo>
                    <a:cubicBezTo>
                      <a:pt x="890" y="364"/>
                      <a:pt x="453" y="388"/>
                      <a:pt x="15" y="412"/>
                    </a:cubicBezTo>
                    <a:cubicBezTo>
                      <a:pt x="10" y="323"/>
                      <a:pt x="5" y="233"/>
                      <a:pt x="0" y="144"/>
                    </a:cubicBezTo>
                    <a:cubicBezTo>
                      <a:pt x="875" y="96"/>
                      <a:pt x="1751" y="48"/>
                      <a:pt x="2626" y="0"/>
                    </a:cubicBezTo>
                    <a:cubicBezTo>
                      <a:pt x="2631" y="89"/>
                      <a:pt x="2636" y="179"/>
                      <a:pt x="2641" y="268"/>
                    </a:cubicBezTo>
                    <a:cubicBezTo>
                      <a:pt x="2203" y="292"/>
                      <a:pt x="1766" y="316"/>
                      <a:pt x="1328" y="340"/>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39" name="Freihandform 206">
                <a:extLst>
                  <a:ext uri="{FF2B5EF4-FFF2-40B4-BE49-F238E27FC236}">
                    <a16:creationId xmlns:a16="http://schemas.microsoft.com/office/drawing/2014/main" id="{9BB5A422-95ED-3727-62E9-5D479E06ED14}"/>
                  </a:ext>
                </a:extLst>
              </p:cNvPr>
              <p:cNvSpPr/>
              <p:nvPr/>
            </p:nvSpPr>
            <p:spPr>
              <a:xfrm>
                <a:off x="5255278" y="2225522"/>
                <a:ext cx="361801" cy="361800"/>
              </a:xfrm>
              <a:custGeom>
                <a:avLst/>
                <a:gdLst/>
                <a:ahLst/>
                <a:cxnLst>
                  <a:cxn ang="3cd4">
                    <a:pos x="hc" y="t"/>
                  </a:cxn>
                  <a:cxn ang="cd2">
                    <a:pos x="l" y="vc"/>
                  </a:cxn>
                  <a:cxn ang="cd4">
                    <a:pos x="hc" y="b"/>
                  </a:cxn>
                  <a:cxn ang="0">
                    <a:pos x="r" y="vc"/>
                  </a:cxn>
                </a:cxnLst>
                <a:rect l="l" t="t" r="r" b="b"/>
                <a:pathLst>
                  <a:path w="1006" h="1006">
                    <a:moveTo>
                      <a:pt x="694" y="689"/>
                    </a:moveTo>
                    <a:cubicBezTo>
                      <a:pt x="782" y="619"/>
                      <a:pt x="883" y="573"/>
                      <a:pt x="974" y="545"/>
                    </a:cubicBezTo>
                    <a:cubicBezTo>
                      <a:pt x="1016" y="531"/>
                      <a:pt x="1016" y="475"/>
                      <a:pt x="974" y="461"/>
                    </a:cubicBezTo>
                    <a:cubicBezTo>
                      <a:pt x="886" y="432"/>
                      <a:pt x="782" y="387"/>
                      <a:pt x="694" y="317"/>
                    </a:cubicBezTo>
                    <a:cubicBezTo>
                      <a:pt x="691" y="314"/>
                      <a:pt x="689" y="314"/>
                      <a:pt x="689" y="311"/>
                    </a:cubicBezTo>
                    <a:cubicBezTo>
                      <a:pt x="618" y="223"/>
                      <a:pt x="573" y="122"/>
                      <a:pt x="545" y="32"/>
                    </a:cubicBezTo>
                    <a:cubicBezTo>
                      <a:pt x="531" y="-11"/>
                      <a:pt x="474" y="-11"/>
                      <a:pt x="460" y="32"/>
                    </a:cubicBezTo>
                    <a:cubicBezTo>
                      <a:pt x="432" y="119"/>
                      <a:pt x="387" y="223"/>
                      <a:pt x="316" y="311"/>
                    </a:cubicBezTo>
                    <a:cubicBezTo>
                      <a:pt x="313" y="314"/>
                      <a:pt x="313" y="317"/>
                      <a:pt x="311" y="317"/>
                    </a:cubicBezTo>
                    <a:cubicBezTo>
                      <a:pt x="223" y="387"/>
                      <a:pt x="121" y="432"/>
                      <a:pt x="31" y="461"/>
                    </a:cubicBezTo>
                    <a:cubicBezTo>
                      <a:pt x="-10" y="475"/>
                      <a:pt x="-10" y="531"/>
                      <a:pt x="31" y="545"/>
                    </a:cubicBezTo>
                    <a:cubicBezTo>
                      <a:pt x="119" y="573"/>
                      <a:pt x="223" y="619"/>
                      <a:pt x="311" y="689"/>
                    </a:cubicBezTo>
                    <a:cubicBezTo>
                      <a:pt x="313" y="692"/>
                      <a:pt x="316" y="692"/>
                      <a:pt x="316" y="695"/>
                    </a:cubicBezTo>
                    <a:cubicBezTo>
                      <a:pt x="387" y="782"/>
                      <a:pt x="432" y="884"/>
                      <a:pt x="460" y="974"/>
                    </a:cubicBezTo>
                    <a:cubicBezTo>
                      <a:pt x="474" y="1016"/>
                      <a:pt x="531" y="1016"/>
                      <a:pt x="545" y="974"/>
                    </a:cubicBezTo>
                    <a:cubicBezTo>
                      <a:pt x="573" y="887"/>
                      <a:pt x="618" y="782"/>
                      <a:pt x="689" y="695"/>
                    </a:cubicBezTo>
                    <a:cubicBezTo>
                      <a:pt x="689" y="692"/>
                      <a:pt x="691" y="689"/>
                      <a:pt x="694" y="689"/>
                    </a:cubicBezTo>
                    <a:close/>
                  </a:path>
                </a:pathLst>
              </a:custGeom>
              <a:solidFill>
                <a:srgbClr val="CFD94C"/>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grpSp>
        <p:sp>
          <p:nvSpPr>
            <p:cNvPr id="16" name="Ellipse 260">
              <a:extLst>
                <a:ext uri="{FF2B5EF4-FFF2-40B4-BE49-F238E27FC236}">
                  <a16:creationId xmlns:a16="http://schemas.microsoft.com/office/drawing/2014/main" id="{D52C65CF-E39C-F9F8-E493-9348780B06DB}"/>
                </a:ext>
              </a:extLst>
            </p:cNvPr>
            <p:cNvSpPr/>
            <p:nvPr/>
          </p:nvSpPr>
          <p:spPr>
            <a:xfrm>
              <a:off x="2554465" y="2532530"/>
              <a:ext cx="144000" cy="144001"/>
            </a:xfrm>
            <a:prstGeom prst="ellipse">
              <a:avLst/>
            </a:prstGeom>
            <a:solidFill>
              <a:schemeClr val="accent2">
                <a:lumMod val="20000"/>
                <a:lumOff val="80000"/>
              </a:schemeClr>
            </a:solidFill>
            <a:ln w="6350" cap="flat" cmpd="sng" algn="ctr">
              <a:solidFill>
                <a:sysClr val="windowText" lastClr="000000">
                  <a:lumMod val="50000"/>
                  <a:lumOff val="50000"/>
                </a:sysClr>
              </a:solidFill>
              <a:prstDash val="solid"/>
              <a:miter lim="800000"/>
            </a:ln>
            <a:effectLst/>
            <a:scene3d>
              <a:camera prst="obliqueTopRight"/>
              <a:lightRig rig="threePt" dir="t"/>
            </a:scene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17" name="Ellipse 260">
              <a:extLst>
                <a:ext uri="{FF2B5EF4-FFF2-40B4-BE49-F238E27FC236}">
                  <a16:creationId xmlns:a16="http://schemas.microsoft.com/office/drawing/2014/main" id="{0A448C37-9F92-9B77-0B22-41F24B1E2005}"/>
                </a:ext>
              </a:extLst>
            </p:cNvPr>
            <p:cNvSpPr/>
            <p:nvPr/>
          </p:nvSpPr>
          <p:spPr>
            <a:xfrm>
              <a:off x="2524449" y="1975293"/>
              <a:ext cx="144000" cy="144001"/>
            </a:xfrm>
            <a:prstGeom prst="ellipse">
              <a:avLst/>
            </a:prstGeom>
            <a:solidFill>
              <a:schemeClr val="accent2">
                <a:lumMod val="20000"/>
                <a:lumOff val="80000"/>
              </a:schemeClr>
            </a:solidFill>
            <a:ln w="6350" cap="flat" cmpd="sng" algn="ctr">
              <a:solidFill>
                <a:sysClr val="windowText" lastClr="000000">
                  <a:lumMod val="50000"/>
                  <a:lumOff val="50000"/>
                </a:sysClr>
              </a:solidFill>
              <a:prstDash val="solid"/>
              <a:miter lim="800000"/>
            </a:ln>
            <a:effectLst/>
            <a:scene3d>
              <a:camera prst="obliqueTopRight"/>
              <a:lightRig rig="threePt" dir="t"/>
            </a:scene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18" name="Textfeld 167">
              <a:extLst>
                <a:ext uri="{FF2B5EF4-FFF2-40B4-BE49-F238E27FC236}">
                  <a16:creationId xmlns:a16="http://schemas.microsoft.com/office/drawing/2014/main" id="{512D407F-7BFD-62E3-0698-6C8BC302FB78}"/>
                </a:ext>
              </a:extLst>
            </p:cNvPr>
            <p:cNvSpPr txBox="1"/>
            <p:nvPr/>
          </p:nvSpPr>
          <p:spPr bwMode="gray">
            <a:xfrm rot="21090902">
              <a:off x="2423480" y="1803017"/>
              <a:ext cx="674679" cy="91116"/>
            </a:xfrm>
            <a:prstGeom prst="rect">
              <a:avLst/>
            </a:prstGeom>
            <a:noFill/>
            <a:extLst>
              <a:ext uri="{909E8E84-426E-40DD-AFC4-6F175D3DCCD1}">
                <a14:hiddenFill xmlns:a14="http://schemas.microsoft.com/office/drawing/2010/main">
                  <a:solidFill>
                    <a:srgbClr val="FFFFFF"/>
                  </a:solidFill>
                </a14:hiddenFill>
              </a:ext>
            </a:extLst>
          </p:spPr>
          <p:txBody>
            <a:bodyPr vert="horz" wrap="none" lIns="0" tIns="0" rIns="0" bIns="0" rtlCol="0" anchor="t">
              <a:noAutofit/>
            </a:bodyPr>
            <a:lstStyle/>
            <a:p>
              <a:pPr marL="0" marR="0" lvl="0" indent="0" algn="ctr" defTabSz="914400" rtl="0" eaLnBrk="1" fontAlgn="auto" latinLnBrk="0" hangingPunct="1">
                <a:lnSpc>
                  <a:spcPct val="100000"/>
                </a:lnSpc>
                <a:spcBef>
                  <a:spcPts val="600"/>
                </a:spcBef>
                <a:spcAft>
                  <a:spcPts val="0"/>
                </a:spcAft>
                <a:buClr>
                  <a:srgbClr val="6785C1"/>
                </a:buClr>
                <a:buSzTx/>
                <a:buFontTx/>
                <a:buNone/>
                <a:tabLst/>
                <a:defRPr/>
              </a:pPr>
              <a:r>
                <a:rPr lang="en-GB" sz="800" kern="0" noProof="1">
                  <a:solidFill>
                    <a:prstClr val="black"/>
                  </a:solidFill>
                  <a:latin typeface="Arial" panose="020B0604020202020204"/>
                </a:rPr>
                <a:t>F</a:t>
              </a:r>
              <a:r>
                <a:rPr kumimoji="0" lang="en-GB" sz="800" b="0" i="0" u="none" strike="noStrike" kern="0" cap="none" spc="0" normalizeH="0" baseline="0" noProof="1">
                  <a:ln>
                    <a:noFill/>
                  </a:ln>
                  <a:solidFill>
                    <a:prstClr val="black"/>
                  </a:solidFill>
                  <a:effectLst/>
                  <a:uLnTx/>
                  <a:uFillTx/>
                  <a:latin typeface="Arial" panose="020B0604020202020204"/>
                  <a:ea typeface="+mn-ea"/>
                  <a:cs typeface="+mn-cs"/>
                </a:rPr>
                <a:t>eatures</a:t>
              </a:r>
            </a:p>
          </p:txBody>
        </p:sp>
      </p:grpSp>
      <p:sp>
        <p:nvSpPr>
          <p:cNvPr id="40" name="Dreieck 214">
            <a:extLst>
              <a:ext uri="{FF2B5EF4-FFF2-40B4-BE49-F238E27FC236}">
                <a16:creationId xmlns:a16="http://schemas.microsoft.com/office/drawing/2014/main" id="{33B889C6-4D76-31AB-F0FA-EDB0AD8FA5F7}"/>
              </a:ext>
            </a:extLst>
          </p:cNvPr>
          <p:cNvSpPr/>
          <p:nvPr/>
        </p:nvSpPr>
        <p:spPr>
          <a:xfrm rot="16200000">
            <a:off x="908146" y="2196519"/>
            <a:ext cx="651000" cy="329480"/>
          </a:xfrm>
          <a:prstGeom prst="triangle">
            <a:avLst/>
          </a:prstGeom>
          <a:solidFill>
            <a:schemeClr val="accent2"/>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sz="14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41" name="Rechteck 207">
            <a:extLst>
              <a:ext uri="{FF2B5EF4-FFF2-40B4-BE49-F238E27FC236}">
                <a16:creationId xmlns:a16="http://schemas.microsoft.com/office/drawing/2014/main" id="{55DAC9FC-0D21-BFC6-64BD-7A0B914330FF}"/>
              </a:ext>
            </a:extLst>
          </p:cNvPr>
          <p:cNvSpPr/>
          <p:nvPr/>
        </p:nvSpPr>
        <p:spPr>
          <a:xfrm>
            <a:off x="3433047" y="1146086"/>
            <a:ext cx="1867846" cy="2273951"/>
          </a:xfrm>
          <a:custGeom>
            <a:avLst/>
            <a:gdLst>
              <a:gd name="connsiteX0" fmla="*/ 0 w 1849009"/>
              <a:gd name="connsiteY0" fmla="*/ 0 h 2520950"/>
              <a:gd name="connsiteX1" fmla="*/ 1849009 w 1849009"/>
              <a:gd name="connsiteY1" fmla="*/ 0 h 2520950"/>
              <a:gd name="connsiteX2" fmla="*/ 1849009 w 1849009"/>
              <a:gd name="connsiteY2" fmla="*/ 2520950 h 2520950"/>
              <a:gd name="connsiteX3" fmla="*/ 0 w 1849009"/>
              <a:gd name="connsiteY3" fmla="*/ 2520950 h 2520950"/>
              <a:gd name="connsiteX4" fmla="*/ 0 w 1849009"/>
              <a:gd name="connsiteY4" fmla="*/ 0 h 2520950"/>
              <a:gd name="connsiteX0" fmla="*/ 0 w 1849009"/>
              <a:gd name="connsiteY0" fmla="*/ 0 h 2520950"/>
              <a:gd name="connsiteX1" fmla="*/ 1849009 w 1849009"/>
              <a:gd name="connsiteY1" fmla="*/ 0 h 2520950"/>
              <a:gd name="connsiteX2" fmla="*/ 1849009 w 1849009"/>
              <a:gd name="connsiteY2" fmla="*/ 2520950 h 2520950"/>
              <a:gd name="connsiteX3" fmla="*/ 0 w 1849009"/>
              <a:gd name="connsiteY3" fmla="*/ 0 h 2520950"/>
            </a:gdLst>
            <a:ahLst/>
            <a:cxnLst>
              <a:cxn ang="0">
                <a:pos x="connsiteX0" y="connsiteY0"/>
              </a:cxn>
              <a:cxn ang="0">
                <a:pos x="connsiteX1" y="connsiteY1"/>
              </a:cxn>
              <a:cxn ang="0">
                <a:pos x="connsiteX2" y="connsiteY2"/>
              </a:cxn>
              <a:cxn ang="0">
                <a:pos x="connsiteX3" y="connsiteY3"/>
              </a:cxn>
            </a:cxnLst>
            <a:rect l="l" t="t" r="r" b="b"/>
            <a:pathLst>
              <a:path w="1849009" h="2520950">
                <a:moveTo>
                  <a:pt x="0" y="0"/>
                </a:moveTo>
                <a:lnTo>
                  <a:pt x="1849009" y="0"/>
                </a:lnTo>
                <a:lnTo>
                  <a:pt x="1849009" y="2520950"/>
                </a:lnTo>
                <a:lnTo>
                  <a:pt x="0" y="0"/>
                </a:lnTo>
                <a:close/>
              </a:path>
            </a:pathLst>
          </a:custGeom>
          <a:solidFill>
            <a:srgbClr val="F2F2F2"/>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
                <a:srgbClr val="6785C1"/>
              </a:buClr>
              <a:buSzTx/>
              <a:buFontTx/>
              <a:buNone/>
              <a:tabLst/>
              <a:defRPr/>
            </a:pPr>
            <a:endParaRPr kumimoji="0" lang="en-GB" sz="1200" b="1" i="0" u="none" strike="noStrike" kern="0" cap="none" spc="0" normalizeH="0" baseline="0" noProof="1">
              <a:ln>
                <a:noFill/>
              </a:ln>
              <a:solidFill>
                <a:srgbClr val="0F1C50"/>
              </a:solidFill>
              <a:effectLst/>
              <a:uLnTx/>
              <a:uFillTx/>
              <a:latin typeface="Arial" panose="020B0604020202020204"/>
              <a:ea typeface="+mn-ea"/>
              <a:cs typeface="+mn-cs"/>
            </a:endParaRPr>
          </a:p>
        </p:txBody>
      </p:sp>
      <p:sp>
        <p:nvSpPr>
          <p:cNvPr id="42" name="Oval 41">
            <a:extLst>
              <a:ext uri="{FF2B5EF4-FFF2-40B4-BE49-F238E27FC236}">
                <a16:creationId xmlns:a16="http://schemas.microsoft.com/office/drawing/2014/main" id="{D7ED1AD1-3539-94B4-34FE-DD363137EE91}"/>
              </a:ext>
            </a:extLst>
          </p:cNvPr>
          <p:cNvSpPr>
            <a:spLocks noChangeArrowheads="1"/>
          </p:cNvSpPr>
          <p:nvPr/>
        </p:nvSpPr>
        <p:spPr bwMode="auto">
          <a:xfrm>
            <a:off x="1357841" y="2032272"/>
            <a:ext cx="81090" cy="64631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43" name="Ellipse 260">
            <a:extLst>
              <a:ext uri="{FF2B5EF4-FFF2-40B4-BE49-F238E27FC236}">
                <a16:creationId xmlns:a16="http://schemas.microsoft.com/office/drawing/2014/main" id="{032544FB-93E4-CB05-2413-B8C7422521AC}"/>
              </a:ext>
            </a:extLst>
          </p:cNvPr>
          <p:cNvSpPr/>
          <p:nvPr/>
        </p:nvSpPr>
        <p:spPr>
          <a:xfrm>
            <a:off x="1434220" y="2219761"/>
            <a:ext cx="251999" cy="251999"/>
          </a:xfrm>
          <a:prstGeom prst="ellipse">
            <a:avLst/>
          </a:prstGeom>
          <a:solidFill>
            <a:schemeClr val="accent2">
              <a:lumMod val="20000"/>
              <a:lumOff val="80000"/>
            </a:schemeClr>
          </a:solidFill>
          <a:ln w="6350" cap="flat" cmpd="sng" algn="ctr">
            <a:solidFill>
              <a:sysClr val="windowText" lastClr="000000">
                <a:lumMod val="50000"/>
                <a:lumOff val="50000"/>
              </a:sysClr>
            </a:solidFill>
            <a:prstDash val="solid"/>
            <a:miter lim="800000"/>
          </a:ln>
          <a:effectLst/>
          <a:scene3d>
            <a:camera prst="obliqueTopRight"/>
            <a:lightRig rig="threePt" dir="t"/>
          </a:scene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44" name="Textfeld 305">
            <a:extLst>
              <a:ext uri="{FF2B5EF4-FFF2-40B4-BE49-F238E27FC236}">
                <a16:creationId xmlns:a16="http://schemas.microsoft.com/office/drawing/2014/main" id="{29FDC70C-B97A-D694-4DE3-D6D81371DC6C}"/>
              </a:ext>
            </a:extLst>
          </p:cNvPr>
          <p:cNvSpPr txBox="1"/>
          <p:nvPr/>
        </p:nvSpPr>
        <p:spPr bwMode="gray">
          <a:xfrm>
            <a:off x="3809473" y="2845030"/>
            <a:ext cx="867620" cy="360000"/>
          </a:xfrm>
          <a:prstGeom prst="rect">
            <a:avLst/>
          </a:prstGeom>
          <a:noFill/>
        </p:spPr>
        <p:txBody>
          <a:bodyPr wrap="square" lIns="0" tIns="0" rIns="0" bIns="0" rtlCol="0" anchor="t" anchorCtr="0">
            <a:noAutofit/>
          </a:bodyPr>
          <a:lstStyle>
            <a:defPPr>
              <a:defRPr lang="de-DE"/>
            </a:defPPr>
            <a:lvl1pPr algn="ctr">
              <a:lnSpc>
                <a:spcPct val="80000"/>
              </a:lnSpc>
              <a:defRPr sz="2000" b="1"/>
            </a:lvl1p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GB" sz="1000" b="1" i="0" u="none" strike="noStrike" kern="0" cap="none" spc="30" normalizeH="0" baseline="0" noProof="1">
                <a:ln>
                  <a:noFill/>
                </a:ln>
                <a:solidFill>
                  <a:prstClr val="black"/>
                </a:solidFill>
                <a:effectLst/>
                <a:uLnTx/>
                <a:uFillTx/>
                <a:latin typeface="Arial" panose="020B0604020202020204"/>
                <a:ea typeface="+mn-ea"/>
                <a:cs typeface="+mn-cs"/>
              </a:rPr>
              <a:t>PRODUCT</a:t>
            </a:r>
          </a:p>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GB" sz="1000" b="1" i="0" u="none" strike="noStrike" kern="0" cap="none" spc="30" normalizeH="0" baseline="0" noProof="1">
                <a:ln>
                  <a:noFill/>
                </a:ln>
                <a:solidFill>
                  <a:prstClr val="black"/>
                </a:solidFill>
                <a:effectLst/>
                <a:uLnTx/>
                <a:uFillTx/>
                <a:latin typeface="Arial" panose="020B0604020202020204"/>
                <a:ea typeface="+mn-ea"/>
                <a:cs typeface="+mn-cs"/>
              </a:rPr>
              <a:t>BACKLOG</a:t>
            </a:r>
          </a:p>
        </p:txBody>
      </p:sp>
      <p:sp>
        <p:nvSpPr>
          <p:cNvPr id="45" name="Textfeld 306">
            <a:extLst>
              <a:ext uri="{FF2B5EF4-FFF2-40B4-BE49-F238E27FC236}">
                <a16:creationId xmlns:a16="http://schemas.microsoft.com/office/drawing/2014/main" id="{E98E0DB7-13DE-8711-98C0-E55421B8E45C}"/>
              </a:ext>
            </a:extLst>
          </p:cNvPr>
          <p:cNvSpPr txBox="1"/>
          <p:nvPr/>
        </p:nvSpPr>
        <p:spPr bwMode="gray">
          <a:xfrm>
            <a:off x="2716927" y="1441438"/>
            <a:ext cx="0" cy="0"/>
          </a:xfrm>
          <a:prstGeom prst="rect">
            <a:avLst/>
          </a:prstGeom>
          <a:noFill/>
          <a:extLst>
            <a:ext uri="{909E8E84-426E-40DD-AFC4-6F175D3DCCD1}">
              <a14:hiddenFill xmlns:a14="http://schemas.microsoft.com/office/drawing/2010/main">
                <a:solidFill>
                  <a:srgbClr val="FFFFFF"/>
                </a:solidFill>
              </a14:hiddenFill>
            </a:ext>
          </a:extLst>
        </p:spPr>
        <p:txBody>
          <a:bodyPr vert="horz" wrap="none" lIns="0" tIns="0" rIns="0" bIns="0" rtlCol="0" anchor="t">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sz="1600" b="0" i="0" u="none" strike="noStrike" kern="0" cap="none" spc="0" normalizeH="0" baseline="0" noProof="1">
              <a:ln>
                <a:noFill/>
              </a:ln>
              <a:solidFill>
                <a:prstClr val="black"/>
              </a:solidFill>
              <a:effectLst/>
              <a:uLnTx/>
              <a:uFillTx/>
              <a:latin typeface="Arial" panose="020B0604020202020204"/>
              <a:ea typeface="+mn-ea"/>
              <a:cs typeface="+mn-cs"/>
            </a:endParaRPr>
          </a:p>
        </p:txBody>
      </p:sp>
      <p:grpSp>
        <p:nvGrpSpPr>
          <p:cNvPr id="46" name="Gruppieren 308">
            <a:extLst>
              <a:ext uri="{FF2B5EF4-FFF2-40B4-BE49-F238E27FC236}">
                <a16:creationId xmlns:a16="http://schemas.microsoft.com/office/drawing/2014/main" id="{88D8AC28-ECA3-9989-C0F9-79C1BCB171F6}"/>
              </a:ext>
            </a:extLst>
          </p:cNvPr>
          <p:cNvGrpSpPr/>
          <p:nvPr/>
        </p:nvGrpSpPr>
        <p:grpSpPr>
          <a:xfrm>
            <a:off x="3675228" y="2016300"/>
            <a:ext cx="1196315" cy="680263"/>
            <a:chOff x="5411000" y="1102092"/>
            <a:chExt cx="1308812" cy="744232"/>
          </a:xfrm>
          <a:effectLst>
            <a:outerShdw blurRad="50800" dist="12700" dir="2700000" algn="tl" rotWithShape="0">
              <a:prstClr val="black">
                <a:alpha val="40000"/>
              </a:prstClr>
            </a:outerShdw>
          </a:effectLst>
        </p:grpSpPr>
        <p:grpSp>
          <p:nvGrpSpPr>
            <p:cNvPr id="47" name="Gruppieren 309">
              <a:extLst>
                <a:ext uri="{FF2B5EF4-FFF2-40B4-BE49-F238E27FC236}">
                  <a16:creationId xmlns:a16="http://schemas.microsoft.com/office/drawing/2014/main" id="{2BC8D036-44CD-B80B-5080-E276ADD74EFC}"/>
                </a:ext>
              </a:extLst>
            </p:cNvPr>
            <p:cNvGrpSpPr/>
            <p:nvPr/>
          </p:nvGrpSpPr>
          <p:grpSpPr>
            <a:xfrm>
              <a:off x="5411000" y="1102092"/>
              <a:ext cx="507461" cy="744232"/>
              <a:chOff x="4980240" y="2026439"/>
              <a:chExt cx="533160" cy="781921"/>
            </a:xfrm>
          </p:grpSpPr>
          <p:sp>
            <p:nvSpPr>
              <p:cNvPr id="86" name="Freihandform 348">
                <a:extLst>
                  <a:ext uri="{FF2B5EF4-FFF2-40B4-BE49-F238E27FC236}">
                    <a16:creationId xmlns:a16="http://schemas.microsoft.com/office/drawing/2014/main" id="{FC212D87-5D24-40B8-3856-621FCE20E37F}"/>
                  </a:ext>
                </a:extLst>
              </p:cNvPr>
              <p:cNvSpPr/>
              <p:nvPr/>
            </p:nvSpPr>
            <p:spPr>
              <a:xfrm>
                <a:off x="5010840" y="2043719"/>
                <a:ext cx="502560" cy="764640"/>
              </a:xfrm>
              <a:custGeom>
                <a:avLst/>
                <a:gdLst/>
                <a:ahLst/>
                <a:cxnLst>
                  <a:cxn ang="3cd4">
                    <a:pos x="hc" y="t"/>
                  </a:cxn>
                  <a:cxn ang="cd2">
                    <a:pos x="l" y="vc"/>
                  </a:cxn>
                  <a:cxn ang="cd4">
                    <a:pos x="hc" y="b"/>
                  </a:cxn>
                  <a:cxn ang="0">
                    <a:pos x="r" y="vc"/>
                  </a:cxn>
                </a:cxnLst>
                <a:rect l="l" t="t" r="r" b="b"/>
                <a:pathLst>
                  <a:path w="1397" h="2125">
                    <a:moveTo>
                      <a:pt x="0" y="804"/>
                    </a:moveTo>
                    <a:cubicBezTo>
                      <a:pt x="0" y="1244"/>
                      <a:pt x="0" y="1685"/>
                      <a:pt x="0" y="2125"/>
                    </a:cubicBezTo>
                    <a:cubicBezTo>
                      <a:pt x="466" y="1857"/>
                      <a:pt x="931" y="1589"/>
                      <a:pt x="1397" y="1321"/>
                    </a:cubicBezTo>
                    <a:cubicBezTo>
                      <a:pt x="1397" y="881"/>
                      <a:pt x="1397" y="440"/>
                      <a:pt x="1397" y="0"/>
                    </a:cubicBezTo>
                    <a:cubicBezTo>
                      <a:pt x="931" y="268"/>
                      <a:pt x="466" y="536"/>
                      <a:pt x="0" y="804"/>
                    </a:cubicBezTo>
                    <a:close/>
                  </a:path>
                </a:pathLst>
              </a:custGeom>
              <a:solidFill>
                <a:srgbClr val="FFFFFF">
                  <a:lumMod val="95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87" name="Freihandform 349">
                <a:extLst>
                  <a:ext uri="{FF2B5EF4-FFF2-40B4-BE49-F238E27FC236}">
                    <a16:creationId xmlns:a16="http://schemas.microsoft.com/office/drawing/2014/main" id="{41BBA273-D6EF-8AB9-CE39-3F562F0E8D5A}"/>
                  </a:ext>
                </a:extLst>
              </p:cNvPr>
              <p:cNvSpPr/>
              <p:nvPr/>
            </p:nvSpPr>
            <p:spPr>
              <a:xfrm>
                <a:off x="4980240" y="2026439"/>
                <a:ext cx="533160" cy="306360"/>
              </a:xfrm>
              <a:custGeom>
                <a:avLst/>
                <a:gdLst/>
                <a:ahLst/>
                <a:cxnLst>
                  <a:cxn ang="3cd4">
                    <a:pos x="hc" y="t"/>
                  </a:cxn>
                  <a:cxn ang="cd2">
                    <a:pos x="l" y="vc"/>
                  </a:cxn>
                  <a:cxn ang="cd4">
                    <a:pos x="hc" y="b"/>
                  </a:cxn>
                  <a:cxn ang="0">
                    <a:pos x="r" y="vc"/>
                  </a:cxn>
                </a:cxnLst>
                <a:rect l="l" t="t" r="r" b="b"/>
                <a:pathLst>
                  <a:path w="1482" h="852">
                    <a:moveTo>
                      <a:pt x="1482" y="48"/>
                    </a:moveTo>
                    <a:cubicBezTo>
                      <a:pt x="1016" y="316"/>
                      <a:pt x="551" y="584"/>
                      <a:pt x="85" y="852"/>
                    </a:cubicBezTo>
                    <a:cubicBezTo>
                      <a:pt x="57" y="836"/>
                      <a:pt x="28" y="820"/>
                      <a:pt x="0" y="804"/>
                    </a:cubicBezTo>
                    <a:cubicBezTo>
                      <a:pt x="466" y="536"/>
                      <a:pt x="931" y="268"/>
                      <a:pt x="1397" y="0"/>
                    </a:cubicBezTo>
                    <a:cubicBezTo>
                      <a:pt x="1425" y="16"/>
                      <a:pt x="1454" y="32"/>
                      <a:pt x="1482" y="48"/>
                    </a:cubicBezTo>
                    <a:close/>
                  </a:path>
                </a:pathLst>
              </a:custGeom>
              <a:solidFill>
                <a:srgbClr val="6785C1">
                  <a:lumMod val="60000"/>
                  <a:lumOff val="4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88" name="Freihandform 350">
                <a:extLst>
                  <a:ext uri="{FF2B5EF4-FFF2-40B4-BE49-F238E27FC236}">
                    <a16:creationId xmlns:a16="http://schemas.microsoft.com/office/drawing/2014/main" id="{8804EB84-7011-AD6E-5EAD-3783266A5225}"/>
                  </a:ext>
                </a:extLst>
              </p:cNvPr>
              <p:cNvSpPr/>
              <p:nvPr/>
            </p:nvSpPr>
            <p:spPr>
              <a:xfrm>
                <a:off x="4980240" y="2315880"/>
                <a:ext cx="30240" cy="492480"/>
              </a:xfrm>
              <a:custGeom>
                <a:avLst/>
                <a:gdLst/>
                <a:ahLst/>
                <a:cxnLst>
                  <a:cxn ang="3cd4">
                    <a:pos x="hc" y="t"/>
                  </a:cxn>
                  <a:cxn ang="cd2">
                    <a:pos x="l" y="vc"/>
                  </a:cxn>
                  <a:cxn ang="cd4">
                    <a:pos x="hc" y="b"/>
                  </a:cxn>
                  <a:cxn ang="0">
                    <a:pos x="r" y="vc"/>
                  </a:cxn>
                </a:cxnLst>
                <a:rect l="l" t="t" r="r" b="b"/>
                <a:pathLst>
                  <a:path w="85" h="1369">
                    <a:moveTo>
                      <a:pt x="85" y="48"/>
                    </a:moveTo>
                    <a:cubicBezTo>
                      <a:pt x="85" y="488"/>
                      <a:pt x="85" y="929"/>
                      <a:pt x="85" y="1369"/>
                    </a:cubicBezTo>
                    <a:cubicBezTo>
                      <a:pt x="57" y="1353"/>
                      <a:pt x="28" y="1337"/>
                      <a:pt x="0" y="1321"/>
                    </a:cubicBezTo>
                    <a:cubicBezTo>
                      <a:pt x="0" y="881"/>
                      <a:pt x="0" y="440"/>
                      <a:pt x="0" y="0"/>
                    </a:cubicBezTo>
                    <a:cubicBezTo>
                      <a:pt x="28" y="16"/>
                      <a:pt x="57" y="32"/>
                      <a:pt x="85" y="48"/>
                    </a:cubicBezTo>
                    <a:close/>
                  </a:path>
                </a:pathLst>
              </a:custGeom>
              <a:solidFill>
                <a:srgbClr val="6785C1">
                  <a:lumMod val="20000"/>
                  <a:lumOff val="8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89" name="Freihandform 351">
                <a:extLst>
                  <a:ext uri="{FF2B5EF4-FFF2-40B4-BE49-F238E27FC236}">
                    <a16:creationId xmlns:a16="http://schemas.microsoft.com/office/drawing/2014/main" id="{AEA799F6-7250-1A33-8BE6-F49EDC8A8FD0}"/>
                  </a:ext>
                </a:extLst>
              </p:cNvPr>
              <p:cNvSpPr/>
              <p:nvPr/>
            </p:nvSpPr>
            <p:spPr>
              <a:xfrm>
                <a:off x="5010840" y="2043719"/>
                <a:ext cx="502560" cy="394920"/>
              </a:xfrm>
              <a:custGeom>
                <a:avLst/>
                <a:gdLst/>
                <a:ahLst/>
                <a:cxnLst>
                  <a:cxn ang="3cd4">
                    <a:pos x="hc" y="t"/>
                  </a:cxn>
                  <a:cxn ang="cd2">
                    <a:pos x="l" y="vc"/>
                  </a:cxn>
                  <a:cxn ang="cd4">
                    <a:pos x="hc" y="b"/>
                  </a:cxn>
                  <a:cxn ang="0">
                    <a:pos x="r" y="vc"/>
                  </a:cxn>
                </a:cxnLst>
                <a:rect l="l" t="t" r="r" b="b"/>
                <a:pathLst>
                  <a:path w="1397" h="1098">
                    <a:moveTo>
                      <a:pt x="1397" y="294"/>
                    </a:moveTo>
                    <a:cubicBezTo>
                      <a:pt x="931" y="562"/>
                      <a:pt x="466" y="830"/>
                      <a:pt x="0" y="1098"/>
                    </a:cubicBezTo>
                    <a:cubicBezTo>
                      <a:pt x="0" y="1000"/>
                      <a:pt x="0" y="902"/>
                      <a:pt x="0" y="804"/>
                    </a:cubicBezTo>
                    <a:cubicBezTo>
                      <a:pt x="466" y="536"/>
                      <a:pt x="931" y="268"/>
                      <a:pt x="1397" y="0"/>
                    </a:cubicBezTo>
                    <a:cubicBezTo>
                      <a:pt x="1397" y="98"/>
                      <a:pt x="1397" y="196"/>
                      <a:pt x="1397" y="294"/>
                    </a:cubicBezTo>
                    <a:close/>
                  </a:path>
                </a:pathLst>
              </a:custGeom>
              <a:solidFill>
                <a:srgbClr val="6785C1">
                  <a:lumMod val="40000"/>
                  <a:lumOff val="6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90" name="Freihandform 352">
                <a:extLst>
                  <a:ext uri="{FF2B5EF4-FFF2-40B4-BE49-F238E27FC236}">
                    <a16:creationId xmlns:a16="http://schemas.microsoft.com/office/drawing/2014/main" id="{C3E22BC0-C485-B600-EA48-5A5B12C8AA4C}"/>
                  </a:ext>
                </a:extLst>
              </p:cNvPr>
              <p:cNvSpPr/>
              <p:nvPr/>
            </p:nvSpPr>
            <p:spPr>
              <a:xfrm>
                <a:off x="4980240" y="2315880"/>
                <a:ext cx="30240" cy="122760"/>
              </a:xfrm>
              <a:custGeom>
                <a:avLst/>
                <a:gdLst/>
                <a:ahLst/>
                <a:cxnLst>
                  <a:cxn ang="3cd4">
                    <a:pos x="hc" y="t"/>
                  </a:cxn>
                  <a:cxn ang="cd2">
                    <a:pos x="l" y="vc"/>
                  </a:cxn>
                  <a:cxn ang="cd4">
                    <a:pos x="hc" y="b"/>
                  </a:cxn>
                  <a:cxn ang="0">
                    <a:pos x="r" y="vc"/>
                  </a:cxn>
                </a:cxnLst>
                <a:rect l="l" t="t" r="r" b="b"/>
                <a:pathLst>
                  <a:path w="85" h="342">
                    <a:moveTo>
                      <a:pt x="85" y="342"/>
                    </a:moveTo>
                    <a:cubicBezTo>
                      <a:pt x="57" y="326"/>
                      <a:pt x="28" y="310"/>
                      <a:pt x="0" y="294"/>
                    </a:cubicBezTo>
                    <a:cubicBezTo>
                      <a:pt x="0" y="196"/>
                      <a:pt x="0" y="98"/>
                      <a:pt x="0" y="0"/>
                    </a:cubicBezTo>
                    <a:cubicBezTo>
                      <a:pt x="28" y="16"/>
                      <a:pt x="57" y="32"/>
                      <a:pt x="85" y="48"/>
                    </a:cubicBezTo>
                    <a:cubicBezTo>
                      <a:pt x="85" y="146"/>
                      <a:pt x="85" y="244"/>
                      <a:pt x="85" y="342"/>
                    </a:cubicBezTo>
                    <a:close/>
                  </a:path>
                </a:pathLst>
              </a:custGeom>
              <a:solidFill>
                <a:srgbClr val="BC4328">
                  <a:lumMod val="40000"/>
                  <a:lumOff val="6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91" name="Freihandform 353">
                <a:extLst>
                  <a:ext uri="{FF2B5EF4-FFF2-40B4-BE49-F238E27FC236}">
                    <a16:creationId xmlns:a16="http://schemas.microsoft.com/office/drawing/2014/main" id="{A4BF11CD-F3EC-19B1-2D26-D4BF688C392D}"/>
                  </a:ext>
                </a:extLst>
              </p:cNvPr>
              <p:cNvSpPr/>
              <p:nvPr/>
            </p:nvSpPr>
            <p:spPr>
              <a:xfrm>
                <a:off x="5078880" y="2312280"/>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92D05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92" name="Freihandform 354">
                <a:extLst>
                  <a:ext uri="{FF2B5EF4-FFF2-40B4-BE49-F238E27FC236}">
                    <a16:creationId xmlns:a16="http://schemas.microsoft.com/office/drawing/2014/main" id="{5D07367D-9F10-B556-C439-8BDD1B54C956}"/>
                  </a:ext>
                </a:extLst>
              </p:cNvPr>
              <p:cNvSpPr/>
              <p:nvPr/>
            </p:nvSpPr>
            <p:spPr>
              <a:xfrm>
                <a:off x="5128200" y="2283840"/>
                <a:ext cx="36360" cy="45000"/>
              </a:xfrm>
              <a:custGeom>
                <a:avLst/>
                <a:gdLst/>
                <a:ahLst/>
                <a:cxnLst>
                  <a:cxn ang="3cd4">
                    <a:pos x="hc" y="t"/>
                  </a:cxn>
                  <a:cxn ang="cd2">
                    <a:pos x="l" y="vc"/>
                  </a:cxn>
                  <a:cxn ang="cd4">
                    <a:pos x="hc" y="b"/>
                  </a:cxn>
                  <a:cxn ang="0">
                    <a:pos x="r" y="vc"/>
                  </a:cxn>
                </a:cxnLst>
                <a:rect l="l" t="t" r="r" b="b"/>
                <a:pathLst>
                  <a:path w="102" h="126">
                    <a:moveTo>
                      <a:pt x="51" y="7"/>
                    </a:moveTo>
                    <a:cubicBezTo>
                      <a:pt x="23" y="24"/>
                      <a:pt x="0" y="60"/>
                      <a:pt x="0" y="91"/>
                    </a:cubicBezTo>
                    <a:cubicBezTo>
                      <a:pt x="0" y="122"/>
                      <a:pt x="23" y="136"/>
                      <a:pt x="51" y="119"/>
                    </a:cubicBezTo>
                    <a:cubicBezTo>
                      <a:pt x="79" y="103"/>
                      <a:pt x="102" y="66"/>
                      <a:pt x="102" y="35"/>
                    </a:cubicBezTo>
                    <a:cubicBezTo>
                      <a:pt x="99" y="4"/>
                      <a:pt x="77" y="-10"/>
                      <a:pt x="51" y="7"/>
                    </a:cubicBezTo>
                    <a:close/>
                  </a:path>
                </a:pathLst>
              </a:custGeom>
              <a:solidFill>
                <a:srgbClr val="FFC00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93" name="Freihandform 355">
                <a:extLst>
                  <a:ext uri="{FF2B5EF4-FFF2-40B4-BE49-F238E27FC236}">
                    <a16:creationId xmlns:a16="http://schemas.microsoft.com/office/drawing/2014/main" id="{6E111C23-6CA9-1EFA-242F-FFDB7C5366FA}"/>
                  </a:ext>
                </a:extLst>
              </p:cNvPr>
              <p:cNvSpPr/>
              <p:nvPr/>
            </p:nvSpPr>
            <p:spPr>
              <a:xfrm>
                <a:off x="5029560" y="2344284"/>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grpSp>
        <p:grpSp>
          <p:nvGrpSpPr>
            <p:cNvPr id="48" name="Gruppieren 310">
              <a:extLst>
                <a:ext uri="{FF2B5EF4-FFF2-40B4-BE49-F238E27FC236}">
                  <a16:creationId xmlns:a16="http://schemas.microsoft.com/office/drawing/2014/main" id="{CAB049CF-61E5-BDB9-76D7-4DE3D5EF0040}"/>
                </a:ext>
              </a:extLst>
            </p:cNvPr>
            <p:cNvGrpSpPr/>
            <p:nvPr/>
          </p:nvGrpSpPr>
          <p:grpSpPr>
            <a:xfrm>
              <a:off x="5518206" y="1102092"/>
              <a:ext cx="507461" cy="744232"/>
              <a:chOff x="4980240" y="2026439"/>
              <a:chExt cx="533160" cy="781921"/>
            </a:xfrm>
          </p:grpSpPr>
          <p:sp>
            <p:nvSpPr>
              <p:cNvPr id="78" name="Freihandform 340">
                <a:extLst>
                  <a:ext uri="{FF2B5EF4-FFF2-40B4-BE49-F238E27FC236}">
                    <a16:creationId xmlns:a16="http://schemas.microsoft.com/office/drawing/2014/main" id="{33048F35-311D-3272-34F0-F9806A2B17F3}"/>
                  </a:ext>
                </a:extLst>
              </p:cNvPr>
              <p:cNvSpPr/>
              <p:nvPr/>
            </p:nvSpPr>
            <p:spPr>
              <a:xfrm>
                <a:off x="5010840" y="2043719"/>
                <a:ext cx="502560" cy="764640"/>
              </a:xfrm>
              <a:custGeom>
                <a:avLst/>
                <a:gdLst/>
                <a:ahLst/>
                <a:cxnLst>
                  <a:cxn ang="3cd4">
                    <a:pos x="hc" y="t"/>
                  </a:cxn>
                  <a:cxn ang="cd2">
                    <a:pos x="l" y="vc"/>
                  </a:cxn>
                  <a:cxn ang="cd4">
                    <a:pos x="hc" y="b"/>
                  </a:cxn>
                  <a:cxn ang="0">
                    <a:pos x="r" y="vc"/>
                  </a:cxn>
                </a:cxnLst>
                <a:rect l="l" t="t" r="r" b="b"/>
                <a:pathLst>
                  <a:path w="1397" h="2125">
                    <a:moveTo>
                      <a:pt x="0" y="804"/>
                    </a:moveTo>
                    <a:cubicBezTo>
                      <a:pt x="0" y="1244"/>
                      <a:pt x="0" y="1685"/>
                      <a:pt x="0" y="2125"/>
                    </a:cubicBezTo>
                    <a:cubicBezTo>
                      <a:pt x="466" y="1857"/>
                      <a:pt x="931" y="1589"/>
                      <a:pt x="1397" y="1321"/>
                    </a:cubicBezTo>
                    <a:cubicBezTo>
                      <a:pt x="1397" y="881"/>
                      <a:pt x="1397" y="440"/>
                      <a:pt x="1397" y="0"/>
                    </a:cubicBezTo>
                    <a:cubicBezTo>
                      <a:pt x="931" y="268"/>
                      <a:pt x="466" y="536"/>
                      <a:pt x="0" y="804"/>
                    </a:cubicBezTo>
                    <a:close/>
                  </a:path>
                </a:pathLst>
              </a:custGeom>
              <a:solidFill>
                <a:srgbClr val="FFFFFF">
                  <a:lumMod val="95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79" name="Freihandform 341">
                <a:extLst>
                  <a:ext uri="{FF2B5EF4-FFF2-40B4-BE49-F238E27FC236}">
                    <a16:creationId xmlns:a16="http://schemas.microsoft.com/office/drawing/2014/main" id="{DBC850D1-21E8-0FAC-882E-67DF6B54BF9F}"/>
                  </a:ext>
                </a:extLst>
              </p:cNvPr>
              <p:cNvSpPr/>
              <p:nvPr/>
            </p:nvSpPr>
            <p:spPr>
              <a:xfrm>
                <a:off x="4980240" y="2026439"/>
                <a:ext cx="533160" cy="306360"/>
              </a:xfrm>
              <a:custGeom>
                <a:avLst/>
                <a:gdLst/>
                <a:ahLst/>
                <a:cxnLst>
                  <a:cxn ang="3cd4">
                    <a:pos x="hc" y="t"/>
                  </a:cxn>
                  <a:cxn ang="cd2">
                    <a:pos x="l" y="vc"/>
                  </a:cxn>
                  <a:cxn ang="cd4">
                    <a:pos x="hc" y="b"/>
                  </a:cxn>
                  <a:cxn ang="0">
                    <a:pos x="r" y="vc"/>
                  </a:cxn>
                </a:cxnLst>
                <a:rect l="l" t="t" r="r" b="b"/>
                <a:pathLst>
                  <a:path w="1482" h="852">
                    <a:moveTo>
                      <a:pt x="1482" y="48"/>
                    </a:moveTo>
                    <a:cubicBezTo>
                      <a:pt x="1016" y="316"/>
                      <a:pt x="551" y="584"/>
                      <a:pt x="85" y="852"/>
                    </a:cubicBezTo>
                    <a:cubicBezTo>
                      <a:pt x="57" y="836"/>
                      <a:pt x="28" y="820"/>
                      <a:pt x="0" y="804"/>
                    </a:cubicBezTo>
                    <a:cubicBezTo>
                      <a:pt x="466" y="536"/>
                      <a:pt x="931" y="268"/>
                      <a:pt x="1397" y="0"/>
                    </a:cubicBezTo>
                    <a:cubicBezTo>
                      <a:pt x="1425" y="16"/>
                      <a:pt x="1454" y="32"/>
                      <a:pt x="1482" y="48"/>
                    </a:cubicBezTo>
                    <a:close/>
                  </a:path>
                </a:pathLst>
              </a:custGeom>
              <a:solidFill>
                <a:srgbClr val="6785C1">
                  <a:lumMod val="60000"/>
                  <a:lumOff val="4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80" name="Freihandform 342">
                <a:extLst>
                  <a:ext uri="{FF2B5EF4-FFF2-40B4-BE49-F238E27FC236}">
                    <a16:creationId xmlns:a16="http://schemas.microsoft.com/office/drawing/2014/main" id="{93F48DAF-877E-BDDE-A7B5-E47CDD23DCD9}"/>
                  </a:ext>
                </a:extLst>
              </p:cNvPr>
              <p:cNvSpPr/>
              <p:nvPr/>
            </p:nvSpPr>
            <p:spPr>
              <a:xfrm>
                <a:off x="4980240" y="2315880"/>
                <a:ext cx="30240" cy="492480"/>
              </a:xfrm>
              <a:custGeom>
                <a:avLst/>
                <a:gdLst/>
                <a:ahLst/>
                <a:cxnLst>
                  <a:cxn ang="3cd4">
                    <a:pos x="hc" y="t"/>
                  </a:cxn>
                  <a:cxn ang="cd2">
                    <a:pos x="l" y="vc"/>
                  </a:cxn>
                  <a:cxn ang="cd4">
                    <a:pos x="hc" y="b"/>
                  </a:cxn>
                  <a:cxn ang="0">
                    <a:pos x="r" y="vc"/>
                  </a:cxn>
                </a:cxnLst>
                <a:rect l="l" t="t" r="r" b="b"/>
                <a:pathLst>
                  <a:path w="85" h="1369">
                    <a:moveTo>
                      <a:pt x="85" y="48"/>
                    </a:moveTo>
                    <a:cubicBezTo>
                      <a:pt x="85" y="488"/>
                      <a:pt x="85" y="929"/>
                      <a:pt x="85" y="1369"/>
                    </a:cubicBezTo>
                    <a:cubicBezTo>
                      <a:pt x="57" y="1353"/>
                      <a:pt x="28" y="1337"/>
                      <a:pt x="0" y="1321"/>
                    </a:cubicBezTo>
                    <a:cubicBezTo>
                      <a:pt x="0" y="881"/>
                      <a:pt x="0" y="440"/>
                      <a:pt x="0" y="0"/>
                    </a:cubicBezTo>
                    <a:cubicBezTo>
                      <a:pt x="28" y="16"/>
                      <a:pt x="57" y="32"/>
                      <a:pt x="85" y="48"/>
                    </a:cubicBezTo>
                    <a:close/>
                  </a:path>
                </a:pathLst>
              </a:custGeom>
              <a:solidFill>
                <a:srgbClr val="6785C1">
                  <a:lumMod val="20000"/>
                  <a:lumOff val="8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81" name="Freihandform 343">
                <a:extLst>
                  <a:ext uri="{FF2B5EF4-FFF2-40B4-BE49-F238E27FC236}">
                    <a16:creationId xmlns:a16="http://schemas.microsoft.com/office/drawing/2014/main" id="{A3927350-4CC4-2DAD-501F-6A64D52BA6AA}"/>
                  </a:ext>
                </a:extLst>
              </p:cNvPr>
              <p:cNvSpPr/>
              <p:nvPr/>
            </p:nvSpPr>
            <p:spPr>
              <a:xfrm>
                <a:off x="5010840" y="2043719"/>
                <a:ext cx="502560" cy="394920"/>
              </a:xfrm>
              <a:custGeom>
                <a:avLst/>
                <a:gdLst/>
                <a:ahLst/>
                <a:cxnLst>
                  <a:cxn ang="3cd4">
                    <a:pos x="hc" y="t"/>
                  </a:cxn>
                  <a:cxn ang="cd2">
                    <a:pos x="l" y="vc"/>
                  </a:cxn>
                  <a:cxn ang="cd4">
                    <a:pos x="hc" y="b"/>
                  </a:cxn>
                  <a:cxn ang="0">
                    <a:pos x="r" y="vc"/>
                  </a:cxn>
                </a:cxnLst>
                <a:rect l="l" t="t" r="r" b="b"/>
                <a:pathLst>
                  <a:path w="1397" h="1098">
                    <a:moveTo>
                      <a:pt x="1397" y="294"/>
                    </a:moveTo>
                    <a:cubicBezTo>
                      <a:pt x="931" y="562"/>
                      <a:pt x="466" y="830"/>
                      <a:pt x="0" y="1098"/>
                    </a:cubicBezTo>
                    <a:cubicBezTo>
                      <a:pt x="0" y="1000"/>
                      <a:pt x="0" y="902"/>
                      <a:pt x="0" y="804"/>
                    </a:cubicBezTo>
                    <a:cubicBezTo>
                      <a:pt x="466" y="536"/>
                      <a:pt x="931" y="268"/>
                      <a:pt x="1397" y="0"/>
                    </a:cubicBezTo>
                    <a:cubicBezTo>
                      <a:pt x="1397" y="98"/>
                      <a:pt x="1397" y="196"/>
                      <a:pt x="1397" y="294"/>
                    </a:cubicBezTo>
                    <a:close/>
                  </a:path>
                </a:pathLst>
              </a:custGeom>
              <a:solidFill>
                <a:srgbClr val="6785C1">
                  <a:lumMod val="40000"/>
                  <a:lumOff val="6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82" name="Freihandform 344">
                <a:extLst>
                  <a:ext uri="{FF2B5EF4-FFF2-40B4-BE49-F238E27FC236}">
                    <a16:creationId xmlns:a16="http://schemas.microsoft.com/office/drawing/2014/main" id="{A4E40B4B-4439-225E-5DF6-CCE6E9008560}"/>
                  </a:ext>
                </a:extLst>
              </p:cNvPr>
              <p:cNvSpPr/>
              <p:nvPr/>
            </p:nvSpPr>
            <p:spPr>
              <a:xfrm>
                <a:off x="4980240" y="2315880"/>
                <a:ext cx="30240" cy="122760"/>
              </a:xfrm>
              <a:custGeom>
                <a:avLst/>
                <a:gdLst/>
                <a:ahLst/>
                <a:cxnLst>
                  <a:cxn ang="3cd4">
                    <a:pos x="hc" y="t"/>
                  </a:cxn>
                  <a:cxn ang="cd2">
                    <a:pos x="l" y="vc"/>
                  </a:cxn>
                  <a:cxn ang="cd4">
                    <a:pos x="hc" y="b"/>
                  </a:cxn>
                  <a:cxn ang="0">
                    <a:pos x="r" y="vc"/>
                  </a:cxn>
                </a:cxnLst>
                <a:rect l="l" t="t" r="r" b="b"/>
                <a:pathLst>
                  <a:path w="85" h="342">
                    <a:moveTo>
                      <a:pt x="85" y="342"/>
                    </a:moveTo>
                    <a:cubicBezTo>
                      <a:pt x="57" y="326"/>
                      <a:pt x="28" y="310"/>
                      <a:pt x="0" y="294"/>
                    </a:cubicBezTo>
                    <a:cubicBezTo>
                      <a:pt x="0" y="196"/>
                      <a:pt x="0" y="98"/>
                      <a:pt x="0" y="0"/>
                    </a:cubicBezTo>
                    <a:cubicBezTo>
                      <a:pt x="28" y="16"/>
                      <a:pt x="57" y="32"/>
                      <a:pt x="85" y="48"/>
                    </a:cubicBezTo>
                    <a:cubicBezTo>
                      <a:pt x="85" y="146"/>
                      <a:pt x="85" y="244"/>
                      <a:pt x="85" y="342"/>
                    </a:cubicBezTo>
                    <a:close/>
                  </a:path>
                </a:pathLst>
              </a:custGeom>
              <a:solidFill>
                <a:srgbClr val="BC4328">
                  <a:lumMod val="40000"/>
                  <a:lumOff val="6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83" name="Freihandform 345">
                <a:extLst>
                  <a:ext uri="{FF2B5EF4-FFF2-40B4-BE49-F238E27FC236}">
                    <a16:creationId xmlns:a16="http://schemas.microsoft.com/office/drawing/2014/main" id="{3412EF4B-FEE5-AD44-515F-52CE74A1DE54}"/>
                  </a:ext>
                </a:extLst>
              </p:cNvPr>
              <p:cNvSpPr/>
              <p:nvPr/>
            </p:nvSpPr>
            <p:spPr>
              <a:xfrm>
                <a:off x="5078880" y="2312280"/>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92D05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84" name="Freihandform 346">
                <a:extLst>
                  <a:ext uri="{FF2B5EF4-FFF2-40B4-BE49-F238E27FC236}">
                    <a16:creationId xmlns:a16="http://schemas.microsoft.com/office/drawing/2014/main" id="{64D96466-991B-D23B-859E-5867A9E367A3}"/>
                  </a:ext>
                </a:extLst>
              </p:cNvPr>
              <p:cNvSpPr/>
              <p:nvPr/>
            </p:nvSpPr>
            <p:spPr>
              <a:xfrm>
                <a:off x="5128200" y="2283840"/>
                <a:ext cx="36360" cy="45000"/>
              </a:xfrm>
              <a:custGeom>
                <a:avLst/>
                <a:gdLst/>
                <a:ahLst/>
                <a:cxnLst>
                  <a:cxn ang="3cd4">
                    <a:pos x="hc" y="t"/>
                  </a:cxn>
                  <a:cxn ang="cd2">
                    <a:pos x="l" y="vc"/>
                  </a:cxn>
                  <a:cxn ang="cd4">
                    <a:pos x="hc" y="b"/>
                  </a:cxn>
                  <a:cxn ang="0">
                    <a:pos x="r" y="vc"/>
                  </a:cxn>
                </a:cxnLst>
                <a:rect l="l" t="t" r="r" b="b"/>
                <a:pathLst>
                  <a:path w="102" h="126">
                    <a:moveTo>
                      <a:pt x="51" y="7"/>
                    </a:moveTo>
                    <a:cubicBezTo>
                      <a:pt x="23" y="24"/>
                      <a:pt x="0" y="60"/>
                      <a:pt x="0" y="91"/>
                    </a:cubicBezTo>
                    <a:cubicBezTo>
                      <a:pt x="0" y="122"/>
                      <a:pt x="23" y="136"/>
                      <a:pt x="51" y="119"/>
                    </a:cubicBezTo>
                    <a:cubicBezTo>
                      <a:pt x="79" y="103"/>
                      <a:pt x="102" y="66"/>
                      <a:pt x="102" y="35"/>
                    </a:cubicBezTo>
                    <a:cubicBezTo>
                      <a:pt x="99" y="4"/>
                      <a:pt x="77" y="-10"/>
                      <a:pt x="51" y="7"/>
                    </a:cubicBezTo>
                    <a:close/>
                  </a:path>
                </a:pathLst>
              </a:custGeom>
              <a:solidFill>
                <a:srgbClr val="FFC00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85" name="Freihandform 347">
                <a:extLst>
                  <a:ext uri="{FF2B5EF4-FFF2-40B4-BE49-F238E27FC236}">
                    <a16:creationId xmlns:a16="http://schemas.microsoft.com/office/drawing/2014/main" id="{08975613-0E18-C9AC-2584-87B3626A29A8}"/>
                  </a:ext>
                </a:extLst>
              </p:cNvPr>
              <p:cNvSpPr/>
              <p:nvPr/>
            </p:nvSpPr>
            <p:spPr>
              <a:xfrm>
                <a:off x="5029560" y="2344284"/>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grpSp>
        <p:grpSp>
          <p:nvGrpSpPr>
            <p:cNvPr id="49" name="Gruppieren 311">
              <a:extLst>
                <a:ext uri="{FF2B5EF4-FFF2-40B4-BE49-F238E27FC236}">
                  <a16:creationId xmlns:a16="http://schemas.microsoft.com/office/drawing/2014/main" id="{8E12D493-3C7A-99F3-0ED8-68CF0D21A008}"/>
                </a:ext>
              </a:extLst>
            </p:cNvPr>
            <p:cNvGrpSpPr/>
            <p:nvPr/>
          </p:nvGrpSpPr>
          <p:grpSpPr>
            <a:xfrm>
              <a:off x="5639818" y="1102092"/>
              <a:ext cx="507461" cy="744232"/>
              <a:chOff x="4980240" y="2026439"/>
              <a:chExt cx="533160" cy="781921"/>
            </a:xfrm>
          </p:grpSpPr>
          <p:sp>
            <p:nvSpPr>
              <p:cNvPr id="70" name="Freihandform 332">
                <a:extLst>
                  <a:ext uri="{FF2B5EF4-FFF2-40B4-BE49-F238E27FC236}">
                    <a16:creationId xmlns:a16="http://schemas.microsoft.com/office/drawing/2014/main" id="{C551B6FE-619E-9E11-BAE7-A69CD5EB2ACD}"/>
                  </a:ext>
                </a:extLst>
              </p:cNvPr>
              <p:cNvSpPr/>
              <p:nvPr/>
            </p:nvSpPr>
            <p:spPr>
              <a:xfrm>
                <a:off x="5010840" y="2043719"/>
                <a:ext cx="502560" cy="764640"/>
              </a:xfrm>
              <a:custGeom>
                <a:avLst/>
                <a:gdLst/>
                <a:ahLst/>
                <a:cxnLst>
                  <a:cxn ang="3cd4">
                    <a:pos x="hc" y="t"/>
                  </a:cxn>
                  <a:cxn ang="cd2">
                    <a:pos x="l" y="vc"/>
                  </a:cxn>
                  <a:cxn ang="cd4">
                    <a:pos x="hc" y="b"/>
                  </a:cxn>
                  <a:cxn ang="0">
                    <a:pos x="r" y="vc"/>
                  </a:cxn>
                </a:cxnLst>
                <a:rect l="l" t="t" r="r" b="b"/>
                <a:pathLst>
                  <a:path w="1397" h="2125">
                    <a:moveTo>
                      <a:pt x="0" y="804"/>
                    </a:moveTo>
                    <a:cubicBezTo>
                      <a:pt x="0" y="1244"/>
                      <a:pt x="0" y="1685"/>
                      <a:pt x="0" y="2125"/>
                    </a:cubicBezTo>
                    <a:cubicBezTo>
                      <a:pt x="466" y="1857"/>
                      <a:pt x="931" y="1589"/>
                      <a:pt x="1397" y="1321"/>
                    </a:cubicBezTo>
                    <a:cubicBezTo>
                      <a:pt x="1397" y="881"/>
                      <a:pt x="1397" y="440"/>
                      <a:pt x="1397" y="0"/>
                    </a:cubicBezTo>
                    <a:cubicBezTo>
                      <a:pt x="931" y="268"/>
                      <a:pt x="466" y="536"/>
                      <a:pt x="0" y="804"/>
                    </a:cubicBezTo>
                    <a:close/>
                  </a:path>
                </a:pathLst>
              </a:custGeom>
              <a:solidFill>
                <a:srgbClr val="FFFFFF">
                  <a:lumMod val="95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71" name="Freihandform 333">
                <a:extLst>
                  <a:ext uri="{FF2B5EF4-FFF2-40B4-BE49-F238E27FC236}">
                    <a16:creationId xmlns:a16="http://schemas.microsoft.com/office/drawing/2014/main" id="{075934FD-AA84-B82C-8D17-F6AE8C452FFA}"/>
                  </a:ext>
                </a:extLst>
              </p:cNvPr>
              <p:cNvSpPr/>
              <p:nvPr/>
            </p:nvSpPr>
            <p:spPr>
              <a:xfrm>
                <a:off x="4980240" y="2026439"/>
                <a:ext cx="533160" cy="306360"/>
              </a:xfrm>
              <a:custGeom>
                <a:avLst/>
                <a:gdLst/>
                <a:ahLst/>
                <a:cxnLst>
                  <a:cxn ang="3cd4">
                    <a:pos x="hc" y="t"/>
                  </a:cxn>
                  <a:cxn ang="cd2">
                    <a:pos x="l" y="vc"/>
                  </a:cxn>
                  <a:cxn ang="cd4">
                    <a:pos x="hc" y="b"/>
                  </a:cxn>
                  <a:cxn ang="0">
                    <a:pos x="r" y="vc"/>
                  </a:cxn>
                </a:cxnLst>
                <a:rect l="l" t="t" r="r" b="b"/>
                <a:pathLst>
                  <a:path w="1482" h="852">
                    <a:moveTo>
                      <a:pt x="1482" y="48"/>
                    </a:moveTo>
                    <a:cubicBezTo>
                      <a:pt x="1016" y="316"/>
                      <a:pt x="551" y="584"/>
                      <a:pt x="85" y="852"/>
                    </a:cubicBezTo>
                    <a:cubicBezTo>
                      <a:pt x="57" y="836"/>
                      <a:pt x="28" y="820"/>
                      <a:pt x="0" y="804"/>
                    </a:cubicBezTo>
                    <a:cubicBezTo>
                      <a:pt x="466" y="536"/>
                      <a:pt x="931" y="268"/>
                      <a:pt x="1397" y="0"/>
                    </a:cubicBezTo>
                    <a:cubicBezTo>
                      <a:pt x="1425" y="16"/>
                      <a:pt x="1454" y="32"/>
                      <a:pt x="1482" y="48"/>
                    </a:cubicBezTo>
                    <a:close/>
                  </a:path>
                </a:pathLst>
              </a:custGeom>
              <a:solidFill>
                <a:srgbClr val="6785C1">
                  <a:lumMod val="60000"/>
                  <a:lumOff val="4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72" name="Freihandform 334">
                <a:extLst>
                  <a:ext uri="{FF2B5EF4-FFF2-40B4-BE49-F238E27FC236}">
                    <a16:creationId xmlns:a16="http://schemas.microsoft.com/office/drawing/2014/main" id="{1B065B8C-96A5-B97C-0BCB-E98EFFD19669}"/>
                  </a:ext>
                </a:extLst>
              </p:cNvPr>
              <p:cNvSpPr/>
              <p:nvPr/>
            </p:nvSpPr>
            <p:spPr>
              <a:xfrm>
                <a:off x="4980240" y="2315880"/>
                <a:ext cx="30240" cy="492480"/>
              </a:xfrm>
              <a:custGeom>
                <a:avLst/>
                <a:gdLst/>
                <a:ahLst/>
                <a:cxnLst>
                  <a:cxn ang="3cd4">
                    <a:pos x="hc" y="t"/>
                  </a:cxn>
                  <a:cxn ang="cd2">
                    <a:pos x="l" y="vc"/>
                  </a:cxn>
                  <a:cxn ang="cd4">
                    <a:pos x="hc" y="b"/>
                  </a:cxn>
                  <a:cxn ang="0">
                    <a:pos x="r" y="vc"/>
                  </a:cxn>
                </a:cxnLst>
                <a:rect l="l" t="t" r="r" b="b"/>
                <a:pathLst>
                  <a:path w="85" h="1369">
                    <a:moveTo>
                      <a:pt x="85" y="48"/>
                    </a:moveTo>
                    <a:cubicBezTo>
                      <a:pt x="85" y="488"/>
                      <a:pt x="85" y="929"/>
                      <a:pt x="85" y="1369"/>
                    </a:cubicBezTo>
                    <a:cubicBezTo>
                      <a:pt x="57" y="1353"/>
                      <a:pt x="28" y="1337"/>
                      <a:pt x="0" y="1321"/>
                    </a:cubicBezTo>
                    <a:cubicBezTo>
                      <a:pt x="0" y="881"/>
                      <a:pt x="0" y="440"/>
                      <a:pt x="0" y="0"/>
                    </a:cubicBezTo>
                    <a:cubicBezTo>
                      <a:pt x="28" y="16"/>
                      <a:pt x="57" y="32"/>
                      <a:pt x="85" y="48"/>
                    </a:cubicBezTo>
                    <a:close/>
                  </a:path>
                </a:pathLst>
              </a:custGeom>
              <a:solidFill>
                <a:srgbClr val="6785C1">
                  <a:lumMod val="20000"/>
                  <a:lumOff val="8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73" name="Freihandform 335">
                <a:extLst>
                  <a:ext uri="{FF2B5EF4-FFF2-40B4-BE49-F238E27FC236}">
                    <a16:creationId xmlns:a16="http://schemas.microsoft.com/office/drawing/2014/main" id="{9C8F695D-4EA0-E956-18F7-6A9750C99BFF}"/>
                  </a:ext>
                </a:extLst>
              </p:cNvPr>
              <p:cNvSpPr/>
              <p:nvPr/>
            </p:nvSpPr>
            <p:spPr>
              <a:xfrm>
                <a:off x="5010840" y="2043719"/>
                <a:ext cx="502560" cy="394920"/>
              </a:xfrm>
              <a:custGeom>
                <a:avLst/>
                <a:gdLst/>
                <a:ahLst/>
                <a:cxnLst>
                  <a:cxn ang="3cd4">
                    <a:pos x="hc" y="t"/>
                  </a:cxn>
                  <a:cxn ang="cd2">
                    <a:pos x="l" y="vc"/>
                  </a:cxn>
                  <a:cxn ang="cd4">
                    <a:pos x="hc" y="b"/>
                  </a:cxn>
                  <a:cxn ang="0">
                    <a:pos x="r" y="vc"/>
                  </a:cxn>
                </a:cxnLst>
                <a:rect l="l" t="t" r="r" b="b"/>
                <a:pathLst>
                  <a:path w="1397" h="1098">
                    <a:moveTo>
                      <a:pt x="1397" y="294"/>
                    </a:moveTo>
                    <a:cubicBezTo>
                      <a:pt x="931" y="562"/>
                      <a:pt x="466" y="830"/>
                      <a:pt x="0" y="1098"/>
                    </a:cubicBezTo>
                    <a:cubicBezTo>
                      <a:pt x="0" y="1000"/>
                      <a:pt x="0" y="902"/>
                      <a:pt x="0" y="804"/>
                    </a:cubicBezTo>
                    <a:cubicBezTo>
                      <a:pt x="466" y="536"/>
                      <a:pt x="931" y="268"/>
                      <a:pt x="1397" y="0"/>
                    </a:cubicBezTo>
                    <a:cubicBezTo>
                      <a:pt x="1397" y="98"/>
                      <a:pt x="1397" y="196"/>
                      <a:pt x="1397" y="294"/>
                    </a:cubicBezTo>
                    <a:close/>
                  </a:path>
                </a:pathLst>
              </a:custGeom>
              <a:solidFill>
                <a:srgbClr val="6785C1">
                  <a:lumMod val="40000"/>
                  <a:lumOff val="6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74" name="Freihandform 336">
                <a:extLst>
                  <a:ext uri="{FF2B5EF4-FFF2-40B4-BE49-F238E27FC236}">
                    <a16:creationId xmlns:a16="http://schemas.microsoft.com/office/drawing/2014/main" id="{9F142514-5AB5-BBE4-E786-574282296AD9}"/>
                  </a:ext>
                </a:extLst>
              </p:cNvPr>
              <p:cNvSpPr/>
              <p:nvPr/>
            </p:nvSpPr>
            <p:spPr>
              <a:xfrm>
                <a:off x="4980240" y="2315880"/>
                <a:ext cx="30240" cy="122760"/>
              </a:xfrm>
              <a:custGeom>
                <a:avLst/>
                <a:gdLst/>
                <a:ahLst/>
                <a:cxnLst>
                  <a:cxn ang="3cd4">
                    <a:pos x="hc" y="t"/>
                  </a:cxn>
                  <a:cxn ang="cd2">
                    <a:pos x="l" y="vc"/>
                  </a:cxn>
                  <a:cxn ang="cd4">
                    <a:pos x="hc" y="b"/>
                  </a:cxn>
                  <a:cxn ang="0">
                    <a:pos x="r" y="vc"/>
                  </a:cxn>
                </a:cxnLst>
                <a:rect l="l" t="t" r="r" b="b"/>
                <a:pathLst>
                  <a:path w="85" h="342">
                    <a:moveTo>
                      <a:pt x="85" y="342"/>
                    </a:moveTo>
                    <a:cubicBezTo>
                      <a:pt x="57" y="326"/>
                      <a:pt x="28" y="310"/>
                      <a:pt x="0" y="294"/>
                    </a:cubicBezTo>
                    <a:cubicBezTo>
                      <a:pt x="0" y="196"/>
                      <a:pt x="0" y="98"/>
                      <a:pt x="0" y="0"/>
                    </a:cubicBezTo>
                    <a:cubicBezTo>
                      <a:pt x="28" y="16"/>
                      <a:pt x="57" y="32"/>
                      <a:pt x="85" y="48"/>
                    </a:cubicBezTo>
                    <a:cubicBezTo>
                      <a:pt x="85" y="146"/>
                      <a:pt x="85" y="244"/>
                      <a:pt x="85" y="342"/>
                    </a:cubicBezTo>
                    <a:close/>
                  </a:path>
                </a:pathLst>
              </a:custGeom>
              <a:solidFill>
                <a:srgbClr val="BC4328">
                  <a:lumMod val="40000"/>
                  <a:lumOff val="6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75" name="Freihandform 337">
                <a:extLst>
                  <a:ext uri="{FF2B5EF4-FFF2-40B4-BE49-F238E27FC236}">
                    <a16:creationId xmlns:a16="http://schemas.microsoft.com/office/drawing/2014/main" id="{F6A7ADB4-FD2C-6D23-8E80-AD0C71BC056E}"/>
                  </a:ext>
                </a:extLst>
              </p:cNvPr>
              <p:cNvSpPr/>
              <p:nvPr/>
            </p:nvSpPr>
            <p:spPr>
              <a:xfrm>
                <a:off x="5078880" y="2312280"/>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92D05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76" name="Freihandform 338">
                <a:extLst>
                  <a:ext uri="{FF2B5EF4-FFF2-40B4-BE49-F238E27FC236}">
                    <a16:creationId xmlns:a16="http://schemas.microsoft.com/office/drawing/2014/main" id="{B0D533FA-B0C4-70F3-59B1-E352C9887066}"/>
                  </a:ext>
                </a:extLst>
              </p:cNvPr>
              <p:cNvSpPr/>
              <p:nvPr/>
            </p:nvSpPr>
            <p:spPr>
              <a:xfrm>
                <a:off x="5128200" y="2283840"/>
                <a:ext cx="36360" cy="45000"/>
              </a:xfrm>
              <a:custGeom>
                <a:avLst/>
                <a:gdLst/>
                <a:ahLst/>
                <a:cxnLst>
                  <a:cxn ang="3cd4">
                    <a:pos x="hc" y="t"/>
                  </a:cxn>
                  <a:cxn ang="cd2">
                    <a:pos x="l" y="vc"/>
                  </a:cxn>
                  <a:cxn ang="cd4">
                    <a:pos x="hc" y="b"/>
                  </a:cxn>
                  <a:cxn ang="0">
                    <a:pos x="r" y="vc"/>
                  </a:cxn>
                </a:cxnLst>
                <a:rect l="l" t="t" r="r" b="b"/>
                <a:pathLst>
                  <a:path w="102" h="126">
                    <a:moveTo>
                      <a:pt x="51" y="7"/>
                    </a:moveTo>
                    <a:cubicBezTo>
                      <a:pt x="23" y="24"/>
                      <a:pt x="0" y="60"/>
                      <a:pt x="0" y="91"/>
                    </a:cubicBezTo>
                    <a:cubicBezTo>
                      <a:pt x="0" y="122"/>
                      <a:pt x="23" y="136"/>
                      <a:pt x="51" y="119"/>
                    </a:cubicBezTo>
                    <a:cubicBezTo>
                      <a:pt x="79" y="103"/>
                      <a:pt x="102" y="66"/>
                      <a:pt x="102" y="35"/>
                    </a:cubicBezTo>
                    <a:cubicBezTo>
                      <a:pt x="99" y="4"/>
                      <a:pt x="77" y="-10"/>
                      <a:pt x="51" y="7"/>
                    </a:cubicBezTo>
                    <a:close/>
                  </a:path>
                </a:pathLst>
              </a:custGeom>
              <a:solidFill>
                <a:srgbClr val="FFC00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77" name="Freihandform 339">
                <a:extLst>
                  <a:ext uri="{FF2B5EF4-FFF2-40B4-BE49-F238E27FC236}">
                    <a16:creationId xmlns:a16="http://schemas.microsoft.com/office/drawing/2014/main" id="{ACC323C9-BE47-1881-4247-8C1FEF8FAA89}"/>
                  </a:ext>
                </a:extLst>
              </p:cNvPr>
              <p:cNvSpPr/>
              <p:nvPr/>
            </p:nvSpPr>
            <p:spPr>
              <a:xfrm>
                <a:off x="5029560" y="2344284"/>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grpSp>
        <p:grpSp>
          <p:nvGrpSpPr>
            <p:cNvPr id="50" name="Gruppieren 312">
              <a:extLst>
                <a:ext uri="{FF2B5EF4-FFF2-40B4-BE49-F238E27FC236}">
                  <a16:creationId xmlns:a16="http://schemas.microsoft.com/office/drawing/2014/main" id="{F83E65F4-9E35-E1F7-B497-1D5CA4D669AE}"/>
                </a:ext>
              </a:extLst>
            </p:cNvPr>
            <p:cNvGrpSpPr/>
            <p:nvPr/>
          </p:nvGrpSpPr>
          <p:grpSpPr>
            <a:xfrm>
              <a:off x="6094876" y="1102092"/>
              <a:ext cx="507461" cy="744232"/>
              <a:chOff x="6094876" y="1102092"/>
              <a:chExt cx="507461" cy="744232"/>
            </a:xfrm>
          </p:grpSpPr>
          <p:grpSp>
            <p:nvGrpSpPr>
              <p:cNvPr id="60" name="Gruppieren 322">
                <a:extLst>
                  <a:ext uri="{FF2B5EF4-FFF2-40B4-BE49-F238E27FC236}">
                    <a16:creationId xmlns:a16="http://schemas.microsoft.com/office/drawing/2014/main" id="{FA2A3715-6507-C87B-55D5-B26B8E07A67D}"/>
                  </a:ext>
                </a:extLst>
              </p:cNvPr>
              <p:cNvGrpSpPr/>
              <p:nvPr/>
            </p:nvGrpSpPr>
            <p:grpSpPr>
              <a:xfrm>
                <a:off x="6094876" y="1102092"/>
                <a:ext cx="507461" cy="744232"/>
                <a:chOff x="4980240" y="2026439"/>
                <a:chExt cx="533160" cy="781921"/>
              </a:xfrm>
            </p:grpSpPr>
            <p:sp>
              <p:nvSpPr>
                <p:cNvPr id="62" name="Freihandform 324">
                  <a:extLst>
                    <a:ext uri="{FF2B5EF4-FFF2-40B4-BE49-F238E27FC236}">
                      <a16:creationId xmlns:a16="http://schemas.microsoft.com/office/drawing/2014/main" id="{A1F6F7A3-D404-B03A-1626-091C871DF8E8}"/>
                    </a:ext>
                  </a:extLst>
                </p:cNvPr>
                <p:cNvSpPr/>
                <p:nvPr/>
              </p:nvSpPr>
              <p:spPr>
                <a:xfrm>
                  <a:off x="5010840" y="2043719"/>
                  <a:ext cx="502560" cy="764640"/>
                </a:xfrm>
                <a:custGeom>
                  <a:avLst/>
                  <a:gdLst/>
                  <a:ahLst/>
                  <a:cxnLst>
                    <a:cxn ang="3cd4">
                      <a:pos x="hc" y="t"/>
                    </a:cxn>
                    <a:cxn ang="cd2">
                      <a:pos x="l" y="vc"/>
                    </a:cxn>
                    <a:cxn ang="cd4">
                      <a:pos x="hc" y="b"/>
                    </a:cxn>
                    <a:cxn ang="0">
                      <a:pos x="r" y="vc"/>
                    </a:cxn>
                  </a:cxnLst>
                  <a:rect l="l" t="t" r="r" b="b"/>
                  <a:pathLst>
                    <a:path w="1397" h="2125">
                      <a:moveTo>
                        <a:pt x="0" y="804"/>
                      </a:moveTo>
                      <a:cubicBezTo>
                        <a:pt x="0" y="1244"/>
                        <a:pt x="0" y="1685"/>
                        <a:pt x="0" y="2125"/>
                      </a:cubicBezTo>
                      <a:cubicBezTo>
                        <a:pt x="466" y="1857"/>
                        <a:pt x="931" y="1589"/>
                        <a:pt x="1397" y="1321"/>
                      </a:cubicBezTo>
                      <a:cubicBezTo>
                        <a:pt x="1397" y="881"/>
                        <a:pt x="1397" y="440"/>
                        <a:pt x="1397" y="0"/>
                      </a:cubicBezTo>
                      <a:cubicBezTo>
                        <a:pt x="931" y="268"/>
                        <a:pt x="466" y="536"/>
                        <a:pt x="0" y="80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63" name="Freihandform 325">
                  <a:extLst>
                    <a:ext uri="{FF2B5EF4-FFF2-40B4-BE49-F238E27FC236}">
                      <a16:creationId xmlns:a16="http://schemas.microsoft.com/office/drawing/2014/main" id="{993CBCF1-70EE-2FBD-2D45-E58474613997}"/>
                    </a:ext>
                  </a:extLst>
                </p:cNvPr>
                <p:cNvSpPr/>
                <p:nvPr/>
              </p:nvSpPr>
              <p:spPr>
                <a:xfrm>
                  <a:off x="4980240" y="2026439"/>
                  <a:ext cx="533160" cy="306360"/>
                </a:xfrm>
                <a:custGeom>
                  <a:avLst/>
                  <a:gdLst/>
                  <a:ahLst/>
                  <a:cxnLst>
                    <a:cxn ang="3cd4">
                      <a:pos x="hc" y="t"/>
                    </a:cxn>
                    <a:cxn ang="cd2">
                      <a:pos x="l" y="vc"/>
                    </a:cxn>
                    <a:cxn ang="cd4">
                      <a:pos x="hc" y="b"/>
                    </a:cxn>
                    <a:cxn ang="0">
                      <a:pos x="r" y="vc"/>
                    </a:cxn>
                  </a:cxnLst>
                  <a:rect l="l" t="t" r="r" b="b"/>
                  <a:pathLst>
                    <a:path w="1482" h="852">
                      <a:moveTo>
                        <a:pt x="1482" y="48"/>
                      </a:moveTo>
                      <a:cubicBezTo>
                        <a:pt x="1016" y="316"/>
                        <a:pt x="551" y="584"/>
                        <a:pt x="85" y="852"/>
                      </a:cubicBezTo>
                      <a:cubicBezTo>
                        <a:pt x="57" y="836"/>
                        <a:pt x="28" y="820"/>
                        <a:pt x="0" y="804"/>
                      </a:cubicBezTo>
                      <a:cubicBezTo>
                        <a:pt x="466" y="536"/>
                        <a:pt x="931" y="268"/>
                        <a:pt x="1397" y="0"/>
                      </a:cubicBezTo>
                      <a:cubicBezTo>
                        <a:pt x="1425" y="16"/>
                        <a:pt x="1454" y="32"/>
                        <a:pt x="1482" y="48"/>
                      </a:cubicBezTo>
                      <a:close/>
                    </a:path>
                  </a:pathLst>
                </a:custGeom>
                <a:solidFill>
                  <a:srgbClr val="6785C1">
                    <a:lumMod val="75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64" name="Freihandform 326">
                  <a:extLst>
                    <a:ext uri="{FF2B5EF4-FFF2-40B4-BE49-F238E27FC236}">
                      <a16:creationId xmlns:a16="http://schemas.microsoft.com/office/drawing/2014/main" id="{283E592D-5AA7-5BAB-F754-97D96464F7E8}"/>
                    </a:ext>
                  </a:extLst>
                </p:cNvPr>
                <p:cNvSpPr/>
                <p:nvPr/>
              </p:nvSpPr>
              <p:spPr>
                <a:xfrm>
                  <a:off x="4980240" y="2315880"/>
                  <a:ext cx="30240" cy="492480"/>
                </a:xfrm>
                <a:custGeom>
                  <a:avLst/>
                  <a:gdLst/>
                  <a:ahLst/>
                  <a:cxnLst>
                    <a:cxn ang="3cd4">
                      <a:pos x="hc" y="t"/>
                    </a:cxn>
                    <a:cxn ang="cd2">
                      <a:pos x="l" y="vc"/>
                    </a:cxn>
                    <a:cxn ang="cd4">
                      <a:pos x="hc" y="b"/>
                    </a:cxn>
                    <a:cxn ang="0">
                      <a:pos x="r" y="vc"/>
                    </a:cxn>
                  </a:cxnLst>
                  <a:rect l="l" t="t" r="r" b="b"/>
                  <a:pathLst>
                    <a:path w="85" h="1369">
                      <a:moveTo>
                        <a:pt x="85" y="48"/>
                      </a:moveTo>
                      <a:cubicBezTo>
                        <a:pt x="85" y="488"/>
                        <a:pt x="85" y="929"/>
                        <a:pt x="85" y="1369"/>
                      </a:cubicBezTo>
                      <a:cubicBezTo>
                        <a:pt x="57" y="1353"/>
                        <a:pt x="28" y="1337"/>
                        <a:pt x="0" y="1321"/>
                      </a:cubicBezTo>
                      <a:cubicBezTo>
                        <a:pt x="0" y="881"/>
                        <a:pt x="0" y="440"/>
                        <a:pt x="0" y="0"/>
                      </a:cubicBezTo>
                      <a:cubicBezTo>
                        <a:pt x="28" y="16"/>
                        <a:pt x="57" y="32"/>
                        <a:pt x="85" y="48"/>
                      </a:cubicBezTo>
                      <a:close/>
                    </a:path>
                  </a:pathLst>
                </a:custGeom>
                <a:solidFill>
                  <a:srgbClr val="6785C1">
                    <a:lumMod val="40000"/>
                    <a:lumOff val="6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65" name="Freihandform 327">
                  <a:extLst>
                    <a:ext uri="{FF2B5EF4-FFF2-40B4-BE49-F238E27FC236}">
                      <a16:creationId xmlns:a16="http://schemas.microsoft.com/office/drawing/2014/main" id="{ABF0F14E-DD84-82E6-8CD8-04D17FD5F8B6}"/>
                    </a:ext>
                  </a:extLst>
                </p:cNvPr>
                <p:cNvSpPr/>
                <p:nvPr/>
              </p:nvSpPr>
              <p:spPr>
                <a:xfrm>
                  <a:off x="5010840" y="2043719"/>
                  <a:ext cx="502560" cy="394920"/>
                </a:xfrm>
                <a:custGeom>
                  <a:avLst/>
                  <a:gdLst/>
                  <a:ahLst/>
                  <a:cxnLst>
                    <a:cxn ang="3cd4">
                      <a:pos x="hc" y="t"/>
                    </a:cxn>
                    <a:cxn ang="cd2">
                      <a:pos x="l" y="vc"/>
                    </a:cxn>
                    <a:cxn ang="cd4">
                      <a:pos x="hc" y="b"/>
                    </a:cxn>
                    <a:cxn ang="0">
                      <a:pos x="r" y="vc"/>
                    </a:cxn>
                  </a:cxnLst>
                  <a:rect l="l" t="t" r="r" b="b"/>
                  <a:pathLst>
                    <a:path w="1397" h="1098">
                      <a:moveTo>
                        <a:pt x="1397" y="294"/>
                      </a:moveTo>
                      <a:cubicBezTo>
                        <a:pt x="931" y="562"/>
                        <a:pt x="466" y="830"/>
                        <a:pt x="0" y="1098"/>
                      </a:cubicBezTo>
                      <a:cubicBezTo>
                        <a:pt x="0" y="1000"/>
                        <a:pt x="0" y="902"/>
                        <a:pt x="0" y="804"/>
                      </a:cubicBezTo>
                      <a:cubicBezTo>
                        <a:pt x="466" y="536"/>
                        <a:pt x="931" y="268"/>
                        <a:pt x="1397" y="0"/>
                      </a:cubicBezTo>
                      <a:cubicBezTo>
                        <a:pt x="1397" y="98"/>
                        <a:pt x="1397" y="196"/>
                        <a:pt x="1397" y="294"/>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66" name="Freihandform 328">
                  <a:extLst>
                    <a:ext uri="{FF2B5EF4-FFF2-40B4-BE49-F238E27FC236}">
                      <a16:creationId xmlns:a16="http://schemas.microsoft.com/office/drawing/2014/main" id="{A7E081D7-F62C-0C86-4E10-58C1423C6FA6}"/>
                    </a:ext>
                  </a:extLst>
                </p:cNvPr>
                <p:cNvSpPr/>
                <p:nvPr/>
              </p:nvSpPr>
              <p:spPr>
                <a:xfrm>
                  <a:off x="4980240" y="2315880"/>
                  <a:ext cx="30240" cy="122760"/>
                </a:xfrm>
                <a:custGeom>
                  <a:avLst/>
                  <a:gdLst/>
                  <a:ahLst/>
                  <a:cxnLst>
                    <a:cxn ang="3cd4">
                      <a:pos x="hc" y="t"/>
                    </a:cxn>
                    <a:cxn ang="cd2">
                      <a:pos x="l" y="vc"/>
                    </a:cxn>
                    <a:cxn ang="cd4">
                      <a:pos x="hc" y="b"/>
                    </a:cxn>
                    <a:cxn ang="0">
                      <a:pos x="r" y="vc"/>
                    </a:cxn>
                  </a:cxnLst>
                  <a:rect l="l" t="t" r="r" b="b"/>
                  <a:pathLst>
                    <a:path w="85" h="342">
                      <a:moveTo>
                        <a:pt x="85" y="342"/>
                      </a:moveTo>
                      <a:cubicBezTo>
                        <a:pt x="57" y="326"/>
                        <a:pt x="28" y="310"/>
                        <a:pt x="0" y="294"/>
                      </a:cubicBezTo>
                      <a:cubicBezTo>
                        <a:pt x="0" y="196"/>
                        <a:pt x="0" y="98"/>
                        <a:pt x="0" y="0"/>
                      </a:cubicBezTo>
                      <a:cubicBezTo>
                        <a:pt x="28" y="16"/>
                        <a:pt x="57" y="32"/>
                        <a:pt x="85" y="48"/>
                      </a:cubicBezTo>
                      <a:cubicBezTo>
                        <a:pt x="85" y="146"/>
                        <a:pt x="85" y="244"/>
                        <a:pt x="85" y="342"/>
                      </a:cubicBezTo>
                      <a:close/>
                    </a:path>
                  </a:pathLst>
                </a:custGeom>
                <a:solidFill>
                  <a:srgbClr val="6785C1">
                    <a:lumMod val="60000"/>
                    <a:lumOff val="4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67" name="Freihandform 329">
                  <a:extLst>
                    <a:ext uri="{FF2B5EF4-FFF2-40B4-BE49-F238E27FC236}">
                      <a16:creationId xmlns:a16="http://schemas.microsoft.com/office/drawing/2014/main" id="{FA75D367-540F-DA92-610A-EE9455BF8206}"/>
                    </a:ext>
                  </a:extLst>
                </p:cNvPr>
                <p:cNvSpPr/>
                <p:nvPr/>
              </p:nvSpPr>
              <p:spPr>
                <a:xfrm>
                  <a:off x="5078880" y="2312280"/>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92D05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68" name="Freihandform 330">
                  <a:extLst>
                    <a:ext uri="{FF2B5EF4-FFF2-40B4-BE49-F238E27FC236}">
                      <a16:creationId xmlns:a16="http://schemas.microsoft.com/office/drawing/2014/main" id="{B49BC880-C081-C7D4-5778-63DEB448C413}"/>
                    </a:ext>
                  </a:extLst>
                </p:cNvPr>
                <p:cNvSpPr/>
                <p:nvPr/>
              </p:nvSpPr>
              <p:spPr>
                <a:xfrm>
                  <a:off x="5128200" y="2283840"/>
                  <a:ext cx="36360" cy="45000"/>
                </a:xfrm>
                <a:custGeom>
                  <a:avLst/>
                  <a:gdLst/>
                  <a:ahLst/>
                  <a:cxnLst>
                    <a:cxn ang="3cd4">
                      <a:pos x="hc" y="t"/>
                    </a:cxn>
                    <a:cxn ang="cd2">
                      <a:pos x="l" y="vc"/>
                    </a:cxn>
                    <a:cxn ang="cd4">
                      <a:pos x="hc" y="b"/>
                    </a:cxn>
                    <a:cxn ang="0">
                      <a:pos x="r" y="vc"/>
                    </a:cxn>
                  </a:cxnLst>
                  <a:rect l="l" t="t" r="r" b="b"/>
                  <a:pathLst>
                    <a:path w="102" h="126">
                      <a:moveTo>
                        <a:pt x="51" y="7"/>
                      </a:moveTo>
                      <a:cubicBezTo>
                        <a:pt x="23" y="24"/>
                        <a:pt x="0" y="60"/>
                        <a:pt x="0" y="91"/>
                      </a:cubicBezTo>
                      <a:cubicBezTo>
                        <a:pt x="0" y="122"/>
                        <a:pt x="23" y="136"/>
                        <a:pt x="51" y="119"/>
                      </a:cubicBezTo>
                      <a:cubicBezTo>
                        <a:pt x="79" y="103"/>
                        <a:pt x="102" y="66"/>
                        <a:pt x="102" y="35"/>
                      </a:cubicBezTo>
                      <a:cubicBezTo>
                        <a:pt x="99" y="4"/>
                        <a:pt x="77" y="-10"/>
                        <a:pt x="51" y="7"/>
                      </a:cubicBezTo>
                      <a:close/>
                    </a:path>
                  </a:pathLst>
                </a:custGeom>
                <a:solidFill>
                  <a:srgbClr val="FFC00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69" name="Freihandform 331">
                  <a:extLst>
                    <a:ext uri="{FF2B5EF4-FFF2-40B4-BE49-F238E27FC236}">
                      <a16:creationId xmlns:a16="http://schemas.microsoft.com/office/drawing/2014/main" id="{A0A4DF47-7731-D875-84AC-93A1F54A2980}"/>
                    </a:ext>
                  </a:extLst>
                </p:cNvPr>
                <p:cNvSpPr/>
                <p:nvPr/>
              </p:nvSpPr>
              <p:spPr>
                <a:xfrm>
                  <a:off x="5029560" y="2344284"/>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grpSp>
          <p:sp>
            <p:nvSpPr>
              <p:cNvPr id="61" name="Freeform 9">
                <a:extLst>
                  <a:ext uri="{FF2B5EF4-FFF2-40B4-BE49-F238E27FC236}">
                    <a16:creationId xmlns:a16="http://schemas.microsoft.com/office/drawing/2014/main" id="{889D82D6-83AC-937C-0392-56E0A971B643}"/>
                  </a:ext>
                </a:extLst>
              </p:cNvPr>
              <p:cNvSpPr>
                <a:spLocks noEditPoints="1"/>
              </p:cNvSpPr>
              <p:nvPr/>
            </p:nvSpPr>
            <p:spPr bwMode="auto">
              <a:xfrm>
                <a:off x="6225283" y="1368575"/>
                <a:ext cx="312204" cy="289310"/>
              </a:xfrm>
              <a:custGeom>
                <a:avLst/>
                <a:gdLst>
                  <a:gd name="T0" fmla="*/ 36 w 228"/>
                  <a:gd name="T1" fmla="*/ 138 h 211"/>
                  <a:gd name="T2" fmla="*/ 62 w 228"/>
                  <a:gd name="T3" fmla="*/ 200 h 211"/>
                  <a:gd name="T4" fmla="*/ 0 w 228"/>
                  <a:gd name="T5" fmla="*/ 174 h 211"/>
                  <a:gd name="T6" fmla="*/ 24 w 228"/>
                  <a:gd name="T7" fmla="*/ 103 h 211"/>
                  <a:gd name="T8" fmla="*/ 52 w 228"/>
                  <a:gd name="T9" fmla="*/ 113 h 211"/>
                  <a:gd name="T10" fmla="*/ 34 w 228"/>
                  <a:gd name="T11" fmla="*/ 118 h 211"/>
                  <a:gd name="T12" fmla="*/ 9 w 228"/>
                  <a:gd name="T13" fmla="*/ 119 h 211"/>
                  <a:gd name="T14" fmla="*/ 10 w 228"/>
                  <a:gd name="T15" fmla="*/ 174 h 211"/>
                  <a:gd name="T16" fmla="*/ 54 w 228"/>
                  <a:gd name="T17" fmla="*/ 193 h 211"/>
                  <a:gd name="T18" fmla="*/ 36 w 228"/>
                  <a:gd name="T19" fmla="*/ 148 h 211"/>
                  <a:gd name="T20" fmla="*/ 44 w 228"/>
                  <a:gd name="T21" fmla="*/ 95 h 211"/>
                  <a:gd name="T22" fmla="*/ 67 w 228"/>
                  <a:gd name="T23" fmla="*/ 58 h 211"/>
                  <a:gd name="T24" fmla="*/ 86 w 228"/>
                  <a:gd name="T25" fmla="*/ 39 h 211"/>
                  <a:gd name="T26" fmla="*/ 116 w 228"/>
                  <a:gd name="T27" fmla="*/ 74 h 211"/>
                  <a:gd name="T28" fmla="*/ 144 w 228"/>
                  <a:gd name="T29" fmla="*/ 70 h 211"/>
                  <a:gd name="T30" fmla="*/ 150 w 228"/>
                  <a:gd name="T31" fmla="*/ 84 h 211"/>
                  <a:gd name="T32" fmla="*/ 114 w 228"/>
                  <a:gd name="T33" fmla="*/ 90 h 211"/>
                  <a:gd name="T34" fmla="*/ 77 w 228"/>
                  <a:gd name="T35" fmla="*/ 93 h 211"/>
                  <a:gd name="T36" fmla="*/ 112 w 228"/>
                  <a:gd name="T37" fmla="*/ 114 h 211"/>
                  <a:gd name="T38" fmla="*/ 112 w 228"/>
                  <a:gd name="T39" fmla="*/ 116 h 211"/>
                  <a:gd name="T40" fmla="*/ 102 w 228"/>
                  <a:gd name="T41" fmla="*/ 178 h 211"/>
                  <a:gd name="T42" fmla="*/ 92 w 228"/>
                  <a:gd name="T43" fmla="*/ 124 h 211"/>
                  <a:gd name="T44" fmla="*/ 85 w 228"/>
                  <a:gd name="T45" fmla="*/ 23 h 211"/>
                  <a:gd name="T46" fmla="*/ 93 w 228"/>
                  <a:gd name="T47" fmla="*/ 6 h 211"/>
                  <a:gd name="T48" fmla="*/ 111 w 228"/>
                  <a:gd name="T49" fmla="*/ 1 h 211"/>
                  <a:gd name="T50" fmla="*/ 126 w 228"/>
                  <a:gd name="T51" fmla="*/ 20 h 211"/>
                  <a:gd name="T52" fmla="*/ 111 w 228"/>
                  <a:gd name="T53" fmla="*/ 19 h 211"/>
                  <a:gd name="T54" fmla="*/ 108 w 228"/>
                  <a:gd name="T55" fmla="*/ 24 h 211"/>
                  <a:gd name="T56" fmla="*/ 119 w 228"/>
                  <a:gd name="T57" fmla="*/ 35 h 211"/>
                  <a:gd name="T58" fmla="*/ 87 w 228"/>
                  <a:gd name="T59" fmla="*/ 31 h 211"/>
                  <a:gd name="T60" fmla="*/ 119 w 228"/>
                  <a:gd name="T61" fmla="*/ 114 h 211"/>
                  <a:gd name="T62" fmla="*/ 119 w 228"/>
                  <a:gd name="T63" fmla="*/ 172 h 211"/>
                  <a:gd name="T64" fmla="*/ 167 w 228"/>
                  <a:gd name="T65" fmla="*/ 92 h 211"/>
                  <a:gd name="T66" fmla="*/ 159 w 228"/>
                  <a:gd name="T67" fmla="*/ 99 h 211"/>
                  <a:gd name="T68" fmla="*/ 139 w 228"/>
                  <a:gd name="T69" fmla="*/ 93 h 211"/>
                  <a:gd name="T70" fmla="*/ 162 w 228"/>
                  <a:gd name="T71" fmla="*/ 88 h 211"/>
                  <a:gd name="T72" fmla="*/ 192 w 228"/>
                  <a:gd name="T73" fmla="*/ 138 h 211"/>
                  <a:gd name="T74" fmla="*/ 218 w 228"/>
                  <a:gd name="T75" fmla="*/ 200 h 211"/>
                  <a:gd name="T76" fmla="*/ 156 w 228"/>
                  <a:gd name="T77" fmla="*/ 174 h 211"/>
                  <a:gd name="T78" fmla="*/ 192 w 228"/>
                  <a:gd name="T79" fmla="*/ 200 h 211"/>
                  <a:gd name="T80" fmla="*/ 210 w 228"/>
                  <a:gd name="T81" fmla="*/ 156 h 211"/>
                  <a:gd name="T82" fmla="*/ 166 w 228"/>
                  <a:gd name="T83" fmla="*/ 174 h 211"/>
                  <a:gd name="T84" fmla="*/ 202 w 228"/>
                  <a:gd name="T85" fmla="*/ 97 h 211"/>
                  <a:gd name="T86" fmla="*/ 208 w 228"/>
                  <a:gd name="T87" fmla="*/ 101 h 211"/>
                  <a:gd name="T88" fmla="*/ 206 w 228"/>
                  <a:gd name="T89" fmla="*/ 109 h 211"/>
                  <a:gd name="T90" fmla="*/ 183 w 228"/>
                  <a:gd name="T91" fmla="*/ 1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211">
                    <a:moveTo>
                      <a:pt x="0" y="174"/>
                    </a:moveTo>
                    <a:cubicBezTo>
                      <a:pt x="0" y="164"/>
                      <a:pt x="3" y="156"/>
                      <a:pt x="10" y="149"/>
                    </a:cubicBezTo>
                    <a:cubicBezTo>
                      <a:pt x="17" y="141"/>
                      <a:pt x="26" y="138"/>
                      <a:pt x="36" y="138"/>
                    </a:cubicBezTo>
                    <a:cubicBezTo>
                      <a:pt x="46" y="138"/>
                      <a:pt x="55" y="141"/>
                      <a:pt x="62" y="149"/>
                    </a:cubicBezTo>
                    <a:cubicBezTo>
                      <a:pt x="69" y="156"/>
                      <a:pt x="72" y="164"/>
                      <a:pt x="72" y="174"/>
                    </a:cubicBezTo>
                    <a:cubicBezTo>
                      <a:pt x="72" y="184"/>
                      <a:pt x="69" y="193"/>
                      <a:pt x="62" y="200"/>
                    </a:cubicBezTo>
                    <a:cubicBezTo>
                      <a:pt x="55" y="207"/>
                      <a:pt x="46" y="211"/>
                      <a:pt x="36" y="211"/>
                    </a:cubicBezTo>
                    <a:cubicBezTo>
                      <a:pt x="26" y="211"/>
                      <a:pt x="17" y="207"/>
                      <a:pt x="10" y="200"/>
                    </a:cubicBezTo>
                    <a:cubicBezTo>
                      <a:pt x="3" y="193"/>
                      <a:pt x="0" y="184"/>
                      <a:pt x="0" y="174"/>
                    </a:cubicBezTo>
                    <a:close/>
                    <a:moveTo>
                      <a:pt x="4" y="115"/>
                    </a:moveTo>
                    <a:cubicBezTo>
                      <a:pt x="4" y="113"/>
                      <a:pt x="5" y="112"/>
                      <a:pt x="6" y="111"/>
                    </a:cubicBezTo>
                    <a:cubicBezTo>
                      <a:pt x="12" y="106"/>
                      <a:pt x="18" y="103"/>
                      <a:pt x="24" y="103"/>
                    </a:cubicBezTo>
                    <a:cubicBezTo>
                      <a:pt x="26" y="103"/>
                      <a:pt x="28" y="104"/>
                      <a:pt x="30" y="104"/>
                    </a:cubicBezTo>
                    <a:cubicBezTo>
                      <a:pt x="31" y="105"/>
                      <a:pt x="34" y="105"/>
                      <a:pt x="36" y="106"/>
                    </a:cubicBezTo>
                    <a:cubicBezTo>
                      <a:pt x="38" y="107"/>
                      <a:pt x="43" y="109"/>
                      <a:pt x="52" y="113"/>
                    </a:cubicBezTo>
                    <a:cubicBezTo>
                      <a:pt x="60" y="117"/>
                      <a:pt x="72" y="121"/>
                      <a:pt x="86" y="128"/>
                    </a:cubicBezTo>
                    <a:cubicBezTo>
                      <a:pt x="86" y="153"/>
                      <a:pt x="86" y="153"/>
                      <a:pt x="86" y="153"/>
                    </a:cubicBezTo>
                    <a:cubicBezTo>
                      <a:pt x="34" y="118"/>
                      <a:pt x="34" y="118"/>
                      <a:pt x="34" y="118"/>
                    </a:cubicBezTo>
                    <a:cubicBezTo>
                      <a:pt x="31" y="115"/>
                      <a:pt x="27" y="114"/>
                      <a:pt x="24" y="114"/>
                    </a:cubicBezTo>
                    <a:cubicBezTo>
                      <a:pt x="20" y="114"/>
                      <a:pt x="16" y="115"/>
                      <a:pt x="12" y="118"/>
                    </a:cubicBezTo>
                    <a:cubicBezTo>
                      <a:pt x="11" y="118"/>
                      <a:pt x="10" y="119"/>
                      <a:pt x="9" y="119"/>
                    </a:cubicBezTo>
                    <a:cubicBezTo>
                      <a:pt x="8" y="119"/>
                      <a:pt x="6" y="118"/>
                      <a:pt x="6" y="118"/>
                    </a:cubicBezTo>
                    <a:cubicBezTo>
                      <a:pt x="5" y="117"/>
                      <a:pt x="4" y="116"/>
                      <a:pt x="4" y="115"/>
                    </a:cubicBezTo>
                    <a:close/>
                    <a:moveTo>
                      <a:pt x="10" y="174"/>
                    </a:moveTo>
                    <a:cubicBezTo>
                      <a:pt x="10" y="181"/>
                      <a:pt x="12" y="187"/>
                      <a:pt x="18" y="193"/>
                    </a:cubicBezTo>
                    <a:cubicBezTo>
                      <a:pt x="23" y="198"/>
                      <a:pt x="29" y="200"/>
                      <a:pt x="36" y="200"/>
                    </a:cubicBezTo>
                    <a:cubicBezTo>
                      <a:pt x="43" y="200"/>
                      <a:pt x="49" y="198"/>
                      <a:pt x="54" y="193"/>
                    </a:cubicBezTo>
                    <a:cubicBezTo>
                      <a:pt x="60" y="188"/>
                      <a:pt x="62" y="181"/>
                      <a:pt x="62" y="174"/>
                    </a:cubicBezTo>
                    <a:cubicBezTo>
                      <a:pt x="62" y="167"/>
                      <a:pt x="60" y="161"/>
                      <a:pt x="54" y="156"/>
                    </a:cubicBezTo>
                    <a:cubicBezTo>
                      <a:pt x="49" y="151"/>
                      <a:pt x="43" y="148"/>
                      <a:pt x="36" y="148"/>
                    </a:cubicBezTo>
                    <a:cubicBezTo>
                      <a:pt x="29" y="148"/>
                      <a:pt x="23" y="151"/>
                      <a:pt x="18" y="156"/>
                    </a:cubicBezTo>
                    <a:cubicBezTo>
                      <a:pt x="12" y="161"/>
                      <a:pt x="10" y="167"/>
                      <a:pt x="10" y="174"/>
                    </a:cubicBezTo>
                    <a:close/>
                    <a:moveTo>
                      <a:pt x="44" y="95"/>
                    </a:moveTo>
                    <a:cubicBezTo>
                      <a:pt x="44" y="90"/>
                      <a:pt x="46" y="85"/>
                      <a:pt x="50" y="79"/>
                    </a:cubicBezTo>
                    <a:cubicBezTo>
                      <a:pt x="52" y="77"/>
                      <a:pt x="54" y="75"/>
                      <a:pt x="57" y="71"/>
                    </a:cubicBezTo>
                    <a:cubicBezTo>
                      <a:pt x="60" y="68"/>
                      <a:pt x="63" y="63"/>
                      <a:pt x="67" y="58"/>
                    </a:cubicBezTo>
                    <a:cubicBezTo>
                      <a:pt x="70" y="53"/>
                      <a:pt x="73" y="50"/>
                      <a:pt x="75" y="47"/>
                    </a:cubicBezTo>
                    <a:cubicBezTo>
                      <a:pt x="78" y="44"/>
                      <a:pt x="79" y="42"/>
                      <a:pt x="80" y="42"/>
                    </a:cubicBezTo>
                    <a:cubicBezTo>
                      <a:pt x="81" y="40"/>
                      <a:pt x="83" y="39"/>
                      <a:pt x="86" y="39"/>
                    </a:cubicBezTo>
                    <a:cubicBezTo>
                      <a:pt x="87" y="39"/>
                      <a:pt x="89" y="39"/>
                      <a:pt x="90" y="40"/>
                    </a:cubicBezTo>
                    <a:cubicBezTo>
                      <a:pt x="99" y="52"/>
                      <a:pt x="99" y="52"/>
                      <a:pt x="99" y="52"/>
                    </a:cubicBezTo>
                    <a:cubicBezTo>
                      <a:pt x="116" y="74"/>
                      <a:pt x="116" y="74"/>
                      <a:pt x="116" y="74"/>
                    </a:cubicBezTo>
                    <a:cubicBezTo>
                      <a:pt x="143" y="70"/>
                      <a:pt x="143" y="70"/>
                      <a:pt x="143" y="70"/>
                    </a:cubicBezTo>
                    <a:cubicBezTo>
                      <a:pt x="143" y="70"/>
                      <a:pt x="143" y="70"/>
                      <a:pt x="143" y="70"/>
                    </a:cubicBezTo>
                    <a:cubicBezTo>
                      <a:pt x="144" y="70"/>
                      <a:pt x="144" y="70"/>
                      <a:pt x="144" y="70"/>
                    </a:cubicBezTo>
                    <a:cubicBezTo>
                      <a:pt x="146" y="70"/>
                      <a:pt x="148" y="71"/>
                      <a:pt x="150" y="72"/>
                    </a:cubicBezTo>
                    <a:cubicBezTo>
                      <a:pt x="151" y="74"/>
                      <a:pt x="152" y="76"/>
                      <a:pt x="152" y="78"/>
                    </a:cubicBezTo>
                    <a:cubicBezTo>
                      <a:pt x="152" y="80"/>
                      <a:pt x="152" y="82"/>
                      <a:pt x="150" y="84"/>
                    </a:cubicBezTo>
                    <a:cubicBezTo>
                      <a:pt x="149" y="85"/>
                      <a:pt x="147" y="86"/>
                      <a:pt x="145" y="86"/>
                    </a:cubicBezTo>
                    <a:cubicBezTo>
                      <a:pt x="115" y="90"/>
                      <a:pt x="115" y="90"/>
                      <a:pt x="115" y="90"/>
                    </a:cubicBezTo>
                    <a:cubicBezTo>
                      <a:pt x="114" y="90"/>
                      <a:pt x="114" y="90"/>
                      <a:pt x="114" y="90"/>
                    </a:cubicBezTo>
                    <a:cubicBezTo>
                      <a:pt x="111" y="90"/>
                      <a:pt x="109" y="89"/>
                      <a:pt x="108" y="88"/>
                    </a:cubicBezTo>
                    <a:cubicBezTo>
                      <a:pt x="91" y="75"/>
                      <a:pt x="91" y="75"/>
                      <a:pt x="91" y="75"/>
                    </a:cubicBezTo>
                    <a:cubicBezTo>
                      <a:pt x="77" y="93"/>
                      <a:pt x="77" y="93"/>
                      <a:pt x="77" y="93"/>
                    </a:cubicBezTo>
                    <a:cubicBezTo>
                      <a:pt x="104" y="104"/>
                      <a:pt x="104" y="104"/>
                      <a:pt x="104" y="104"/>
                    </a:cubicBezTo>
                    <a:cubicBezTo>
                      <a:pt x="107" y="105"/>
                      <a:pt x="109" y="107"/>
                      <a:pt x="110" y="108"/>
                    </a:cubicBezTo>
                    <a:cubicBezTo>
                      <a:pt x="111" y="110"/>
                      <a:pt x="112" y="112"/>
                      <a:pt x="112" y="114"/>
                    </a:cubicBezTo>
                    <a:cubicBezTo>
                      <a:pt x="112" y="114"/>
                      <a:pt x="112" y="115"/>
                      <a:pt x="112" y="115"/>
                    </a:cubicBezTo>
                    <a:cubicBezTo>
                      <a:pt x="112" y="116"/>
                      <a:pt x="112" y="116"/>
                      <a:pt x="112" y="116"/>
                    </a:cubicBezTo>
                    <a:cubicBezTo>
                      <a:pt x="112" y="116"/>
                      <a:pt x="112" y="116"/>
                      <a:pt x="112" y="116"/>
                    </a:cubicBezTo>
                    <a:cubicBezTo>
                      <a:pt x="112" y="167"/>
                      <a:pt x="112" y="167"/>
                      <a:pt x="112" y="167"/>
                    </a:cubicBezTo>
                    <a:cubicBezTo>
                      <a:pt x="112" y="170"/>
                      <a:pt x="111" y="172"/>
                      <a:pt x="109" y="174"/>
                    </a:cubicBezTo>
                    <a:cubicBezTo>
                      <a:pt x="108" y="177"/>
                      <a:pt x="105" y="178"/>
                      <a:pt x="102" y="178"/>
                    </a:cubicBezTo>
                    <a:cubicBezTo>
                      <a:pt x="100" y="178"/>
                      <a:pt x="97" y="177"/>
                      <a:pt x="95" y="175"/>
                    </a:cubicBezTo>
                    <a:cubicBezTo>
                      <a:pt x="93" y="173"/>
                      <a:pt x="92" y="171"/>
                      <a:pt x="92" y="168"/>
                    </a:cubicBezTo>
                    <a:cubicBezTo>
                      <a:pt x="92" y="124"/>
                      <a:pt x="92" y="124"/>
                      <a:pt x="92" y="124"/>
                    </a:cubicBezTo>
                    <a:cubicBezTo>
                      <a:pt x="53" y="108"/>
                      <a:pt x="53" y="108"/>
                      <a:pt x="53" y="108"/>
                    </a:cubicBezTo>
                    <a:cubicBezTo>
                      <a:pt x="47" y="105"/>
                      <a:pt x="44" y="101"/>
                      <a:pt x="44" y="95"/>
                    </a:cubicBezTo>
                    <a:close/>
                    <a:moveTo>
                      <a:pt x="85" y="23"/>
                    </a:moveTo>
                    <a:cubicBezTo>
                      <a:pt x="85" y="22"/>
                      <a:pt x="85" y="22"/>
                      <a:pt x="85" y="21"/>
                    </a:cubicBezTo>
                    <a:cubicBezTo>
                      <a:pt x="85" y="21"/>
                      <a:pt x="85" y="20"/>
                      <a:pt x="85" y="20"/>
                    </a:cubicBezTo>
                    <a:cubicBezTo>
                      <a:pt x="86" y="14"/>
                      <a:pt x="89" y="9"/>
                      <a:pt x="93" y="6"/>
                    </a:cubicBezTo>
                    <a:cubicBezTo>
                      <a:pt x="97" y="2"/>
                      <a:pt x="102" y="0"/>
                      <a:pt x="108" y="0"/>
                    </a:cubicBezTo>
                    <a:cubicBezTo>
                      <a:pt x="108" y="0"/>
                      <a:pt x="109" y="0"/>
                      <a:pt x="109" y="0"/>
                    </a:cubicBezTo>
                    <a:cubicBezTo>
                      <a:pt x="110" y="1"/>
                      <a:pt x="110" y="1"/>
                      <a:pt x="111" y="1"/>
                    </a:cubicBezTo>
                    <a:cubicBezTo>
                      <a:pt x="116" y="1"/>
                      <a:pt x="121" y="4"/>
                      <a:pt x="124" y="8"/>
                    </a:cubicBezTo>
                    <a:cubicBezTo>
                      <a:pt x="128" y="12"/>
                      <a:pt x="130" y="16"/>
                      <a:pt x="130" y="21"/>
                    </a:cubicBezTo>
                    <a:cubicBezTo>
                      <a:pt x="130" y="21"/>
                      <a:pt x="128" y="21"/>
                      <a:pt x="126" y="20"/>
                    </a:cubicBezTo>
                    <a:cubicBezTo>
                      <a:pt x="124" y="19"/>
                      <a:pt x="121" y="19"/>
                      <a:pt x="117" y="18"/>
                    </a:cubicBezTo>
                    <a:cubicBezTo>
                      <a:pt x="117" y="17"/>
                      <a:pt x="116" y="17"/>
                      <a:pt x="115" y="17"/>
                    </a:cubicBezTo>
                    <a:cubicBezTo>
                      <a:pt x="114" y="17"/>
                      <a:pt x="112" y="18"/>
                      <a:pt x="111" y="19"/>
                    </a:cubicBezTo>
                    <a:cubicBezTo>
                      <a:pt x="109" y="20"/>
                      <a:pt x="109" y="21"/>
                      <a:pt x="108" y="23"/>
                    </a:cubicBezTo>
                    <a:cubicBezTo>
                      <a:pt x="108" y="23"/>
                      <a:pt x="108" y="23"/>
                      <a:pt x="108" y="24"/>
                    </a:cubicBezTo>
                    <a:cubicBezTo>
                      <a:pt x="108" y="24"/>
                      <a:pt x="108" y="24"/>
                      <a:pt x="108" y="24"/>
                    </a:cubicBezTo>
                    <a:cubicBezTo>
                      <a:pt x="108" y="26"/>
                      <a:pt x="108" y="28"/>
                      <a:pt x="109" y="29"/>
                    </a:cubicBezTo>
                    <a:cubicBezTo>
                      <a:pt x="110" y="30"/>
                      <a:pt x="112" y="31"/>
                      <a:pt x="114" y="32"/>
                    </a:cubicBezTo>
                    <a:cubicBezTo>
                      <a:pt x="119" y="35"/>
                      <a:pt x="119" y="35"/>
                      <a:pt x="119" y="35"/>
                    </a:cubicBezTo>
                    <a:cubicBezTo>
                      <a:pt x="127" y="39"/>
                      <a:pt x="127" y="39"/>
                      <a:pt x="127" y="39"/>
                    </a:cubicBezTo>
                    <a:cubicBezTo>
                      <a:pt x="126" y="43"/>
                      <a:pt x="125" y="46"/>
                      <a:pt x="123" y="47"/>
                    </a:cubicBezTo>
                    <a:cubicBezTo>
                      <a:pt x="87" y="31"/>
                      <a:pt x="87" y="31"/>
                      <a:pt x="87" y="31"/>
                    </a:cubicBezTo>
                    <a:cubicBezTo>
                      <a:pt x="86" y="28"/>
                      <a:pt x="85" y="25"/>
                      <a:pt x="85" y="23"/>
                    </a:cubicBezTo>
                    <a:close/>
                    <a:moveTo>
                      <a:pt x="119" y="172"/>
                    </a:moveTo>
                    <a:cubicBezTo>
                      <a:pt x="119" y="114"/>
                      <a:pt x="119" y="114"/>
                      <a:pt x="119" y="114"/>
                    </a:cubicBezTo>
                    <a:cubicBezTo>
                      <a:pt x="155" y="105"/>
                      <a:pt x="155" y="105"/>
                      <a:pt x="155" y="105"/>
                    </a:cubicBezTo>
                    <a:cubicBezTo>
                      <a:pt x="164" y="125"/>
                      <a:pt x="164" y="125"/>
                      <a:pt x="164" y="125"/>
                    </a:cubicBezTo>
                    <a:lnTo>
                      <a:pt x="119" y="172"/>
                    </a:lnTo>
                    <a:close/>
                    <a:moveTo>
                      <a:pt x="162" y="88"/>
                    </a:moveTo>
                    <a:cubicBezTo>
                      <a:pt x="163" y="88"/>
                      <a:pt x="164" y="88"/>
                      <a:pt x="165" y="89"/>
                    </a:cubicBezTo>
                    <a:cubicBezTo>
                      <a:pt x="166" y="90"/>
                      <a:pt x="167" y="91"/>
                      <a:pt x="167" y="92"/>
                    </a:cubicBezTo>
                    <a:cubicBezTo>
                      <a:pt x="168" y="93"/>
                      <a:pt x="174" y="106"/>
                      <a:pt x="186" y="132"/>
                    </a:cubicBezTo>
                    <a:cubicBezTo>
                      <a:pt x="175" y="136"/>
                      <a:pt x="175" y="136"/>
                      <a:pt x="175" y="136"/>
                    </a:cubicBezTo>
                    <a:cubicBezTo>
                      <a:pt x="159" y="99"/>
                      <a:pt x="159" y="99"/>
                      <a:pt x="159" y="99"/>
                    </a:cubicBezTo>
                    <a:cubicBezTo>
                      <a:pt x="146" y="99"/>
                      <a:pt x="146" y="99"/>
                      <a:pt x="146" y="99"/>
                    </a:cubicBezTo>
                    <a:cubicBezTo>
                      <a:pt x="143" y="99"/>
                      <a:pt x="142" y="98"/>
                      <a:pt x="141" y="97"/>
                    </a:cubicBezTo>
                    <a:cubicBezTo>
                      <a:pt x="140" y="96"/>
                      <a:pt x="139" y="95"/>
                      <a:pt x="139" y="93"/>
                    </a:cubicBezTo>
                    <a:cubicBezTo>
                      <a:pt x="139" y="92"/>
                      <a:pt x="140" y="91"/>
                      <a:pt x="141" y="89"/>
                    </a:cubicBezTo>
                    <a:cubicBezTo>
                      <a:pt x="142" y="88"/>
                      <a:pt x="143" y="88"/>
                      <a:pt x="146" y="88"/>
                    </a:cubicBezTo>
                    <a:lnTo>
                      <a:pt x="162" y="88"/>
                    </a:lnTo>
                    <a:close/>
                    <a:moveTo>
                      <a:pt x="156" y="174"/>
                    </a:moveTo>
                    <a:cubicBezTo>
                      <a:pt x="156" y="164"/>
                      <a:pt x="159" y="156"/>
                      <a:pt x="166" y="149"/>
                    </a:cubicBezTo>
                    <a:cubicBezTo>
                      <a:pt x="173" y="141"/>
                      <a:pt x="182" y="138"/>
                      <a:pt x="192" y="138"/>
                    </a:cubicBezTo>
                    <a:cubicBezTo>
                      <a:pt x="202" y="138"/>
                      <a:pt x="211" y="141"/>
                      <a:pt x="218" y="149"/>
                    </a:cubicBezTo>
                    <a:cubicBezTo>
                      <a:pt x="225" y="156"/>
                      <a:pt x="228" y="164"/>
                      <a:pt x="228" y="174"/>
                    </a:cubicBezTo>
                    <a:cubicBezTo>
                      <a:pt x="228" y="184"/>
                      <a:pt x="225" y="193"/>
                      <a:pt x="218" y="200"/>
                    </a:cubicBezTo>
                    <a:cubicBezTo>
                      <a:pt x="211" y="207"/>
                      <a:pt x="202" y="211"/>
                      <a:pt x="192" y="211"/>
                    </a:cubicBezTo>
                    <a:cubicBezTo>
                      <a:pt x="182" y="211"/>
                      <a:pt x="173" y="207"/>
                      <a:pt x="166" y="200"/>
                    </a:cubicBezTo>
                    <a:cubicBezTo>
                      <a:pt x="159" y="193"/>
                      <a:pt x="156" y="184"/>
                      <a:pt x="156" y="174"/>
                    </a:cubicBezTo>
                    <a:close/>
                    <a:moveTo>
                      <a:pt x="166" y="174"/>
                    </a:moveTo>
                    <a:cubicBezTo>
                      <a:pt x="166" y="181"/>
                      <a:pt x="168" y="187"/>
                      <a:pt x="174" y="193"/>
                    </a:cubicBezTo>
                    <a:cubicBezTo>
                      <a:pt x="179" y="198"/>
                      <a:pt x="185" y="200"/>
                      <a:pt x="192" y="200"/>
                    </a:cubicBezTo>
                    <a:cubicBezTo>
                      <a:pt x="199" y="200"/>
                      <a:pt x="205" y="198"/>
                      <a:pt x="210" y="193"/>
                    </a:cubicBezTo>
                    <a:cubicBezTo>
                      <a:pt x="216" y="188"/>
                      <a:pt x="218" y="181"/>
                      <a:pt x="218" y="174"/>
                    </a:cubicBezTo>
                    <a:cubicBezTo>
                      <a:pt x="218" y="167"/>
                      <a:pt x="216" y="161"/>
                      <a:pt x="210" y="156"/>
                    </a:cubicBezTo>
                    <a:cubicBezTo>
                      <a:pt x="205" y="151"/>
                      <a:pt x="199" y="148"/>
                      <a:pt x="192" y="148"/>
                    </a:cubicBezTo>
                    <a:cubicBezTo>
                      <a:pt x="185" y="148"/>
                      <a:pt x="179" y="151"/>
                      <a:pt x="174" y="156"/>
                    </a:cubicBezTo>
                    <a:cubicBezTo>
                      <a:pt x="168" y="161"/>
                      <a:pt x="166" y="167"/>
                      <a:pt x="166" y="174"/>
                    </a:cubicBezTo>
                    <a:close/>
                    <a:moveTo>
                      <a:pt x="176" y="98"/>
                    </a:moveTo>
                    <a:cubicBezTo>
                      <a:pt x="180" y="96"/>
                      <a:pt x="186" y="95"/>
                      <a:pt x="191" y="95"/>
                    </a:cubicBezTo>
                    <a:cubicBezTo>
                      <a:pt x="195" y="95"/>
                      <a:pt x="198" y="95"/>
                      <a:pt x="202" y="97"/>
                    </a:cubicBezTo>
                    <a:cubicBezTo>
                      <a:pt x="203" y="98"/>
                      <a:pt x="204" y="98"/>
                      <a:pt x="205" y="99"/>
                    </a:cubicBezTo>
                    <a:cubicBezTo>
                      <a:pt x="206" y="100"/>
                      <a:pt x="207" y="100"/>
                      <a:pt x="207" y="101"/>
                    </a:cubicBezTo>
                    <a:cubicBezTo>
                      <a:pt x="208" y="101"/>
                      <a:pt x="208" y="101"/>
                      <a:pt x="208" y="101"/>
                    </a:cubicBezTo>
                    <a:cubicBezTo>
                      <a:pt x="209" y="102"/>
                      <a:pt x="210" y="103"/>
                      <a:pt x="210" y="105"/>
                    </a:cubicBezTo>
                    <a:cubicBezTo>
                      <a:pt x="210" y="106"/>
                      <a:pt x="209" y="107"/>
                      <a:pt x="209" y="108"/>
                    </a:cubicBezTo>
                    <a:cubicBezTo>
                      <a:pt x="208" y="109"/>
                      <a:pt x="207" y="109"/>
                      <a:pt x="206" y="109"/>
                    </a:cubicBezTo>
                    <a:cubicBezTo>
                      <a:pt x="205" y="109"/>
                      <a:pt x="204" y="109"/>
                      <a:pt x="203" y="109"/>
                    </a:cubicBezTo>
                    <a:cubicBezTo>
                      <a:pt x="201" y="107"/>
                      <a:pt x="198" y="106"/>
                      <a:pt x="195" y="106"/>
                    </a:cubicBezTo>
                    <a:cubicBezTo>
                      <a:pt x="190" y="106"/>
                      <a:pt x="186" y="108"/>
                      <a:pt x="183" y="111"/>
                    </a:cubicBezTo>
                    <a:cubicBezTo>
                      <a:pt x="181" y="108"/>
                      <a:pt x="180" y="106"/>
                      <a:pt x="179" y="104"/>
                    </a:cubicBezTo>
                    <a:cubicBezTo>
                      <a:pt x="178" y="102"/>
                      <a:pt x="177" y="100"/>
                      <a:pt x="176" y="98"/>
                    </a:cubicBezTo>
                    <a:close/>
                  </a:path>
                </a:pathLst>
              </a:custGeom>
              <a:solidFill>
                <a:srgbClr val="6785C1"/>
              </a:solidFill>
              <a:ln>
                <a:noFill/>
              </a:ln>
              <a:scene3d>
                <a:camera prst="isometricRightUp"/>
                <a:lightRig rig="threePt" dir="t"/>
              </a:scene3d>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mn-ea"/>
                  <a:cs typeface="+mn-cs"/>
                </a:endParaRPr>
              </a:p>
            </p:txBody>
          </p:sp>
        </p:grpSp>
        <p:grpSp>
          <p:nvGrpSpPr>
            <p:cNvPr id="51" name="Gruppieren 313">
              <a:extLst>
                <a:ext uri="{FF2B5EF4-FFF2-40B4-BE49-F238E27FC236}">
                  <a16:creationId xmlns:a16="http://schemas.microsoft.com/office/drawing/2014/main" id="{0D6943E9-F917-26CA-70AD-0DC9B8FFD952}"/>
                </a:ext>
              </a:extLst>
            </p:cNvPr>
            <p:cNvGrpSpPr/>
            <p:nvPr/>
          </p:nvGrpSpPr>
          <p:grpSpPr>
            <a:xfrm>
              <a:off x="6212351" y="1102092"/>
              <a:ext cx="507461" cy="744232"/>
              <a:chOff x="4980240" y="2026439"/>
              <a:chExt cx="533160" cy="781921"/>
            </a:xfrm>
          </p:grpSpPr>
          <p:sp>
            <p:nvSpPr>
              <p:cNvPr id="52" name="Freihandform 314">
                <a:extLst>
                  <a:ext uri="{FF2B5EF4-FFF2-40B4-BE49-F238E27FC236}">
                    <a16:creationId xmlns:a16="http://schemas.microsoft.com/office/drawing/2014/main" id="{477D09D2-325F-3E04-6E38-A76A2D37DD24}"/>
                  </a:ext>
                </a:extLst>
              </p:cNvPr>
              <p:cNvSpPr/>
              <p:nvPr/>
            </p:nvSpPr>
            <p:spPr>
              <a:xfrm>
                <a:off x="5010840" y="2043719"/>
                <a:ext cx="502560" cy="764640"/>
              </a:xfrm>
              <a:custGeom>
                <a:avLst/>
                <a:gdLst/>
                <a:ahLst/>
                <a:cxnLst>
                  <a:cxn ang="3cd4">
                    <a:pos x="hc" y="t"/>
                  </a:cxn>
                  <a:cxn ang="cd2">
                    <a:pos x="l" y="vc"/>
                  </a:cxn>
                  <a:cxn ang="cd4">
                    <a:pos x="hc" y="b"/>
                  </a:cxn>
                  <a:cxn ang="0">
                    <a:pos x="r" y="vc"/>
                  </a:cxn>
                </a:cxnLst>
                <a:rect l="l" t="t" r="r" b="b"/>
                <a:pathLst>
                  <a:path w="1397" h="2125">
                    <a:moveTo>
                      <a:pt x="0" y="804"/>
                    </a:moveTo>
                    <a:cubicBezTo>
                      <a:pt x="0" y="1244"/>
                      <a:pt x="0" y="1685"/>
                      <a:pt x="0" y="2125"/>
                    </a:cubicBezTo>
                    <a:cubicBezTo>
                      <a:pt x="466" y="1857"/>
                      <a:pt x="931" y="1589"/>
                      <a:pt x="1397" y="1321"/>
                    </a:cubicBezTo>
                    <a:cubicBezTo>
                      <a:pt x="1397" y="881"/>
                      <a:pt x="1397" y="440"/>
                      <a:pt x="1397" y="0"/>
                    </a:cubicBezTo>
                    <a:cubicBezTo>
                      <a:pt x="931" y="268"/>
                      <a:pt x="466" y="536"/>
                      <a:pt x="0" y="804"/>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53" name="Freihandform 315">
                <a:extLst>
                  <a:ext uri="{FF2B5EF4-FFF2-40B4-BE49-F238E27FC236}">
                    <a16:creationId xmlns:a16="http://schemas.microsoft.com/office/drawing/2014/main" id="{169F53D3-510B-39C3-4D29-C646420F5D77}"/>
                  </a:ext>
                </a:extLst>
              </p:cNvPr>
              <p:cNvSpPr/>
              <p:nvPr/>
            </p:nvSpPr>
            <p:spPr>
              <a:xfrm>
                <a:off x="4980240" y="2026439"/>
                <a:ext cx="533160" cy="306360"/>
              </a:xfrm>
              <a:custGeom>
                <a:avLst/>
                <a:gdLst/>
                <a:ahLst/>
                <a:cxnLst>
                  <a:cxn ang="3cd4">
                    <a:pos x="hc" y="t"/>
                  </a:cxn>
                  <a:cxn ang="cd2">
                    <a:pos x="l" y="vc"/>
                  </a:cxn>
                  <a:cxn ang="cd4">
                    <a:pos x="hc" y="b"/>
                  </a:cxn>
                  <a:cxn ang="0">
                    <a:pos x="r" y="vc"/>
                  </a:cxn>
                </a:cxnLst>
                <a:rect l="l" t="t" r="r" b="b"/>
                <a:pathLst>
                  <a:path w="1482" h="852">
                    <a:moveTo>
                      <a:pt x="1482" y="48"/>
                    </a:moveTo>
                    <a:cubicBezTo>
                      <a:pt x="1016" y="316"/>
                      <a:pt x="551" y="584"/>
                      <a:pt x="85" y="852"/>
                    </a:cubicBezTo>
                    <a:cubicBezTo>
                      <a:pt x="57" y="836"/>
                      <a:pt x="28" y="820"/>
                      <a:pt x="0" y="804"/>
                    </a:cubicBezTo>
                    <a:cubicBezTo>
                      <a:pt x="466" y="536"/>
                      <a:pt x="931" y="268"/>
                      <a:pt x="1397" y="0"/>
                    </a:cubicBezTo>
                    <a:cubicBezTo>
                      <a:pt x="1425" y="16"/>
                      <a:pt x="1454" y="32"/>
                      <a:pt x="1482" y="48"/>
                    </a:cubicBezTo>
                    <a:close/>
                  </a:path>
                </a:pathLst>
              </a:custGeom>
              <a:solidFill>
                <a:srgbClr val="6785C1">
                  <a:lumMod val="75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54" name="Freihandform 316">
                <a:extLst>
                  <a:ext uri="{FF2B5EF4-FFF2-40B4-BE49-F238E27FC236}">
                    <a16:creationId xmlns:a16="http://schemas.microsoft.com/office/drawing/2014/main" id="{3338C2D5-A46C-6A20-ACE2-BBE620FC7D7F}"/>
                  </a:ext>
                </a:extLst>
              </p:cNvPr>
              <p:cNvSpPr/>
              <p:nvPr/>
            </p:nvSpPr>
            <p:spPr>
              <a:xfrm>
                <a:off x="4980240" y="2315880"/>
                <a:ext cx="30240" cy="492480"/>
              </a:xfrm>
              <a:custGeom>
                <a:avLst/>
                <a:gdLst/>
                <a:ahLst/>
                <a:cxnLst>
                  <a:cxn ang="3cd4">
                    <a:pos x="hc" y="t"/>
                  </a:cxn>
                  <a:cxn ang="cd2">
                    <a:pos x="l" y="vc"/>
                  </a:cxn>
                  <a:cxn ang="cd4">
                    <a:pos x="hc" y="b"/>
                  </a:cxn>
                  <a:cxn ang="0">
                    <a:pos x="r" y="vc"/>
                  </a:cxn>
                </a:cxnLst>
                <a:rect l="l" t="t" r="r" b="b"/>
                <a:pathLst>
                  <a:path w="85" h="1369">
                    <a:moveTo>
                      <a:pt x="85" y="48"/>
                    </a:moveTo>
                    <a:cubicBezTo>
                      <a:pt x="85" y="488"/>
                      <a:pt x="85" y="929"/>
                      <a:pt x="85" y="1369"/>
                    </a:cubicBezTo>
                    <a:cubicBezTo>
                      <a:pt x="57" y="1353"/>
                      <a:pt x="28" y="1337"/>
                      <a:pt x="0" y="1321"/>
                    </a:cubicBezTo>
                    <a:cubicBezTo>
                      <a:pt x="0" y="881"/>
                      <a:pt x="0" y="440"/>
                      <a:pt x="0" y="0"/>
                    </a:cubicBezTo>
                    <a:cubicBezTo>
                      <a:pt x="28" y="16"/>
                      <a:pt x="57" y="32"/>
                      <a:pt x="85" y="48"/>
                    </a:cubicBezTo>
                    <a:close/>
                  </a:path>
                </a:pathLst>
              </a:custGeom>
              <a:solidFill>
                <a:srgbClr val="6785C1">
                  <a:lumMod val="40000"/>
                  <a:lumOff val="6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55" name="Freihandform 317">
                <a:extLst>
                  <a:ext uri="{FF2B5EF4-FFF2-40B4-BE49-F238E27FC236}">
                    <a16:creationId xmlns:a16="http://schemas.microsoft.com/office/drawing/2014/main" id="{1E80077F-30A3-8EA4-2F04-723928B5B357}"/>
                  </a:ext>
                </a:extLst>
              </p:cNvPr>
              <p:cNvSpPr/>
              <p:nvPr/>
            </p:nvSpPr>
            <p:spPr>
              <a:xfrm>
                <a:off x="5010840" y="2043719"/>
                <a:ext cx="502560" cy="394920"/>
              </a:xfrm>
              <a:custGeom>
                <a:avLst/>
                <a:gdLst/>
                <a:ahLst/>
                <a:cxnLst>
                  <a:cxn ang="3cd4">
                    <a:pos x="hc" y="t"/>
                  </a:cxn>
                  <a:cxn ang="cd2">
                    <a:pos x="l" y="vc"/>
                  </a:cxn>
                  <a:cxn ang="cd4">
                    <a:pos x="hc" y="b"/>
                  </a:cxn>
                  <a:cxn ang="0">
                    <a:pos x="r" y="vc"/>
                  </a:cxn>
                </a:cxnLst>
                <a:rect l="l" t="t" r="r" b="b"/>
                <a:pathLst>
                  <a:path w="1397" h="1098">
                    <a:moveTo>
                      <a:pt x="1397" y="294"/>
                    </a:moveTo>
                    <a:cubicBezTo>
                      <a:pt x="931" y="562"/>
                      <a:pt x="466" y="830"/>
                      <a:pt x="0" y="1098"/>
                    </a:cubicBezTo>
                    <a:cubicBezTo>
                      <a:pt x="0" y="1000"/>
                      <a:pt x="0" y="902"/>
                      <a:pt x="0" y="804"/>
                    </a:cubicBezTo>
                    <a:cubicBezTo>
                      <a:pt x="466" y="536"/>
                      <a:pt x="931" y="268"/>
                      <a:pt x="1397" y="0"/>
                    </a:cubicBezTo>
                    <a:cubicBezTo>
                      <a:pt x="1397" y="98"/>
                      <a:pt x="1397" y="196"/>
                      <a:pt x="1397" y="294"/>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56" name="Freihandform 318">
                <a:extLst>
                  <a:ext uri="{FF2B5EF4-FFF2-40B4-BE49-F238E27FC236}">
                    <a16:creationId xmlns:a16="http://schemas.microsoft.com/office/drawing/2014/main" id="{A698DAB9-DD74-7509-8F5F-28264CBA7572}"/>
                  </a:ext>
                </a:extLst>
              </p:cNvPr>
              <p:cNvSpPr/>
              <p:nvPr/>
            </p:nvSpPr>
            <p:spPr>
              <a:xfrm>
                <a:off x="4980240" y="2315880"/>
                <a:ext cx="30240" cy="122760"/>
              </a:xfrm>
              <a:custGeom>
                <a:avLst/>
                <a:gdLst/>
                <a:ahLst/>
                <a:cxnLst>
                  <a:cxn ang="3cd4">
                    <a:pos x="hc" y="t"/>
                  </a:cxn>
                  <a:cxn ang="cd2">
                    <a:pos x="l" y="vc"/>
                  </a:cxn>
                  <a:cxn ang="cd4">
                    <a:pos x="hc" y="b"/>
                  </a:cxn>
                  <a:cxn ang="0">
                    <a:pos x="r" y="vc"/>
                  </a:cxn>
                </a:cxnLst>
                <a:rect l="l" t="t" r="r" b="b"/>
                <a:pathLst>
                  <a:path w="85" h="342">
                    <a:moveTo>
                      <a:pt x="85" y="342"/>
                    </a:moveTo>
                    <a:cubicBezTo>
                      <a:pt x="57" y="326"/>
                      <a:pt x="28" y="310"/>
                      <a:pt x="0" y="294"/>
                    </a:cubicBezTo>
                    <a:cubicBezTo>
                      <a:pt x="0" y="196"/>
                      <a:pt x="0" y="98"/>
                      <a:pt x="0" y="0"/>
                    </a:cubicBezTo>
                    <a:cubicBezTo>
                      <a:pt x="28" y="16"/>
                      <a:pt x="57" y="32"/>
                      <a:pt x="85" y="48"/>
                    </a:cubicBezTo>
                    <a:cubicBezTo>
                      <a:pt x="85" y="146"/>
                      <a:pt x="85" y="244"/>
                      <a:pt x="85" y="342"/>
                    </a:cubicBezTo>
                    <a:close/>
                  </a:path>
                </a:pathLst>
              </a:custGeom>
              <a:solidFill>
                <a:srgbClr val="6785C1">
                  <a:lumMod val="60000"/>
                  <a:lumOff val="40000"/>
                </a:srgbClr>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57" name="Freihandform 319">
                <a:extLst>
                  <a:ext uri="{FF2B5EF4-FFF2-40B4-BE49-F238E27FC236}">
                    <a16:creationId xmlns:a16="http://schemas.microsoft.com/office/drawing/2014/main" id="{E14B7358-169A-235F-8897-5A62C4E9B0B9}"/>
                  </a:ext>
                </a:extLst>
              </p:cNvPr>
              <p:cNvSpPr/>
              <p:nvPr/>
            </p:nvSpPr>
            <p:spPr>
              <a:xfrm>
                <a:off x="5078880" y="2312280"/>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92D05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58" name="Freihandform 320">
                <a:extLst>
                  <a:ext uri="{FF2B5EF4-FFF2-40B4-BE49-F238E27FC236}">
                    <a16:creationId xmlns:a16="http://schemas.microsoft.com/office/drawing/2014/main" id="{9346C584-D53E-E68F-50F3-1BEA52A32F6C}"/>
                  </a:ext>
                </a:extLst>
              </p:cNvPr>
              <p:cNvSpPr/>
              <p:nvPr/>
            </p:nvSpPr>
            <p:spPr>
              <a:xfrm>
                <a:off x="5128200" y="2283840"/>
                <a:ext cx="36360" cy="45000"/>
              </a:xfrm>
              <a:custGeom>
                <a:avLst/>
                <a:gdLst/>
                <a:ahLst/>
                <a:cxnLst>
                  <a:cxn ang="3cd4">
                    <a:pos x="hc" y="t"/>
                  </a:cxn>
                  <a:cxn ang="cd2">
                    <a:pos x="l" y="vc"/>
                  </a:cxn>
                  <a:cxn ang="cd4">
                    <a:pos x="hc" y="b"/>
                  </a:cxn>
                  <a:cxn ang="0">
                    <a:pos x="r" y="vc"/>
                  </a:cxn>
                </a:cxnLst>
                <a:rect l="l" t="t" r="r" b="b"/>
                <a:pathLst>
                  <a:path w="102" h="126">
                    <a:moveTo>
                      <a:pt x="51" y="7"/>
                    </a:moveTo>
                    <a:cubicBezTo>
                      <a:pt x="23" y="24"/>
                      <a:pt x="0" y="60"/>
                      <a:pt x="0" y="91"/>
                    </a:cubicBezTo>
                    <a:cubicBezTo>
                      <a:pt x="0" y="122"/>
                      <a:pt x="23" y="136"/>
                      <a:pt x="51" y="119"/>
                    </a:cubicBezTo>
                    <a:cubicBezTo>
                      <a:pt x="79" y="103"/>
                      <a:pt x="102" y="66"/>
                      <a:pt x="102" y="35"/>
                    </a:cubicBezTo>
                    <a:cubicBezTo>
                      <a:pt x="99" y="4"/>
                      <a:pt x="77" y="-10"/>
                      <a:pt x="51" y="7"/>
                    </a:cubicBezTo>
                    <a:close/>
                  </a:path>
                </a:pathLst>
              </a:custGeom>
              <a:solidFill>
                <a:srgbClr val="FFC000"/>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59" name="Freihandform 321">
                <a:extLst>
                  <a:ext uri="{FF2B5EF4-FFF2-40B4-BE49-F238E27FC236}">
                    <a16:creationId xmlns:a16="http://schemas.microsoft.com/office/drawing/2014/main" id="{D5D5CB87-5FDF-6E41-F095-62BF843C1ACD}"/>
                  </a:ext>
                </a:extLst>
              </p:cNvPr>
              <p:cNvSpPr/>
              <p:nvPr/>
            </p:nvSpPr>
            <p:spPr>
              <a:xfrm>
                <a:off x="5029560" y="2344284"/>
                <a:ext cx="36360" cy="45360"/>
              </a:xfrm>
              <a:custGeom>
                <a:avLst/>
                <a:gdLst/>
                <a:ahLst/>
                <a:cxnLst>
                  <a:cxn ang="3cd4">
                    <a:pos x="hc" y="t"/>
                  </a:cxn>
                  <a:cxn ang="cd2">
                    <a:pos x="l" y="vc"/>
                  </a:cxn>
                  <a:cxn ang="cd4">
                    <a:pos x="hc" y="b"/>
                  </a:cxn>
                  <a:cxn ang="0">
                    <a:pos x="r" y="vc"/>
                  </a:cxn>
                </a:cxnLst>
                <a:rect l="l" t="t" r="r" b="b"/>
                <a:pathLst>
                  <a:path w="102" h="127">
                    <a:moveTo>
                      <a:pt x="51" y="7"/>
                    </a:moveTo>
                    <a:cubicBezTo>
                      <a:pt x="23" y="24"/>
                      <a:pt x="0" y="60"/>
                      <a:pt x="0" y="91"/>
                    </a:cubicBezTo>
                    <a:cubicBezTo>
                      <a:pt x="0" y="122"/>
                      <a:pt x="23" y="137"/>
                      <a:pt x="51" y="120"/>
                    </a:cubicBezTo>
                    <a:cubicBezTo>
                      <a:pt x="79" y="104"/>
                      <a:pt x="102" y="66"/>
                      <a:pt x="102" y="35"/>
                    </a:cubicBezTo>
                    <a:cubicBezTo>
                      <a:pt x="102" y="4"/>
                      <a:pt x="79" y="-10"/>
                      <a:pt x="51" y="7"/>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grpSp>
      </p:grpSp>
      <p:grpSp>
        <p:nvGrpSpPr>
          <p:cNvPr id="94" name="Gruppieren 359">
            <a:extLst>
              <a:ext uri="{FF2B5EF4-FFF2-40B4-BE49-F238E27FC236}">
                <a16:creationId xmlns:a16="http://schemas.microsoft.com/office/drawing/2014/main" id="{B074BEBC-41E6-295F-F8F9-AF4515C9FDD9}"/>
              </a:ext>
            </a:extLst>
          </p:cNvPr>
          <p:cNvGrpSpPr/>
          <p:nvPr/>
        </p:nvGrpSpPr>
        <p:grpSpPr>
          <a:xfrm>
            <a:off x="5732609" y="1992449"/>
            <a:ext cx="747624" cy="672986"/>
            <a:chOff x="6666716" y="1127916"/>
            <a:chExt cx="643907" cy="579623"/>
          </a:xfrm>
          <a:solidFill>
            <a:schemeClr val="accent2">
              <a:lumMod val="20000"/>
              <a:lumOff val="80000"/>
            </a:schemeClr>
          </a:solidFill>
          <a:effectLst>
            <a:outerShdw blurRad="50800" dist="12700" dir="2700000" algn="tl" rotWithShape="0">
              <a:prstClr val="black">
                <a:alpha val="40000"/>
              </a:prstClr>
            </a:outerShdw>
          </a:effectLst>
        </p:grpSpPr>
        <p:sp>
          <p:nvSpPr>
            <p:cNvPr id="95" name="Cube 244">
              <a:extLst>
                <a:ext uri="{FF2B5EF4-FFF2-40B4-BE49-F238E27FC236}">
                  <a16:creationId xmlns:a16="http://schemas.microsoft.com/office/drawing/2014/main" id="{4BD58862-9F93-A0D6-C2E6-759BCA76F205}"/>
                </a:ext>
              </a:extLst>
            </p:cNvPr>
            <p:cNvSpPr/>
            <p:nvPr/>
          </p:nvSpPr>
          <p:spPr>
            <a:xfrm>
              <a:off x="6875848" y="1127916"/>
              <a:ext cx="329015" cy="313623"/>
            </a:xfrm>
            <a:prstGeom prst="cube">
              <a:avLst/>
            </a:prstGeom>
            <a:grp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sz="16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96" name="Cube 244">
              <a:extLst>
                <a:ext uri="{FF2B5EF4-FFF2-40B4-BE49-F238E27FC236}">
                  <a16:creationId xmlns:a16="http://schemas.microsoft.com/office/drawing/2014/main" id="{A6E2806C-8F0B-592C-F60C-1CBCC38DD6F0}"/>
                </a:ext>
              </a:extLst>
            </p:cNvPr>
            <p:cNvSpPr/>
            <p:nvPr/>
          </p:nvSpPr>
          <p:spPr>
            <a:xfrm>
              <a:off x="6666716" y="1393916"/>
              <a:ext cx="329015" cy="313623"/>
            </a:xfrm>
            <a:prstGeom prst="cube">
              <a:avLst/>
            </a:prstGeom>
            <a:grp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sz="16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97" name="Cube 244">
              <a:extLst>
                <a:ext uri="{FF2B5EF4-FFF2-40B4-BE49-F238E27FC236}">
                  <a16:creationId xmlns:a16="http://schemas.microsoft.com/office/drawing/2014/main" id="{984F6508-2DC4-7FED-168C-7AA6F93F94D7}"/>
                </a:ext>
              </a:extLst>
            </p:cNvPr>
            <p:cNvSpPr/>
            <p:nvPr/>
          </p:nvSpPr>
          <p:spPr>
            <a:xfrm>
              <a:off x="6981608" y="1393916"/>
              <a:ext cx="329015" cy="313623"/>
            </a:xfrm>
            <a:prstGeom prst="cube">
              <a:avLst/>
            </a:prstGeom>
            <a:grp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sz="1600" b="0" i="0" u="none" strike="noStrike" kern="0" cap="none" spc="0" normalizeH="0" baseline="0" noProof="1">
                <a:ln>
                  <a:noFill/>
                </a:ln>
                <a:solidFill>
                  <a:prstClr val="black"/>
                </a:solidFill>
                <a:effectLst/>
                <a:uLnTx/>
                <a:uFillTx/>
                <a:latin typeface="Arial" panose="020B0604020202020204"/>
                <a:ea typeface="+mn-ea"/>
                <a:cs typeface="+mn-cs"/>
              </a:endParaRPr>
            </a:p>
          </p:txBody>
        </p:sp>
      </p:grpSp>
      <p:sp>
        <p:nvSpPr>
          <p:cNvPr id="98" name="Textfeld 363">
            <a:extLst>
              <a:ext uri="{FF2B5EF4-FFF2-40B4-BE49-F238E27FC236}">
                <a16:creationId xmlns:a16="http://schemas.microsoft.com/office/drawing/2014/main" id="{B47B05A5-700F-D292-E533-CC9FB61439F2}"/>
              </a:ext>
            </a:extLst>
          </p:cNvPr>
          <p:cNvSpPr txBox="1"/>
          <p:nvPr/>
        </p:nvSpPr>
        <p:spPr bwMode="gray">
          <a:xfrm>
            <a:off x="5723694" y="2845030"/>
            <a:ext cx="689727" cy="360000"/>
          </a:xfrm>
          <a:prstGeom prst="rect">
            <a:avLst/>
          </a:prstGeom>
          <a:noFill/>
        </p:spPr>
        <p:txBody>
          <a:bodyPr wrap="square" lIns="0" tIns="0" rIns="0" bIns="0" rtlCol="0" anchor="t" anchorCtr="0">
            <a:noAutofit/>
          </a:bodyPr>
          <a:lstStyle>
            <a:defPPr>
              <a:defRPr lang="de-DE"/>
            </a:defPPr>
            <a:lvl1pPr>
              <a:lnSpc>
                <a:spcPct val="80000"/>
              </a:lnSpc>
              <a:defRPr sz="2000" b="1"/>
            </a:lvl1p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GB" sz="1000" b="1" i="0" u="none" strike="noStrike" kern="0" cap="none" spc="30" normalizeH="0" baseline="0" noProof="1">
                <a:ln>
                  <a:noFill/>
                </a:ln>
                <a:solidFill>
                  <a:prstClr val="black"/>
                </a:solidFill>
                <a:effectLst/>
                <a:uLnTx/>
                <a:uFillTx/>
                <a:latin typeface="Arial" panose="020B0604020202020204"/>
                <a:ea typeface="+mn-ea"/>
                <a:cs typeface="+mn-cs"/>
              </a:rPr>
              <a:t>SPRINT BACKLOG</a:t>
            </a:r>
          </a:p>
        </p:txBody>
      </p:sp>
      <p:cxnSp>
        <p:nvCxnSpPr>
          <p:cNvPr id="99" name="Gerade Verbindung mit Pfeil 369">
            <a:extLst>
              <a:ext uri="{FF2B5EF4-FFF2-40B4-BE49-F238E27FC236}">
                <a16:creationId xmlns:a16="http://schemas.microsoft.com/office/drawing/2014/main" id="{243D1BF6-978D-940F-DFA8-659DADB30E6D}"/>
              </a:ext>
            </a:extLst>
          </p:cNvPr>
          <p:cNvCxnSpPr>
            <a:cxnSpLocks/>
          </p:cNvCxnSpPr>
          <p:nvPr/>
        </p:nvCxnSpPr>
        <p:spPr>
          <a:xfrm>
            <a:off x="6626669" y="2403044"/>
            <a:ext cx="387695" cy="0"/>
          </a:xfrm>
          <a:prstGeom prst="straightConnector1">
            <a:avLst/>
          </a:prstGeom>
          <a:noFill/>
          <a:ln w="38100" cap="flat" cmpd="sng" algn="ctr">
            <a:solidFill>
              <a:srgbClr val="6785C1"/>
            </a:solidFill>
            <a:prstDash val="solid"/>
            <a:miter lim="800000"/>
            <a:tailEnd type="stealth"/>
          </a:ln>
          <a:effectLst/>
        </p:spPr>
      </p:cxnSp>
      <p:sp>
        <p:nvSpPr>
          <p:cNvPr id="100" name="Gebogener Pfeil 375">
            <a:extLst>
              <a:ext uri="{FF2B5EF4-FFF2-40B4-BE49-F238E27FC236}">
                <a16:creationId xmlns:a16="http://schemas.microsoft.com/office/drawing/2014/main" id="{DD5CFAC1-D7BE-BE6E-0145-6A09B18E2291}"/>
              </a:ext>
            </a:extLst>
          </p:cNvPr>
          <p:cNvSpPr/>
          <p:nvPr/>
        </p:nvSpPr>
        <p:spPr>
          <a:xfrm rot="9005919" flipV="1">
            <a:off x="7211395" y="1872345"/>
            <a:ext cx="923038" cy="923310"/>
          </a:xfrm>
          <a:prstGeom prst="circularArrow">
            <a:avLst>
              <a:gd name="adj1" fmla="val 6178"/>
              <a:gd name="adj2" fmla="val 1053385"/>
              <a:gd name="adj3" fmla="val 20564625"/>
              <a:gd name="adj4" fmla="val 3333512"/>
              <a:gd name="adj5" fmla="val 10016"/>
            </a:avLst>
          </a:prstGeom>
          <a:solidFill>
            <a:srgbClr val="6785C1"/>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sz="1600" b="0" i="0" u="none" strike="noStrike" kern="0" cap="none" spc="0" normalizeH="0" baseline="0" noProof="1">
              <a:ln>
                <a:noFill/>
              </a:ln>
              <a:solidFill>
                <a:prstClr val="black"/>
              </a:solidFill>
              <a:effectLst/>
              <a:uLnTx/>
              <a:uFillTx/>
              <a:latin typeface="Arial" panose="020B0604020202020204"/>
              <a:ea typeface="+mn-ea"/>
              <a:cs typeface="+mn-cs"/>
            </a:endParaRPr>
          </a:p>
        </p:txBody>
      </p:sp>
      <p:grpSp>
        <p:nvGrpSpPr>
          <p:cNvPr id="101" name="Gruppieren 376">
            <a:extLst>
              <a:ext uri="{FF2B5EF4-FFF2-40B4-BE49-F238E27FC236}">
                <a16:creationId xmlns:a16="http://schemas.microsoft.com/office/drawing/2014/main" id="{D3AAD856-CC31-051F-3236-DCF152D5DDE0}"/>
              </a:ext>
            </a:extLst>
          </p:cNvPr>
          <p:cNvGrpSpPr/>
          <p:nvPr/>
        </p:nvGrpSpPr>
        <p:grpSpPr>
          <a:xfrm>
            <a:off x="7146543" y="1229610"/>
            <a:ext cx="1236065" cy="740117"/>
            <a:chOff x="7672754" y="1347555"/>
            <a:chExt cx="915963" cy="740117"/>
          </a:xfrm>
          <a:solidFill>
            <a:srgbClr val="FFFFFF"/>
          </a:solidFill>
        </p:grpSpPr>
        <p:cxnSp>
          <p:nvCxnSpPr>
            <p:cNvPr id="102" name="Gerade Verbindung mit Pfeil 377">
              <a:extLst>
                <a:ext uri="{FF2B5EF4-FFF2-40B4-BE49-F238E27FC236}">
                  <a16:creationId xmlns:a16="http://schemas.microsoft.com/office/drawing/2014/main" id="{8127EF53-8B99-46B7-9152-7FA7CFAB5AD2}"/>
                </a:ext>
              </a:extLst>
            </p:cNvPr>
            <p:cNvCxnSpPr>
              <a:cxnSpLocks/>
            </p:cNvCxnSpPr>
            <p:nvPr/>
          </p:nvCxnSpPr>
          <p:spPr>
            <a:xfrm>
              <a:off x="7672754" y="2087672"/>
              <a:ext cx="915963" cy="0"/>
            </a:xfrm>
            <a:prstGeom prst="straightConnector1">
              <a:avLst/>
            </a:prstGeom>
            <a:grpFill/>
            <a:ln w="69850" cap="flat" cmpd="sng" algn="ctr">
              <a:solidFill>
                <a:srgbClr val="6785C1"/>
              </a:solidFill>
              <a:prstDash val="solid"/>
              <a:miter lim="800000"/>
              <a:tailEnd type="triangle"/>
            </a:ln>
            <a:effectLst/>
          </p:spPr>
        </p:cxnSp>
        <p:sp>
          <p:nvSpPr>
            <p:cNvPr id="103" name="Gebogener Pfeil 378">
              <a:extLst>
                <a:ext uri="{FF2B5EF4-FFF2-40B4-BE49-F238E27FC236}">
                  <a16:creationId xmlns:a16="http://schemas.microsoft.com/office/drawing/2014/main" id="{A2494E98-BB00-795D-3E89-A61C72E091A6}"/>
                </a:ext>
              </a:extLst>
            </p:cNvPr>
            <p:cNvSpPr/>
            <p:nvPr/>
          </p:nvSpPr>
          <p:spPr>
            <a:xfrm rot="12600000" flipH="1" flipV="1">
              <a:off x="8111454" y="1347555"/>
              <a:ext cx="301363" cy="301452"/>
            </a:xfrm>
            <a:prstGeom prst="circularArrow">
              <a:avLst>
                <a:gd name="adj1" fmla="val 10530"/>
                <a:gd name="adj2" fmla="val 1053385"/>
                <a:gd name="adj3" fmla="val 20593494"/>
                <a:gd name="adj4" fmla="val 6237531"/>
                <a:gd name="adj5" fmla="val 11851"/>
              </a:avLst>
            </a:prstGeom>
            <a:grp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216000" marR="0" lvl="0" indent="-216000" algn="l" defTabSz="914400" rtl="0" eaLnBrk="1" fontAlgn="auto" latinLnBrk="0" hangingPunct="1">
                <a:lnSpc>
                  <a:spcPct val="100000"/>
                </a:lnSpc>
                <a:spcBef>
                  <a:spcPts val="600"/>
                </a:spcBef>
                <a:spcAft>
                  <a:spcPts val="0"/>
                </a:spcAft>
                <a:buClr>
                  <a:srgbClr val="6785C1"/>
                </a:buClr>
                <a:buSzTx/>
                <a:buFont typeface="Wingdings" panose="05000000000000000000" pitchFamily="2" charset="2"/>
                <a:buChar char="§"/>
                <a:tabLst/>
                <a:defRPr/>
              </a:pPr>
              <a:endParaRPr kumimoji="0" lang="en-GB" sz="1600" b="0" i="0" u="none" strike="noStrike" kern="0" cap="none" spc="0" normalizeH="0" baseline="0" noProof="1">
                <a:ln>
                  <a:noFill/>
                </a:ln>
                <a:solidFill>
                  <a:prstClr val="black"/>
                </a:solidFill>
                <a:effectLst/>
                <a:uLnTx/>
                <a:uFillTx/>
                <a:latin typeface="Arial" panose="020B0604020202020204"/>
                <a:ea typeface="+mn-ea"/>
                <a:cs typeface="+mn-cs"/>
              </a:endParaRPr>
            </a:p>
          </p:txBody>
        </p:sp>
      </p:grpSp>
      <p:sp>
        <p:nvSpPr>
          <p:cNvPr id="104" name="Freeform 27">
            <a:extLst>
              <a:ext uri="{FF2B5EF4-FFF2-40B4-BE49-F238E27FC236}">
                <a16:creationId xmlns:a16="http://schemas.microsoft.com/office/drawing/2014/main" id="{B94CF158-B766-8E51-8D39-EC57AAF6251A}"/>
              </a:ext>
            </a:extLst>
          </p:cNvPr>
          <p:cNvSpPr>
            <a:spLocks noEditPoints="1"/>
          </p:cNvSpPr>
          <p:nvPr/>
        </p:nvSpPr>
        <p:spPr bwMode="auto">
          <a:xfrm>
            <a:off x="7856939" y="1810607"/>
            <a:ext cx="156437" cy="156437"/>
          </a:xfrm>
          <a:custGeom>
            <a:avLst/>
            <a:gdLst>
              <a:gd name="T0" fmla="*/ 135 w 145"/>
              <a:gd name="T1" fmla="*/ 37 h 146"/>
              <a:gd name="T2" fmla="*/ 145 w 145"/>
              <a:gd name="T3" fmla="*/ 73 h 146"/>
              <a:gd name="T4" fmla="*/ 135 w 145"/>
              <a:gd name="T5" fmla="*/ 109 h 146"/>
              <a:gd name="T6" fmla="*/ 109 w 145"/>
              <a:gd name="T7" fmla="*/ 136 h 146"/>
              <a:gd name="T8" fmla="*/ 73 w 145"/>
              <a:gd name="T9" fmla="*/ 146 h 146"/>
              <a:gd name="T10" fmla="*/ 36 w 145"/>
              <a:gd name="T11" fmla="*/ 136 h 146"/>
              <a:gd name="T12" fmla="*/ 10 w 145"/>
              <a:gd name="T13" fmla="*/ 109 h 146"/>
              <a:gd name="T14" fmla="*/ 0 w 145"/>
              <a:gd name="T15" fmla="*/ 73 h 146"/>
              <a:gd name="T16" fmla="*/ 10 w 145"/>
              <a:gd name="T17" fmla="*/ 37 h 146"/>
              <a:gd name="T18" fmla="*/ 36 w 145"/>
              <a:gd name="T19" fmla="*/ 10 h 146"/>
              <a:gd name="T20" fmla="*/ 73 w 145"/>
              <a:gd name="T21" fmla="*/ 0 h 146"/>
              <a:gd name="T22" fmla="*/ 109 w 145"/>
              <a:gd name="T23" fmla="*/ 10 h 146"/>
              <a:gd name="T24" fmla="*/ 135 w 145"/>
              <a:gd name="T25" fmla="*/ 37 h 146"/>
              <a:gd name="T26" fmla="*/ 117 w 145"/>
              <a:gd name="T27" fmla="*/ 99 h 146"/>
              <a:gd name="T28" fmla="*/ 124 w 145"/>
              <a:gd name="T29" fmla="*/ 73 h 146"/>
              <a:gd name="T30" fmla="*/ 117 w 145"/>
              <a:gd name="T31" fmla="*/ 47 h 146"/>
              <a:gd name="T32" fmla="*/ 98 w 145"/>
              <a:gd name="T33" fmla="*/ 28 h 146"/>
              <a:gd name="T34" fmla="*/ 73 w 145"/>
              <a:gd name="T35" fmla="*/ 22 h 146"/>
              <a:gd name="T36" fmla="*/ 47 w 145"/>
              <a:gd name="T37" fmla="*/ 28 h 146"/>
              <a:gd name="T38" fmla="*/ 28 w 145"/>
              <a:gd name="T39" fmla="*/ 47 h 146"/>
              <a:gd name="T40" fmla="*/ 21 w 145"/>
              <a:gd name="T41" fmla="*/ 73 h 146"/>
              <a:gd name="T42" fmla="*/ 28 w 145"/>
              <a:gd name="T43" fmla="*/ 99 h 146"/>
              <a:gd name="T44" fmla="*/ 47 w 145"/>
              <a:gd name="T45" fmla="*/ 118 h 146"/>
              <a:gd name="T46" fmla="*/ 73 w 145"/>
              <a:gd name="T47" fmla="*/ 124 h 146"/>
              <a:gd name="T48" fmla="*/ 98 w 145"/>
              <a:gd name="T49" fmla="*/ 118 h 146"/>
              <a:gd name="T50" fmla="*/ 117 w 145"/>
              <a:gd name="T51" fmla="*/ 99 h 146"/>
              <a:gd name="T52" fmla="*/ 85 w 145"/>
              <a:gd name="T53" fmla="*/ 40 h 146"/>
              <a:gd name="T54" fmla="*/ 85 w 145"/>
              <a:gd name="T55" fmla="*/ 82 h 146"/>
              <a:gd name="T56" fmla="*/ 84 w 145"/>
              <a:gd name="T57" fmla="*/ 84 h 146"/>
              <a:gd name="T58" fmla="*/ 82 w 145"/>
              <a:gd name="T59" fmla="*/ 85 h 146"/>
              <a:gd name="T60" fmla="*/ 51 w 145"/>
              <a:gd name="T61" fmla="*/ 85 h 146"/>
              <a:gd name="T62" fmla="*/ 49 w 145"/>
              <a:gd name="T63" fmla="*/ 84 h 146"/>
              <a:gd name="T64" fmla="*/ 48 w 145"/>
              <a:gd name="T65" fmla="*/ 82 h 146"/>
              <a:gd name="T66" fmla="*/ 48 w 145"/>
              <a:gd name="T67" fmla="*/ 76 h 146"/>
              <a:gd name="T68" fmla="*/ 49 w 145"/>
              <a:gd name="T69" fmla="*/ 74 h 146"/>
              <a:gd name="T70" fmla="*/ 51 w 145"/>
              <a:gd name="T71" fmla="*/ 73 h 146"/>
              <a:gd name="T72" fmla="*/ 73 w 145"/>
              <a:gd name="T73" fmla="*/ 73 h 146"/>
              <a:gd name="T74" fmla="*/ 73 w 145"/>
              <a:gd name="T75" fmla="*/ 40 h 146"/>
              <a:gd name="T76" fmla="*/ 73 w 145"/>
              <a:gd name="T77" fmla="*/ 38 h 146"/>
              <a:gd name="T78" fmla="*/ 76 w 145"/>
              <a:gd name="T79" fmla="*/ 37 h 146"/>
              <a:gd name="T80" fmla="*/ 82 w 145"/>
              <a:gd name="T81" fmla="*/ 37 h 146"/>
              <a:gd name="T82" fmla="*/ 84 w 145"/>
              <a:gd name="T83" fmla="*/ 38 h 146"/>
              <a:gd name="T84" fmla="*/ 85 w 145"/>
              <a:gd name="T85"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5" h="146">
                <a:moveTo>
                  <a:pt x="135" y="37"/>
                </a:moveTo>
                <a:cubicBezTo>
                  <a:pt x="142" y="48"/>
                  <a:pt x="145" y="60"/>
                  <a:pt x="145" y="73"/>
                </a:cubicBezTo>
                <a:cubicBezTo>
                  <a:pt x="145" y="86"/>
                  <a:pt x="142" y="98"/>
                  <a:pt x="135" y="109"/>
                </a:cubicBezTo>
                <a:cubicBezTo>
                  <a:pt x="129" y="121"/>
                  <a:pt x="120" y="129"/>
                  <a:pt x="109" y="136"/>
                </a:cubicBezTo>
                <a:cubicBezTo>
                  <a:pt x="98" y="142"/>
                  <a:pt x="86" y="146"/>
                  <a:pt x="73" y="146"/>
                </a:cubicBezTo>
                <a:cubicBezTo>
                  <a:pt x="59" y="146"/>
                  <a:pt x="47" y="142"/>
                  <a:pt x="36" y="136"/>
                </a:cubicBezTo>
                <a:cubicBezTo>
                  <a:pt x="25" y="129"/>
                  <a:pt x="16" y="121"/>
                  <a:pt x="10" y="109"/>
                </a:cubicBezTo>
                <a:cubicBezTo>
                  <a:pt x="3" y="98"/>
                  <a:pt x="0" y="86"/>
                  <a:pt x="0" y="73"/>
                </a:cubicBezTo>
                <a:cubicBezTo>
                  <a:pt x="0" y="60"/>
                  <a:pt x="3" y="48"/>
                  <a:pt x="10" y="37"/>
                </a:cubicBezTo>
                <a:cubicBezTo>
                  <a:pt x="16" y="25"/>
                  <a:pt x="25" y="17"/>
                  <a:pt x="36" y="10"/>
                </a:cubicBezTo>
                <a:cubicBezTo>
                  <a:pt x="47" y="4"/>
                  <a:pt x="59" y="0"/>
                  <a:pt x="73" y="0"/>
                </a:cubicBezTo>
                <a:cubicBezTo>
                  <a:pt x="86" y="0"/>
                  <a:pt x="98" y="4"/>
                  <a:pt x="109" y="10"/>
                </a:cubicBezTo>
                <a:cubicBezTo>
                  <a:pt x="120" y="17"/>
                  <a:pt x="129" y="25"/>
                  <a:pt x="135" y="37"/>
                </a:cubicBezTo>
                <a:close/>
                <a:moveTo>
                  <a:pt x="117" y="99"/>
                </a:moveTo>
                <a:cubicBezTo>
                  <a:pt x="122" y="91"/>
                  <a:pt x="124" y="82"/>
                  <a:pt x="124" y="73"/>
                </a:cubicBezTo>
                <a:cubicBezTo>
                  <a:pt x="124" y="64"/>
                  <a:pt x="122" y="55"/>
                  <a:pt x="117" y="47"/>
                </a:cubicBezTo>
                <a:cubicBezTo>
                  <a:pt x="112" y="39"/>
                  <a:pt x="106" y="33"/>
                  <a:pt x="98" y="28"/>
                </a:cubicBezTo>
                <a:cubicBezTo>
                  <a:pt x="90" y="24"/>
                  <a:pt x="82" y="22"/>
                  <a:pt x="73" y="22"/>
                </a:cubicBezTo>
                <a:cubicBezTo>
                  <a:pt x="63" y="22"/>
                  <a:pt x="55" y="24"/>
                  <a:pt x="47" y="28"/>
                </a:cubicBezTo>
                <a:cubicBezTo>
                  <a:pt x="39" y="33"/>
                  <a:pt x="33" y="39"/>
                  <a:pt x="28" y="47"/>
                </a:cubicBezTo>
                <a:cubicBezTo>
                  <a:pt x="23" y="55"/>
                  <a:pt x="21" y="64"/>
                  <a:pt x="21" y="73"/>
                </a:cubicBezTo>
                <a:cubicBezTo>
                  <a:pt x="21" y="82"/>
                  <a:pt x="23" y="91"/>
                  <a:pt x="28" y="99"/>
                </a:cubicBezTo>
                <a:cubicBezTo>
                  <a:pt x="33" y="107"/>
                  <a:pt x="39" y="113"/>
                  <a:pt x="47" y="118"/>
                </a:cubicBezTo>
                <a:cubicBezTo>
                  <a:pt x="55" y="122"/>
                  <a:pt x="63" y="124"/>
                  <a:pt x="73" y="124"/>
                </a:cubicBezTo>
                <a:cubicBezTo>
                  <a:pt x="82" y="124"/>
                  <a:pt x="90" y="122"/>
                  <a:pt x="98" y="118"/>
                </a:cubicBezTo>
                <a:cubicBezTo>
                  <a:pt x="106" y="113"/>
                  <a:pt x="112" y="107"/>
                  <a:pt x="117" y="99"/>
                </a:cubicBezTo>
                <a:close/>
                <a:moveTo>
                  <a:pt x="85" y="40"/>
                </a:moveTo>
                <a:cubicBezTo>
                  <a:pt x="85" y="82"/>
                  <a:pt x="85" y="82"/>
                  <a:pt x="85" y="82"/>
                </a:cubicBezTo>
                <a:cubicBezTo>
                  <a:pt x="85" y="83"/>
                  <a:pt x="84" y="84"/>
                  <a:pt x="84" y="84"/>
                </a:cubicBezTo>
                <a:cubicBezTo>
                  <a:pt x="83" y="85"/>
                  <a:pt x="83" y="85"/>
                  <a:pt x="82" y="85"/>
                </a:cubicBezTo>
                <a:cubicBezTo>
                  <a:pt x="51" y="85"/>
                  <a:pt x="51" y="85"/>
                  <a:pt x="51" y="85"/>
                </a:cubicBezTo>
                <a:cubicBezTo>
                  <a:pt x="51" y="85"/>
                  <a:pt x="50" y="85"/>
                  <a:pt x="49" y="84"/>
                </a:cubicBezTo>
                <a:cubicBezTo>
                  <a:pt x="49" y="84"/>
                  <a:pt x="48" y="83"/>
                  <a:pt x="48" y="82"/>
                </a:cubicBezTo>
                <a:cubicBezTo>
                  <a:pt x="48" y="76"/>
                  <a:pt x="48" y="76"/>
                  <a:pt x="48" y="76"/>
                </a:cubicBezTo>
                <a:cubicBezTo>
                  <a:pt x="48" y="75"/>
                  <a:pt x="49" y="74"/>
                  <a:pt x="49" y="74"/>
                </a:cubicBezTo>
                <a:cubicBezTo>
                  <a:pt x="50" y="73"/>
                  <a:pt x="51" y="73"/>
                  <a:pt x="51" y="73"/>
                </a:cubicBezTo>
                <a:cubicBezTo>
                  <a:pt x="73" y="73"/>
                  <a:pt x="73" y="73"/>
                  <a:pt x="73" y="73"/>
                </a:cubicBezTo>
                <a:cubicBezTo>
                  <a:pt x="73" y="40"/>
                  <a:pt x="73" y="40"/>
                  <a:pt x="73" y="40"/>
                </a:cubicBezTo>
                <a:cubicBezTo>
                  <a:pt x="73" y="39"/>
                  <a:pt x="73" y="38"/>
                  <a:pt x="73" y="38"/>
                </a:cubicBezTo>
                <a:cubicBezTo>
                  <a:pt x="74" y="37"/>
                  <a:pt x="75" y="37"/>
                  <a:pt x="76" y="37"/>
                </a:cubicBezTo>
                <a:cubicBezTo>
                  <a:pt x="82" y="37"/>
                  <a:pt x="82" y="37"/>
                  <a:pt x="82" y="37"/>
                </a:cubicBezTo>
                <a:cubicBezTo>
                  <a:pt x="83" y="37"/>
                  <a:pt x="83" y="37"/>
                  <a:pt x="84" y="38"/>
                </a:cubicBezTo>
                <a:cubicBezTo>
                  <a:pt x="84" y="38"/>
                  <a:pt x="85" y="39"/>
                  <a:pt x="85"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mn-ea"/>
              <a:cs typeface="+mn-cs"/>
            </a:endParaRPr>
          </a:p>
        </p:txBody>
      </p:sp>
      <p:pic>
        <p:nvPicPr>
          <p:cNvPr id="105" name="Grafik 373">
            <a:extLst>
              <a:ext uri="{FF2B5EF4-FFF2-40B4-BE49-F238E27FC236}">
                <a16:creationId xmlns:a16="http://schemas.microsoft.com/office/drawing/2014/main" id="{2E17455B-28E0-3AC4-1DCB-C4F3FD1AA2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416177" y="2405322"/>
            <a:ext cx="420725" cy="147520"/>
          </a:xfrm>
          <a:prstGeom prst="rect">
            <a:avLst/>
          </a:prstGeom>
        </p:spPr>
      </p:pic>
      <p:sp>
        <p:nvSpPr>
          <p:cNvPr id="106" name="Rechteck 374">
            <a:extLst>
              <a:ext uri="{FF2B5EF4-FFF2-40B4-BE49-F238E27FC236}">
                <a16:creationId xmlns:a16="http://schemas.microsoft.com/office/drawing/2014/main" id="{08FA7E53-EB38-8E5A-A2F6-117F005A8240}"/>
              </a:ext>
            </a:extLst>
          </p:cNvPr>
          <p:cNvSpPr/>
          <p:nvPr/>
        </p:nvSpPr>
        <p:spPr>
          <a:xfrm>
            <a:off x="7279854" y="2121950"/>
            <a:ext cx="784766" cy="289310"/>
          </a:xfrm>
          <a:prstGeom prst="rect">
            <a:avLst/>
          </a:prstGeom>
        </p:spPr>
        <p:txBody>
          <a:bodyPr wrap="square">
            <a:spAutoFit/>
          </a:bodyPr>
          <a:lstStyle/>
          <a:p>
            <a:pPr marL="0" marR="0" lvl="0" indent="0" algn="ctr" defTabSz="914400" rtl="0" eaLnBrk="1" fontAlgn="auto" latinLnBrk="0" hangingPunct="1">
              <a:lnSpc>
                <a:spcPct val="80000"/>
              </a:lnSpc>
              <a:spcBef>
                <a:spcPts val="0"/>
              </a:spcBef>
              <a:spcAft>
                <a:spcPts val="0"/>
              </a:spcAft>
              <a:buClr>
                <a:srgbClr val="FFFFFF"/>
              </a:buClr>
              <a:buSzTx/>
              <a:buFontTx/>
              <a:buNone/>
              <a:tabLst/>
              <a:defRPr/>
            </a:pPr>
            <a:r>
              <a:rPr kumimoji="0" lang="en-GB" sz="800" b="0" i="1" u="none" strike="noStrike" kern="0" cap="none" spc="0" normalizeH="0" baseline="0" noProof="1">
                <a:ln>
                  <a:noFill/>
                </a:ln>
                <a:solidFill>
                  <a:prstClr val="black"/>
                </a:solidFill>
                <a:effectLst/>
                <a:uLnTx/>
                <a:uFillTx/>
                <a:latin typeface="Arial" panose="020B0604020202020204"/>
                <a:ea typeface="+mn-ea"/>
                <a:cs typeface="+mn-cs"/>
              </a:rPr>
              <a:t>2 Weeks</a:t>
            </a:r>
          </a:p>
          <a:p>
            <a:pPr marL="0" marR="0" lvl="0" indent="0" algn="ctr" defTabSz="914400" rtl="0" eaLnBrk="1" fontAlgn="auto" latinLnBrk="0" hangingPunct="1">
              <a:lnSpc>
                <a:spcPct val="80000"/>
              </a:lnSpc>
              <a:spcBef>
                <a:spcPts val="0"/>
              </a:spcBef>
              <a:spcAft>
                <a:spcPts val="0"/>
              </a:spcAft>
              <a:buClr>
                <a:srgbClr val="FFFFFF"/>
              </a:buClr>
              <a:buSzTx/>
              <a:buFontTx/>
              <a:buNone/>
              <a:tabLst/>
              <a:defRPr/>
            </a:pPr>
            <a:r>
              <a:rPr kumimoji="0" lang="en-GB" sz="800" b="1" i="1" u="none" strike="noStrike" kern="0" cap="none" spc="0" normalizeH="0" baseline="0" noProof="1">
                <a:ln>
                  <a:noFill/>
                </a:ln>
                <a:solidFill>
                  <a:prstClr val="black"/>
                </a:solidFill>
                <a:effectLst/>
                <a:uLnTx/>
                <a:uFillTx/>
                <a:latin typeface="Arial" panose="020B0604020202020204"/>
                <a:ea typeface="+mn-ea"/>
                <a:cs typeface="+mn-cs"/>
              </a:rPr>
              <a:t>Sprints</a:t>
            </a:r>
          </a:p>
        </p:txBody>
      </p:sp>
      <p:sp>
        <p:nvSpPr>
          <p:cNvPr id="107" name="Textfeld 379">
            <a:extLst>
              <a:ext uri="{FF2B5EF4-FFF2-40B4-BE49-F238E27FC236}">
                <a16:creationId xmlns:a16="http://schemas.microsoft.com/office/drawing/2014/main" id="{E07241F1-21B5-4791-D3C2-01713CCF889A}"/>
              </a:ext>
            </a:extLst>
          </p:cNvPr>
          <p:cNvSpPr txBox="1"/>
          <p:nvPr/>
        </p:nvSpPr>
        <p:spPr bwMode="gray">
          <a:xfrm>
            <a:off x="7054609" y="2845030"/>
            <a:ext cx="1068323" cy="360000"/>
          </a:xfrm>
          <a:prstGeom prst="rect">
            <a:avLst/>
          </a:prstGeom>
          <a:noFill/>
        </p:spPr>
        <p:txBody>
          <a:bodyPr wrap="square" lIns="0" tIns="0" rIns="0" bIns="0" rtlCol="0" anchor="t" anchorCtr="0">
            <a:noAutofit/>
          </a:bodyPr>
          <a:lstStyle>
            <a:defPPr>
              <a:defRPr lang="de-DE"/>
            </a:defPPr>
            <a:lvl1pPr>
              <a:lnSpc>
                <a:spcPct val="80000"/>
              </a:lnSpc>
              <a:defRPr sz="2000" b="1"/>
            </a:lvl1p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GB" sz="1000" b="1" i="0" u="none" strike="noStrike" kern="0" cap="none" spc="30" normalizeH="0" baseline="0" noProof="1">
                <a:ln>
                  <a:noFill/>
                </a:ln>
                <a:solidFill>
                  <a:prstClr val="black"/>
                </a:solidFill>
                <a:effectLst/>
                <a:uLnTx/>
                <a:uFillTx/>
                <a:latin typeface="Arial" panose="020B0604020202020204"/>
                <a:ea typeface="+mn-ea"/>
                <a:cs typeface="+mn-cs"/>
              </a:rPr>
              <a:t>SPRINT </a:t>
            </a:r>
            <a:br>
              <a:rPr kumimoji="0" lang="en-GB" sz="1000" b="1" i="0" u="none" strike="noStrike" kern="0" cap="none" spc="30" normalizeH="0" baseline="0" noProof="1">
                <a:ln>
                  <a:noFill/>
                </a:ln>
                <a:solidFill>
                  <a:prstClr val="black"/>
                </a:solidFill>
                <a:effectLst/>
                <a:uLnTx/>
                <a:uFillTx/>
                <a:latin typeface="Arial" panose="020B0604020202020204"/>
                <a:ea typeface="+mn-ea"/>
                <a:cs typeface="+mn-cs"/>
              </a:rPr>
            </a:br>
            <a:r>
              <a:rPr kumimoji="0" lang="en-GB" sz="1000" b="1" i="0" u="none" strike="noStrike" kern="0" cap="none" spc="30" normalizeH="0" baseline="0" noProof="1">
                <a:ln>
                  <a:noFill/>
                </a:ln>
                <a:solidFill>
                  <a:prstClr val="black"/>
                </a:solidFill>
                <a:effectLst/>
                <a:uLnTx/>
                <a:uFillTx/>
                <a:latin typeface="Arial" panose="020B0604020202020204"/>
                <a:ea typeface="+mn-ea"/>
                <a:cs typeface="+mn-cs"/>
              </a:rPr>
              <a:t>TASKS</a:t>
            </a:r>
          </a:p>
        </p:txBody>
      </p:sp>
      <p:cxnSp>
        <p:nvCxnSpPr>
          <p:cNvPr id="108" name="Gerade Verbindung mit Pfeil 380">
            <a:extLst>
              <a:ext uri="{FF2B5EF4-FFF2-40B4-BE49-F238E27FC236}">
                <a16:creationId xmlns:a16="http://schemas.microsoft.com/office/drawing/2014/main" id="{F8137D4A-F5E7-656E-C610-06688B11954B}"/>
              </a:ext>
            </a:extLst>
          </p:cNvPr>
          <p:cNvCxnSpPr>
            <a:cxnSpLocks/>
          </p:cNvCxnSpPr>
          <p:nvPr/>
        </p:nvCxnSpPr>
        <p:spPr>
          <a:xfrm>
            <a:off x="8351928" y="2449535"/>
            <a:ext cx="387695" cy="0"/>
          </a:xfrm>
          <a:prstGeom prst="straightConnector1">
            <a:avLst/>
          </a:prstGeom>
          <a:noFill/>
          <a:ln w="38100" cap="flat" cmpd="sng" algn="ctr">
            <a:solidFill>
              <a:srgbClr val="6785C1"/>
            </a:solidFill>
            <a:prstDash val="solid"/>
            <a:miter lim="800000"/>
            <a:tailEnd type="stealth"/>
          </a:ln>
          <a:effectLst/>
        </p:spPr>
      </p:cxnSp>
      <p:grpSp>
        <p:nvGrpSpPr>
          <p:cNvPr id="109" name="Gruppieren 290">
            <a:extLst>
              <a:ext uri="{FF2B5EF4-FFF2-40B4-BE49-F238E27FC236}">
                <a16:creationId xmlns:a16="http://schemas.microsoft.com/office/drawing/2014/main" id="{792754CE-AD85-ED1F-04E2-89345E32B4E1}"/>
              </a:ext>
            </a:extLst>
          </p:cNvPr>
          <p:cNvGrpSpPr/>
          <p:nvPr/>
        </p:nvGrpSpPr>
        <p:grpSpPr>
          <a:xfrm>
            <a:off x="2264916" y="1819797"/>
            <a:ext cx="789873" cy="890364"/>
            <a:chOff x="2759105" y="1887933"/>
            <a:chExt cx="679122" cy="765523"/>
          </a:xfrm>
        </p:grpSpPr>
        <p:grpSp>
          <p:nvGrpSpPr>
            <p:cNvPr id="110" name="Gruppieren 291">
              <a:extLst>
                <a:ext uri="{FF2B5EF4-FFF2-40B4-BE49-F238E27FC236}">
                  <a16:creationId xmlns:a16="http://schemas.microsoft.com/office/drawing/2014/main" id="{4E7CCE5D-FC1E-9849-64D9-40BAF9D1E433}"/>
                </a:ext>
              </a:extLst>
            </p:cNvPr>
            <p:cNvGrpSpPr/>
            <p:nvPr/>
          </p:nvGrpSpPr>
          <p:grpSpPr>
            <a:xfrm>
              <a:off x="2759105" y="2034800"/>
              <a:ext cx="529452" cy="618656"/>
              <a:chOff x="6274801" y="2524678"/>
              <a:chExt cx="3245758" cy="3792601"/>
            </a:xfrm>
          </p:grpSpPr>
          <p:sp>
            <p:nvSpPr>
              <p:cNvPr id="113" name="Freihandform 303">
                <a:extLst>
                  <a:ext uri="{FF2B5EF4-FFF2-40B4-BE49-F238E27FC236}">
                    <a16:creationId xmlns:a16="http://schemas.microsoft.com/office/drawing/2014/main" id="{D7754C63-7250-A3BD-681A-8BB820FAA103}"/>
                  </a:ext>
                </a:extLst>
              </p:cNvPr>
              <p:cNvSpPr/>
              <p:nvPr/>
            </p:nvSpPr>
            <p:spPr>
              <a:xfrm>
                <a:off x="6274801" y="2524678"/>
                <a:ext cx="3245758" cy="3792601"/>
              </a:xfrm>
              <a:custGeom>
                <a:avLst/>
                <a:gdLst/>
                <a:ahLst/>
                <a:cxnLst>
                  <a:cxn ang="3cd4">
                    <a:pos x="hc" y="t"/>
                  </a:cxn>
                  <a:cxn ang="cd2">
                    <a:pos x="l" y="vc"/>
                  </a:cxn>
                  <a:cxn ang="cd4">
                    <a:pos x="hc" y="b"/>
                  </a:cxn>
                  <a:cxn ang="0">
                    <a:pos x="r" y="vc"/>
                  </a:cxn>
                </a:cxnLst>
                <a:rect l="l" t="t" r="r" b="b"/>
                <a:pathLst>
                  <a:path w="9017" h="10536">
                    <a:moveTo>
                      <a:pt x="3844" y="9996"/>
                    </a:moveTo>
                    <a:cubicBezTo>
                      <a:pt x="2563" y="9816"/>
                      <a:pt x="1281" y="9636"/>
                      <a:pt x="0" y="9456"/>
                    </a:cubicBezTo>
                    <a:cubicBezTo>
                      <a:pt x="443" y="6304"/>
                      <a:pt x="885" y="3152"/>
                      <a:pt x="1328" y="0"/>
                    </a:cubicBezTo>
                    <a:cubicBezTo>
                      <a:pt x="3891" y="360"/>
                      <a:pt x="6454" y="720"/>
                      <a:pt x="9017" y="1080"/>
                    </a:cubicBezTo>
                    <a:cubicBezTo>
                      <a:pt x="8574" y="4232"/>
                      <a:pt x="8131" y="7384"/>
                      <a:pt x="7688" y="10536"/>
                    </a:cubicBezTo>
                    <a:cubicBezTo>
                      <a:pt x="6406" y="10356"/>
                      <a:pt x="5125" y="10176"/>
                      <a:pt x="3844" y="9996"/>
                    </a:cubicBezTo>
                    <a:close/>
                  </a:path>
                </a:pathLst>
              </a:custGeom>
              <a:solidFill>
                <a:srgbClr val="6785C1"/>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14" name="Freihandform 370">
                <a:extLst>
                  <a:ext uri="{FF2B5EF4-FFF2-40B4-BE49-F238E27FC236}">
                    <a16:creationId xmlns:a16="http://schemas.microsoft.com/office/drawing/2014/main" id="{B75A2A65-D35C-7AD1-27B2-3DA02CDF1221}"/>
                  </a:ext>
                </a:extLst>
              </p:cNvPr>
              <p:cNvSpPr/>
              <p:nvPr/>
            </p:nvSpPr>
            <p:spPr>
              <a:xfrm>
                <a:off x="6584036" y="2833201"/>
                <a:ext cx="2628363" cy="3175562"/>
              </a:xfrm>
              <a:custGeom>
                <a:avLst/>
                <a:gdLst/>
                <a:ahLst/>
                <a:cxnLst>
                  <a:cxn ang="3cd4">
                    <a:pos x="hc" y="t"/>
                  </a:cxn>
                  <a:cxn ang="cd2">
                    <a:pos x="l" y="vc"/>
                  </a:cxn>
                  <a:cxn ang="cd4">
                    <a:pos x="hc" y="b"/>
                  </a:cxn>
                  <a:cxn ang="0">
                    <a:pos x="r" y="vc"/>
                  </a:cxn>
                </a:cxnLst>
                <a:rect l="l" t="t" r="r" b="b"/>
                <a:pathLst>
                  <a:path w="7302" h="8822">
                    <a:moveTo>
                      <a:pt x="6743" y="4846"/>
                    </a:moveTo>
                    <a:cubicBezTo>
                      <a:pt x="6557" y="6171"/>
                      <a:pt x="6371" y="7497"/>
                      <a:pt x="6185" y="8822"/>
                    </a:cubicBezTo>
                    <a:cubicBezTo>
                      <a:pt x="4123" y="8533"/>
                      <a:pt x="2062" y="8243"/>
                      <a:pt x="0" y="7953"/>
                    </a:cubicBezTo>
                    <a:cubicBezTo>
                      <a:pt x="372" y="5302"/>
                      <a:pt x="745" y="2651"/>
                      <a:pt x="1117" y="0"/>
                    </a:cubicBezTo>
                    <a:cubicBezTo>
                      <a:pt x="3179" y="290"/>
                      <a:pt x="5240" y="579"/>
                      <a:pt x="7302" y="869"/>
                    </a:cubicBezTo>
                    <a:cubicBezTo>
                      <a:pt x="7115" y="2195"/>
                      <a:pt x="6929" y="3520"/>
                      <a:pt x="6743" y="4846"/>
                    </a:cubicBezTo>
                    <a:close/>
                  </a:path>
                </a:pathLst>
              </a:custGeom>
              <a:solidFill>
                <a:srgbClr val="FFFFFF"/>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15" name="Freihandform 371">
                <a:extLst>
                  <a:ext uri="{FF2B5EF4-FFF2-40B4-BE49-F238E27FC236}">
                    <a16:creationId xmlns:a16="http://schemas.microsoft.com/office/drawing/2014/main" id="{6792C2B4-D9F6-9805-5DDE-F13787879711}"/>
                  </a:ext>
                </a:extLst>
              </p:cNvPr>
              <p:cNvSpPr/>
              <p:nvPr/>
            </p:nvSpPr>
            <p:spPr>
              <a:xfrm>
                <a:off x="7291082" y="3304439"/>
                <a:ext cx="1059481" cy="242279"/>
              </a:xfrm>
              <a:custGeom>
                <a:avLst/>
                <a:gdLst/>
                <a:ahLst/>
                <a:cxnLst>
                  <a:cxn ang="3cd4">
                    <a:pos x="hc" y="t"/>
                  </a:cxn>
                  <a:cxn ang="cd2">
                    <a:pos x="l" y="vc"/>
                  </a:cxn>
                  <a:cxn ang="cd4">
                    <a:pos x="hc" y="b"/>
                  </a:cxn>
                  <a:cxn ang="0">
                    <a:pos x="r" y="vc"/>
                  </a:cxn>
                </a:cxnLst>
                <a:rect l="l" t="t" r="r" b="b"/>
                <a:pathLst>
                  <a:path w="2944" h="674">
                    <a:moveTo>
                      <a:pt x="2926" y="541"/>
                    </a:moveTo>
                    <a:cubicBezTo>
                      <a:pt x="2920" y="585"/>
                      <a:pt x="2913" y="630"/>
                      <a:pt x="2907" y="674"/>
                    </a:cubicBezTo>
                    <a:cubicBezTo>
                      <a:pt x="1938" y="538"/>
                      <a:pt x="969" y="402"/>
                      <a:pt x="0" y="266"/>
                    </a:cubicBezTo>
                    <a:cubicBezTo>
                      <a:pt x="13" y="177"/>
                      <a:pt x="25" y="89"/>
                      <a:pt x="38" y="0"/>
                    </a:cubicBezTo>
                    <a:cubicBezTo>
                      <a:pt x="1007" y="136"/>
                      <a:pt x="1975" y="272"/>
                      <a:pt x="2944" y="408"/>
                    </a:cubicBezTo>
                    <a:cubicBezTo>
                      <a:pt x="2938" y="452"/>
                      <a:pt x="2932" y="497"/>
                      <a:pt x="2926" y="541"/>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16" name="Freihandform 384">
                <a:extLst>
                  <a:ext uri="{FF2B5EF4-FFF2-40B4-BE49-F238E27FC236}">
                    <a16:creationId xmlns:a16="http://schemas.microsoft.com/office/drawing/2014/main" id="{27CD690F-349A-78C3-C55B-B998938A4D83}"/>
                  </a:ext>
                </a:extLst>
              </p:cNvPr>
              <p:cNvSpPr/>
              <p:nvPr/>
            </p:nvSpPr>
            <p:spPr>
              <a:xfrm>
                <a:off x="7267679" y="3471840"/>
                <a:ext cx="1508040" cy="305281"/>
              </a:xfrm>
              <a:custGeom>
                <a:avLst/>
                <a:gdLst/>
                <a:ahLst/>
                <a:cxnLst>
                  <a:cxn ang="3cd4">
                    <a:pos x="hc" y="t"/>
                  </a:cxn>
                  <a:cxn ang="cd2">
                    <a:pos x="l" y="vc"/>
                  </a:cxn>
                  <a:cxn ang="cd4">
                    <a:pos x="hc" y="b"/>
                  </a:cxn>
                  <a:cxn ang="0">
                    <a:pos x="r" y="vc"/>
                  </a:cxn>
                </a:cxnLst>
                <a:rect l="l" t="t" r="r" b="b"/>
                <a:pathLst>
                  <a:path w="4190" h="849">
                    <a:moveTo>
                      <a:pt x="4171" y="716"/>
                    </a:moveTo>
                    <a:cubicBezTo>
                      <a:pt x="4165" y="760"/>
                      <a:pt x="4159" y="805"/>
                      <a:pt x="4153" y="849"/>
                    </a:cubicBezTo>
                    <a:cubicBezTo>
                      <a:pt x="2769" y="655"/>
                      <a:pt x="1384" y="460"/>
                      <a:pt x="0" y="266"/>
                    </a:cubicBezTo>
                    <a:cubicBezTo>
                      <a:pt x="12" y="177"/>
                      <a:pt x="25" y="89"/>
                      <a:pt x="37" y="0"/>
                    </a:cubicBezTo>
                    <a:cubicBezTo>
                      <a:pt x="1421" y="195"/>
                      <a:pt x="2806" y="389"/>
                      <a:pt x="4190" y="584"/>
                    </a:cubicBezTo>
                    <a:cubicBezTo>
                      <a:pt x="4184" y="628"/>
                      <a:pt x="4177" y="672"/>
                      <a:pt x="4171" y="716"/>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17" name="Freihandform 386">
                <a:extLst>
                  <a:ext uri="{FF2B5EF4-FFF2-40B4-BE49-F238E27FC236}">
                    <a16:creationId xmlns:a16="http://schemas.microsoft.com/office/drawing/2014/main" id="{384891C9-0D9C-CEDC-E9AC-FF79E1349560}"/>
                  </a:ext>
                </a:extLst>
              </p:cNvPr>
              <p:cNvSpPr/>
              <p:nvPr/>
            </p:nvSpPr>
            <p:spPr>
              <a:xfrm>
                <a:off x="7243918" y="3639600"/>
                <a:ext cx="1508040" cy="304923"/>
              </a:xfrm>
              <a:custGeom>
                <a:avLst/>
                <a:gdLst/>
                <a:ahLst/>
                <a:cxnLst>
                  <a:cxn ang="3cd4">
                    <a:pos x="hc" y="t"/>
                  </a:cxn>
                  <a:cxn ang="cd2">
                    <a:pos x="l" y="vc"/>
                  </a:cxn>
                  <a:cxn ang="cd4">
                    <a:pos x="hc" y="b"/>
                  </a:cxn>
                  <a:cxn ang="0">
                    <a:pos x="r" y="vc"/>
                  </a:cxn>
                </a:cxnLst>
                <a:rect l="l" t="t" r="r" b="b"/>
                <a:pathLst>
                  <a:path w="4190" h="848">
                    <a:moveTo>
                      <a:pt x="4172" y="716"/>
                    </a:moveTo>
                    <a:cubicBezTo>
                      <a:pt x="4166" y="760"/>
                      <a:pt x="4159" y="804"/>
                      <a:pt x="4153" y="848"/>
                    </a:cubicBezTo>
                    <a:cubicBezTo>
                      <a:pt x="2769" y="654"/>
                      <a:pt x="1384" y="459"/>
                      <a:pt x="0" y="265"/>
                    </a:cubicBezTo>
                    <a:cubicBezTo>
                      <a:pt x="12" y="177"/>
                      <a:pt x="25" y="88"/>
                      <a:pt x="37" y="0"/>
                    </a:cubicBezTo>
                    <a:cubicBezTo>
                      <a:pt x="1421" y="194"/>
                      <a:pt x="2806" y="389"/>
                      <a:pt x="4190" y="583"/>
                    </a:cubicBezTo>
                    <a:cubicBezTo>
                      <a:pt x="4184" y="627"/>
                      <a:pt x="4178" y="672"/>
                      <a:pt x="4172" y="716"/>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18" name="Freihandform 387">
                <a:extLst>
                  <a:ext uri="{FF2B5EF4-FFF2-40B4-BE49-F238E27FC236}">
                    <a16:creationId xmlns:a16="http://schemas.microsoft.com/office/drawing/2014/main" id="{C1AD93CB-D08C-DA78-F693-A13EE2F9AEDA}"/>
                  </a:ext>
                </a:extLst>
              </p:cNvPr>
              <p:cNvSpPr/>
              <p:nvPr/>
            </p:nvSpPr>
            <p:spPr>
              <a:xfrm>
                <a:off x="7172641" y="4143238"/>
                <a:ext cx="1059481" cy="242279"/>
              </a:xfrm>
              <a:custGeom>
                <a:avLst/>
                <a:gdLst/>
                <a:ahLst/>
                <a:cxnLst>
                  <a:cxn ang="3cd4">
                    <a:pos x="hc" y="t"/>
                  </a:cxn>
                  <a:cxn ang="cd2">
                    <a:pos x="l" y="vc"/>
                  </a:cxn>
                  <a:cxn ang="cd4">
                    <a:pos x="hc" y="b"/>
                  </a:cxn>
                  <a:cxn ang="0">
                    <a:pos x="r" y="vc"/>
                  </a:cxn>
                </a:cxnLst>
                <a:rect l="l" t="t" r="r" b="b"/>
                <a:pathLst>
                  <a:path w="2944" h="674">
                    <a:moveTo>
                      <a:pt x="2926" y="541"/>
                    </a:moveTo>
                    <a:cubicBezTo>
                      <a:pt x="2920" y="585"/>
                      <a:pt x="2913" y="630"/>
                      <a:pt x="2907" y="674"/>
                    </a:cubicBezTo>
                    <a:cubicBezTo>
                      <a:pt x="1938" y="538"/>
                      <a:pt x="969" y="402"/>
                      <a:pt x="0" y="266"/>
                    </a:cubicBezTo>
                    <a:cubicBezTo>
                      <a:pt x="13" y="177"/>
                      <a:pt x="25" y="89"/>
                      <a:pt x="38" y="0"/>
                    </a:cubicBezTo>
                    <a:cubicBezTo>
                      <a:pt x="1007" y="136"/>
                      <a:pt x="1975" y="272"/>
                      <a:pt x="2944" y="408"/>
                    </a:cubicBezTo>
                    <a:cubicBezTo>
                      <a:pt x="2938" y="452"/>
                      <a:pt x="2932" y="497"/>
                      <a:pt x="2926" y="541"/>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19" name="Freihandform 388">
                <a:extLst>
                  <a:ext uri="{FF2B5EF4-FFF2-40B4-BE49-F238E27FC236}">
                    <a16:creationId xmlns:a16="http://schemas.microsoft.com/office/drawing/2014/main" id="{FA1C663D-6B04-B9E8-B579-AF2E9577D578}"/>
                  </a:ext>
                </a:extLst>
              </p:cNvPr>
              <p:cNvSpPr/>
              <p:nvPr/>
            </p:nvSpPr>
            <p:spPr>
              <a:xfrm>
                <a:off x="7149238" y="4310281"/>
                <a:ext cx="1508040" cy="305281"/>
              </a:xfrm>
              <a:custGeom>
                <a:avLst/>
                <a:gdLst/>
                <a:ahLst/>
                <a:cxnLst>
                  <a:cxn ang="3cd4">
                    <a:pos x="hc" y="t"/>
                  </a:cxn>
                  <a:cxn ang="cd2">
                    <a:pos x="l" y="vc"/>
                  </a:cxn>
                  <a:cxn ang="cd4">
                    <a:pos x="hc" y="b"/>
                  </a:cxn>
                  <a:cxn ang="0">
                    <a:pos x="r" y="vc"/>
                  </a:cxn>
                </a:cxnLst>
                <a:rect l="l" t="t" r="r" b="b"/>
                <a:pathLst>
                  <a:path w="4190" h="849">
                    <a:moveTo>
                      <a:pt x="4172" y="716"/>
                    </a:moveTo>
                    <a:cubicBezTo>
                      <a:pt x="4166" y="760"/>
                      <a:pt x="4159" y="805"/>
                      <a:pt x="4153" y="849"/>
                    </a:cubicBezTo>
                    <a:cubicBezTo>
                      <a:pt x="2769" y="655"/>
                      <a:pt x="1384" y="460"/>
                      <a:pt x="0" y="266"/>
                    </a:cubicBezTo>
                    <a:cubicBezTo>
                      <a:pt x="12" y="177"/>
                      <a:pt x="25" y="89"/>
                      <a:pt x="37" y="0"/>
                    </a:cubicBezTo>
                    <a:cubicBezTo>
                      <a:pt x="1421" y="195"/>
                      <a:pt x="2806" y="389"/>
                      <a:pt x="4190" y="584"/>
                    </a:cubicBezTo>
                    <a:cubicBezTo>
                      <a:pt x="4184" y="628"/>
                      <a:pt x="4178" y="672"/>
                      <a:pt x="4172" y="716"/>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20" name="Freihandform 389">
                <a:extLst>
                  <a:ext uri="{FF2B5EF4-FFF2-40B4-BE49-F238E27FC236}">
                    <a16:creationId xmlns:a16="http://schemas.microsoft.com/office/drawing/2014/main" id="{8044C8D6-4087-DC2B-0CBF-536AC41482A6}"/>
                  </a:ext>
                </a:extLst>
              </p:cNvPr>
              <p:cNvSpPr/>
              <p:nvPr/>
            </p:nvSpPr>
            <p:spPr>
              <a:xfrm>
                <a:off x="7126558" y="4478041"/>
                <a:ext cx="1508040" cy="305281"/>
              </a:xfrm>
              <a:custGeom>
                <a:avLst/>
                <a:gdLst/>
                <a:ahLst/>
                <a:cxnLst>
                  <a:cxn ang="3cd4">
                    <a:pos x="hc" y="t"/>
                  </a:cxn>
                  <a:cxn ang="cd2">
                    <a:pos x="l" y="vc"/>
                  </a:cxn>
                  <a:cxn ang="cd4">
                    <a:pos x="hc" y="b"/>
                  </a:cxn>
                  <a:cxn ang="0">
                    <a:pos x="r" y="vc"/>
                  </a:cxn>
                </a:cxnLst>
                <a:rect l="l" t="t" r="r" b="b"/>
                <a:pathLst>
                  <a:path w="4190" h="849">
                    <a:moveTo>
                      <a:pt x="4172" y="716"/>
                    </a:moveTo>
                    <a:cubicBezTo>
                      <a:pt x="4166" y="760"/>
                      <a:pt x="4159" y="805"/>
                      <a:pt x="4153" y="849"/>
                    </a:cubicBezTo>
                    <a:cubicBezTo>
                      <a:pt x="2769" y="655"/>
                      <a:pt x="1384" y="460"/>
                      <a:pt x="0" y="266"/>
                    </a:cubicBezTo>
                    <a:cubicBezTo>
                      <a:pt x="12" y="177"/>
                      <a:pt x="25" y="89"/>
                      <a:pt x="37" y="0"/>
                    </a:cubicBezTo>
                    <a:cubicBezTo>
                      <a:pt x="1421" y="194"/>
                      <a:pt x="2806" y="389"/>
                      <a:pt x="4190" y="583"/>
                    </a:cubicBezTo>
                    <a:cubicBezTo>
                      <a:pt x="4184" y="627"/>
                      <a:pt x="4178" y="672"/>
                      <a:pt x="4172" y="716"/>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21" name="Freihandform 390">
                <a:extLst>
                  <a:ext uri="{FF2B5EF4-FFF2-40B4-BE49-F238E27FC236}">
                    <a16:creationId xmlns:a16="http://schemas.microsoft.com/office/drawing/2014/main" id="{D6976766-95A7-413D-6134-503E3732CB3E}"/>
                  </a:ext>
                </a:extLst>
              </p:cNvPr>
              <p:cNvSpPr/>
              <p:nvPr/>
            </p:nvSpPr>
            <p:spPr>
              <a:xfrm>
                <a:off x="7056361" y="4972318"/>
                <a:ext cx="1059481" cy="241920"/>
              </a:xfrm>
              <a:custGeom>
                <a:avLst/>
                <a:gdLst/>
                <a:ahLst/>
                <a:cxnLst>
                  <a:cxn ang="3cd4">
                    <a:pos x="hc" y="t"/>
                  </a:cxn>
                  <a:cxn ang="cd2">
                    <a:pos x="l" y="vc"/>
                  </a:cxn>
                  <a:cxn ang="cd4">
                    <a:pos x="hc" y="b"/>
                  </a:cxn>
                  <a:cxn ang="0">
                    <a:pos x="r" y="vc"/>
                  </a:cxn>
                </a:cxnLst>
                <a:rect l="l" t="t" r="r" b="b"/>
                <a:pathLst>
                  <a:path w="2944" h="673">
                    <a:moveTo>
                      <a:pt x="2925" y="541"/>
                    </a:moveTo>
                    <a:cubicBezTo>
                      <a:pt x="2919" y="585"/>
                      <a:pt x="2913" y="629"/>
                      <a:pt x="2907" y="673"/>
                    </a:cubicBezTo>
                    <a:cubicBezTo>
                      <a:pt x="1938" y="537"/>
                      <a:pt x="969" y="401"/>
                      <a:pt x="0" y="265"/>
                    </a:cubicBezTo>
                    <a:cubicBezTo>
                      <a:pt x="12" y="177"/>
                      <a:pt x="25" y="88"/>
                      <a:pt x="37" y="0"/>
                    </a:cubicBezTo>
                    <a:cubicBezTo>
                      <a:pt x="1006" y="136"/>
                      <a:pt x="1975" y="272"/>
                      <a:pt x="2944" y="408"/>
                    </a:cubicBezTo>
                    <a:cubicBezTo>
                      <a:pt x="2938" y="452"/>
                      <a:pt x="2931" y="497"/>
                      <a:pt x="2925" y="541"/>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22" name="Freihandform 391">
                <a:extLst>
                  <a:ext uri="{FF2B5EF4-FFF2-40B4-BE49-F238E27FC236}">
                    <a16:creationId xmlns:a16="http://schemas.microsoft.com/office/drawing/2014/main" id="{AD2DA4D5-AFC9-20B0-D3F9-2796DE5DB658}"/>
                  </a:ext>
                </a:extLst>
              </p:cNvPr>
              <p:cNvSpPr/>
              <p:nvPr/>
            </p:nvSpPr>
            <p:spPr>
              <a:xfrm>
                <a:off x="7032600" y="5140800"/>
                <a:ext cx="1508040" cy="304923"/>
              </a:xfrm>
              <a:custGeom>
                <a:avLst/>
                <a:gdLst/>
                <a:ahLst/>
                <a:cxnLst>
                  <a:cxn ang="3cd4">
                    <a:pos x="hc" y="t"/>
                  </a:cxn>
                  <a:cxn ang="cd2">
                    <a:pos x="l" y="vc"/>
                  </a:cxn>
                  <a:cxn ang="cd4">
                    <a:pos x="hc" y="b"/>
                  </a:cxn>
                  <a:cxn ang="0">
                    <a:pos x="r" y="vc"/>
                  </a:cxn>
                </a:cxnLst>
                <a:rect l="l" t="t" r="r" b="b"/>
                <a:pathLst>
                  <a:path w="4190" h="848">
                    <a:moveTo>
                      <a:pt x="4172" y="716"/>
                    </a:moveTo>
                    <a:cubicBezTo>
                      <a:pt x="4166" y="760"/>
                      <a:pt x="4159" y="804"/>
                      <a:pt x="4153" y="848"/>
                    </a:cubicBezTo>
                    <a:cubicBezTo>
                      <a:pt x="2769" y="654"/>
                      <a:pt x="1384" y="459"/>
                      <a:pt x="0" y="265"/>
                    </a:cubicBezTo>
                    <a:cubicBezTo>
                      <a:pt x="12" y="177"/>
                      <a:pt x="25" y="88"/>
                      <a:pt x="37" y="0"/>
                    </a:cubicBezTo>
                    <a:cubicBezTo>
                      <a:pt x="1421" y="194"/>
                      <a:pt x="2806" y="389"/>
                      <a:pt x="4190" y="583"/>
                    </a:cubicBezTo>
                    <a:cubicBezTo>
                      <a:pt x="4184" y="627"/>
                      <a:pt x="4178" y="672"/>
                      <a:pt x="4172" y="716"/>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sp>
            <p:nvSpPr>
              <p:cNvPr id="123" name="Freihandform 392">
                <a:extLst>
                  <a:ext uri="{FF2B5EF4-FFF2-40B4-BE49-F238E27FC236}">
                    <a16:creationId xmlns:a16="http://schemas.microsoft.com/office/drawing/2014/main" id="{BD26A679-B0D5-599D-AF3D-8435846E4124}"/>
                  </a:ext>
                </a:extLst>
              </p:cNvPr>
              <p:cNvSpPr/>
              <p:nvPr/>
            </p:nvSpPr>
            <p:spPr>
              <a:xfrm>
                <a:off x="7009920" y="5308201"/>
                <a:ext cx="1508040" cy="305281"/>
              </a:xfrm>
              <a:custGeom>
                <a:avLst/>
                <a:gdLst/>
                <a:ahLst/>
                <a:cxnLst>
                  <a:cxn ang="3cd4">
                    <a:pos x="hc" y="t"/>
                  </a:cxn>
                  <a:cxn ang="cd2">
                    <a:pos x="l" y="vc"/>
                  </a:cxn>
                  <a:cxn ang="cd4">
                    <a:pos x="hc" y="b"/>
                  </a:cxn>
                  <a:cxn ang="0">
                    <a:pos x="r" y="vc"/>
                  </a:cxn>
                </a:cxnLst>
                <a:rect l="l" t="t" r="r" b="b"/>
                <a:pathLst>
                  <a:path w="4190" h="849">
                    <a:moveTo>
                      <a:pt x="4172" y="717"/>
                    </a:moveTo>
                    <a:cubicBezTo>
                      <a:pt x="4166" y="761"/>
                      <a:pt x="4159" y="805"/>
                      <a:pt x="4153" y="849"/>
                    </a:cubicBezTo>
                    <a:cubicBezTo>
                      <a:pt x="2769" y="655"/>
                      <a:pt x="1384" y="460"/>
                      <a:pt x="0" y="266"/>
                    </a:cubicBezTo>
                    <a:cubicBezTo>
                      <a:pt x="12" y="177"/>
                      <a:pt x="25" y="89"/>
                      <a:pt x="37" y="0"/>
                    </a:cubicBezTo>
                    <a:cubicBezTo>
                      <a:pt x="1421" y="195"/>
                      <a:pt x="2806" y="389"/>
                      <a:pt x="4190" y="584"/>
                    </a:cubicBezTo>
                    <a:cubicBezTo>
                      <a:pt x="4184" y="628"/>
                      <a:pt x="4178" y="673"/>
                      <a:pt x="4172" y="717"/>
                    </a:cubicBezTo>
                    <a:close/>
                  </a:path>
                </a:pathLst>
              </a:custGeom>
              <a:solidFill>
                <a:srgbClr val="F0AB07"/>
              </a:solidFill>
              <a:ln cap="flat">
                <a:noFill/>
                <a:prstDash val="solid"/>
              </a:ln>
            </p:spPr>
            <p:txBody>
              <a:bodyPr vert="horz" wrap="none" lIns="90000" tIns="45000" rIns="90000" bIns="45000"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1">
                  <a:ln>
                    <a:noFill/>
                  </a:ln>
                  <a:solidFill>
                    <a:prstClr val="black"/>
                  </a:solidFill>
                  <a:effectLst/>
                  <a:uLnTx/>
                  <a:uFillTx/>
                  <a:latin typeface="Arial" panose="020B0604020202020204"/>
                  <a:ea typeface="Arial Unicode MS" pitchFamily="2"/>
                  <a:cs typeface="Arial Unicode MS" pitchFamily="2"/>
                </a:endParaRPr>
              </a:p>
            </p:txBody>
          </p:sp>
        </p:grpSp>
        <p:sp>
          <p:nvSpPr>
            <p:cNvPr id="111" name="Ellipse 260">
              <a:extLst>
                <a:ext uri="{FF2B5EF4-FFF2-40B4-BE49-F238E27FC236}">
                  <a16:creationId xmlns:a16="http://schemas.microsoft.com/office/drawing/2014/main" id="{5D10A817-86C0-7FD0-8630-92E6654C3614}"/>
                </a:ext>
              </a:extLst>
            </p:cNvPr>
            <p:cNvSpPr/>
            <p:nvPr/>
          </p:nvSpPr>
          <p:spPr>
            <a:xfrm>
              <a:off x="3130889" y="2078309"/>
              <a:ext cx="144000" cy="144001"/>
            </a:xfrm>
            <a:prstGeom prst="ellipse">
              <a:avLst/>
            </a:prstGeom>
            <a:solidFill>
              <a:schemeClr val="accent2">
                <a:lumMod val="20000"/>
                <a:lumOff val="80000"/>
              </a:schemeClr>
            </a:solidFill>
            <a:ln w="6350" cap="flat" cmpd="sng" algn="ctr">
              <a:solidFill>
                <a:sysClr val="windowText" lastClr="000000">
                  <a:lumMod val="50000"/>
                  <a:lumOff val="50000"/>
                </a:sysClr>
              </a:solidFill>
              <a:prstDash val="solid"/>
              <a:miter lim="800000"/>
            </a:ln>
            <a:effectLst/>
            <a:scene3d>
              <a:camera prst="obliqueTopRight"/>
              <a:lightRig rig="threePt" dir="t"/>
            </a:scene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1">
                <a:ln>
                  <a:noFill/>
                </a:ln>
                <a:solidFill>
                  <a:prstClr val="black"/>
                </a:solidFill>
                <a:effectLst/>
                <a:uLnTx/>
                <a:uFillTx/>
                <a:latin typeface="Arial" panose="020B0604020202020204"/>
                <a:ea typeface="+mn-ea"/>
                <a:cs typeface="+mn-cs"/>
              </a:endParaRPr>
            </a:p>
          </p:txBody>
        </p:sp>
        <p:sp>
          <p:nvSpPr>
            <p:cNvPr id="112" name="Textfeld 296">
              <a:extLst>
                <a:ext uri="{FF2B5EF4-FFF2-40B4-BE49-F238E27FC236}">
                  <a16:creationId xmlns:a16="http://schemas.microsoft.com/office/drawing/2014/main" id="{CE536E82-EF50-F0A4-FB90-A66DD290CE03}"/>
                </a:ext>
              </a:extLst>
            </p:cNvPr>
            <p:cNvSpPr txBox="1"/>
            <p:nvPr/>
          </p:nvSpPr>
          <p:spPr bwMode="gray">
            <a:xfrm rot="613815">
              <a:off x="2763548" y="1887933"/>
              <a:ext cx="674679" cy="91116"/>
            </a:xfrm>
            <a:prstGeom prst="rect">
              <a:avLst/>
            </a:prstGeom>
            <a:noFill/>
            <a:extLst>
              <a:ext uri="{909E8E84-426E-40DD-AFC4-6F175D3DCCD1}">
                <a14:hiddenFill xmlns:a14="http://schemas.microsoft.com/office/drawing/2010/main">
                  <a:solidFill>
                    <a:srgbClr val="FFFFFF"/>
                  </a:solidFill>
                </a14:hiddenFill>
              </a:ext>
            </a:extLst>
          </p:spPr>
          <p:txBody>
            <a:bodyPr vert="horz" wrap="none" lIns="0" tIns="0" rIns="0" bIns="0" rtlCol="0" anchor="t">
              <a:noAutofit/>
            </a:bodyPr>
            <a:lstStyle/>
            <a:p>
              <a:pPr marL="0" marR="0" lvl="0" indent="0" algn="ctr" defTabSz="914400" rtl="0" eaLnBrk="1" fontAlgn="auto" latinLnBrk="0" hangingPunct="1">
                <a:lnSpc>
                  <a:spcPct val="100000"/>
                </a:lnSpc>
                <a:spcBef>
                  <a:spcPts val="600"/>
                </a:spcBef>
                <a:spcAft>
                  <a:spcPts val="0"/>
                </a:spcAft>
                <a:buClr>
                  <a:srgbClr val="6785C1"/>
                </a:buClr>
                <a:buSzTx/>
                <a:buFontTx/>
                <a:buNone/>
                <a:tabLst/>
                <a:defRPr/>
              </a:pPr>
              <a:r>
                <a:rPr kumimoji="0" lang="en-GB" sz="800" b="0" i="0" u="none" strike="noStrike" kern="0" cap="none" spc="0" normalizeH="0" baseline="0" noProof="1">
                  <a:ln>
                    <a:noFill/>
                  </a:ln>
                  <a:solidFill>
                    <a:prstClr val="black"/>
                  </a:solidFill>
                  <a:effectLst/>
                  <a:uLnTx/>
                  <a:uFillTx/>
                  <a:latin typeface="Arial" panose="020B0604020202020204"/>
                  <a:ea typeface="+mn-ea"/>
                  <a:cs typeface="+mn-cs"/>
                </a:rPr>
                <a:t>Epics</a:t>
              </a:r>
            </a:p>
          </p:txBody>
        </p:sp>
      </p:grpSp>
      <p:sp>
        <p:nvSpPr>
          <p:cNvPr id="125" name="Rechteck 207">
            <a:extLst>
              <a:ext uri="{FF2B5EF4-FFF2-40B4-BE49-F238E27FC236}">
                <a16:creationId xmlns:a16="http://schemas.microsoft.com/office/drawing/2014/main" id="{DD2E0C60-A80C-8418-FD92-9C656C8A9905}"/>
              </a:ext>
            </a:extLst>
          </p:cNvPr>
          <p:cNvSpPr/>
          <p:nvPr/>
        </p:nvSpPr>
        <p:spPr>
          <a:xfrm>
            <a:off x="9094548" y="1107681"/>
            <a:ext cx="448706" cy="2291205"/>
          </a:xfrm>
          <a:prstGeom prst="rect">
            <a:avLst/>
          </a:prstGeom>
          <a:solidFill>
            <a:srgbClr val="DEE8F4"/>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
                <a:srgbClr val="6785C1"/>
              </a:buClr>
              <a:buSzTx/>
              <a:buFontTx/>
              <a:buNone/>
              <a:tabLst/>
              <a:defRPr/>
            </a:pPr>
            <a:endParaRPr kumimoji="0" lang="en-GB" sz="1200" b="1" i="0" u="none" strike="noStrike" kern="0" cap="none" spc="0" normalizeH="0" baseline="0" noProof="1">
              <a:ln>
                <a:noFill/>
              </a:ln>
              <a:solidFill>
                <a:srgbClr val="0F1C50"/>
              </a:solidFill>
              <a:effectLst/>
              <a:uLnTx/>
              <a:uFillTx/>
              <a:latin typeface="Arial" panose="020B0604020202020204"/>
              <a:ea typeface="+mn-ea"/>
              <a:cs typeface="+mn-cs"/>
            </a:endParaRPr>
          </a:p>
        </p:txBody>
      </p:sp>
      <p:pic>
        <p:nvPicPr>
          <p:cNvPr id="143" name="Graphic 142" descr="Bank outline">
            <a:extLst>
              <a:ext uri="{FF2B5EF4-FFF2-40B4-BE49-F238E27FC236}">
                <a16:creationId xmlns:a16="http://schemas.microsoft.com/office/drawing/2014/main" id="{B1327A5A-6DE8-4710-4573-1CF33ECF84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422" y="2219679"/>
            <a:ext cx="216000" cy="216000"/>
          </a:xfrm>
          <a:prstGeom prst="rect">
            <a:avLst/>
          </a:prstGeom>
        </p:spPr>
      </p:pic>
      <p:pic>
        <p:nvPicPr>
          <p:cNvPr id="144" name="Graphic 143" descr="Dollar with solid fill">
            <a:extLst>
              <a:ext uri="{FF2B5EF4-FFF2-40B4-BE49-F238E27FC236}">
                <a16:creationId xmlns:a16="http://schemas.microsoft.com/office/drawing/2014/main" id="{29C077EC-8FAF-BF1B-4A2F-FD8515BB174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6609" y="2573225"/>
            <a:ext cx="144000" cy="144000"/>
          </a:xfrm>
          <a:prstGeom prst="rect">
            <a:avLst/>
          </a:prstGeom>
        </p:spPr>
      </p:pic>
      <p:pic>
        <p:nvPicPr>
          <p:cNvPr id="145" name="Graphic 144" descr="Credit card with solid fill">
            <a:extLst>
              <a:ext uri="{FF2B5EF4-FFF2-40B4-BE49-F238E27FC236}">
                <a16:creationId xmlns:a16="http://schemas.microsoft.com/office/drawing/2014/main" id="{25A1F789-13BD-DFB1-FDE3-F534C2BD261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08178" y="1919495"/>
            <a:ext cx="144000" cy="144000"/>
          </a:xfrm>
          <a:prstGeom prst="rect">
            <a:avLst/>
          </a:prstGeom>
        </p:spPr>
      </p:pic>
      <p:pic>
        <p:nvPicPr>
          <p:cNvPr id="146" name="Graphic 145" descr="Bank outline">
            <a:extLst>
              <a:ext uri="{FF2B5EF4-FFF2-40B4-BE49-F238E27FC236}">
                <a16:creationId xmlns:a16="http://schemas.microsoft.com/office/drawing/2014/main" id="{B6895CA6-D0F1-109A-11D3-971FE9F56A7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7030" y="2045952"/>
            <a:ext cx="144000" cy="144000"/>
          </a:xfrm>
          <a:prstGeom prst="rect">
            <a:avLst/>
          </a:prstGeom>
        </p:spPr>
      </p:pic>
      <p:pic>
        <p:nvPicPr>
          <p:cNvPr id="147" name="Graphic 146" descr="Bank outline">
            <a:extLst>
              <a:ext uri="{FF2B5EF4-FFF2-40B4-BE49-F238E27FC236}">
                <a16:creationId xmlns:a16="http://schemas.microsoft.com/office/drawing/2014/main" id="{36DAFC33-7FEE-2577-824B-F1635204C8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5527" y="2373377"/>
            <a:ext cx="144000" cy="144000"/>
          </a:xfrm>
          <a:prstGeom prst="rect">
            <a:avLst/>
          </a:prstGeom>
          <a:scene3d>
            <a:camera prst="isometricRightUp"/>
            <a:lightRig rig="threePt" dir="t"/>
          </a:scene3d>
        </p:spPr>
      </p:pic>
      <p:pic>
        <p:nvPicPr>
          <p:cNvPr id="148" name="Graphic 147" descr="Credit card with solid fill">
            <a:extLst>
              <a:ext uri="{FF2B5EF4-FFF2-40B4-BE49-F238E27FC236}">
                <a16:creationId xmlns:a16="http://schemas.microsoft.com/office/drawing/2014/main" id="{ED41EB00-4BB2-B1A5-03A2-695EA981EEE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5462" y="2314143"/>
            <a:ext cx="144000" cy="144000"/>
          </a:xfrm>
          <a:prstGeom prst="rect">
            <a:avLst/>
          </a:prstGeom>
          <a:scene3d>
            <a:camera prst="isometricRightUp"/>
            <a:lightRig rig="threePt" dir="t"/>
          </a:scene3d>
        </p:spPr>
      </p:pic>
      <p:pic>
        <p:nvPicPr>
          <p:cNvPr id="149" name="Graphic 148" descr="Wallet outline">
            <a:extLst>
              <a:ext uri="{FF2B5EF4-FFF2-40B4-BE49-F238E27FC236}">
                <a16:creationId xmlns:a16="http://schemas.microsoft.com/office/drawing/2014/main" id="{FFF2B251-809D-809A-4622-6F35A7A0E1A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93568" y="2247625"/>
            <a:ext cx="144000" cy="144000"/>
          </a:xfrm>
          <a:prstGeom prst="rect">
            <a:avLst/>
          </a:prstGeom>
          <a:scene3d>
            <a:camera prst="isometricRightUp"/>
            <a:lightRig rig="threePt" dir="t"/>
          </a:scene3d>
        </p:spPr>
      </p:pic>
      <p:pic>
        <p:nvPicPr>
          <p:cNvPr id="150" name="Graphic 149" descr="Bank outline">
            <a:extLst>
              <a:ext uri="{FF2B5EF4-FFF2-40B4-BE49-F238E27FC236}">
                <a16:creationId xmlns:a16="http://schemas.microsoft.com/office/drawing/2014/main" id="{9319C114-F700-5794-4F40-B56B1B87101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4210" y="2392751"/>
            <a:ext cx="144000" cy="144000"/>
          </a:xfrm>
          <a:prstGeom prst="rect">
            <a:avLst/>
          </a:prstGeom>
          <a:scene3d>
            <a:camera prst="isometricRightUp"/>
            <a:lightRig rig="threePt" dir="t"/>
          </a:scene3d>
        </p:spPr>
      </p:pic>
      <p:pic>
        <p:nvPicPr>
          <p:cNvPr id="151" name="Graphic 150" descr="Credit card with solid fill">
            <a:extLst>
              <a:ext uri="{FF2B5EF4-FFF2-40B4-BE49-F238E27FC236}">
                <a16:creationId xmlns:a16="http://schemas.microsoft.com/office/drawing/2014/main" id="{54864ED0-1CD5-2524-D892-E36FF8EFBCB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84145" y="2333517"/>
            <a:ext cx="144000" cy="144000"/>
          </a:xfrm>
          <a:prstGeom prst="rect">
            <a:avLst/>
          </a:prstGeom>
          <a:scene3d>
            <a:camera prst="isometricRightUp"/>
            <a:lightRig rig="threePt" dir="t"/>
          </a:scene3d>
        </p:spPr>
      </p:pic>
      <p:grpSp>
        <p:nvGrpSpPr>
          <p:cNvPr id="152" name="Group 151">
            <a:extLst>
              <a:ext uri="{FF2B5EF4-FFF2-40B4-BE49-F238E27FC236}">
                <a16:creationId xmlns:a16="http://schemas.microsoft.com/office/drawing/2014/main" id="{1DD73B6A-B065-36AD-7930-112CD963476C}"/>
              </a:ext>
            </a:extLst>
          </p:cNvPr>
          <p:cNvGrpSpPr/>
          <p:nvPr/>
        </p:nvGrpSpPr>
        <p:grpSpPr>
          <a:xfrm>
            <a:off x="5759853" y="1928321"/>
            <a:ext cx="734207" cy="705338"/>
            <a:chOff x="6188244" y="1956883"/>
            <a:chExt cx="734207" cy="705338"/>
          </a:xfrm>
        </p:grpSpPr>
        <p:pic>
          <p:nvPicPr>
            <p:cNvPr id="153" name="Graphic 152" descr="Credit card with solid fill">
              <a:extLst>
                <a:ext uri="{FF2B5EF4-FFF2-40B4-BE49-F238E27FC236}">
                  <a16:creationId xmlns:a16="http://schemas.microsoft.com/office/drawing/2014/main" id="{F8DD3A8D-53DF-B900-385B-0D546E7C9BC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88244" y="2446221"/>
              <a:ext cx="216000" cy="216000"/>
            </a:xfrm>
            <a:prstGeom prst="rect">
              <a:avLst/>
            </a:prstGeom>
          </p:spPr>
        </p:pic>
        <p:pic>
          <p:nvPicPr>
            <p:cNvPr id="154" name="Graphic 153" descr="Wallet outline">
              <a:extLst>
                <a:ext uri="{FF2B5EF4-FFF2-40B4-BE49-F238E27FC236}">
                  <a16:creationId xmlns:a16="http://schemas.microsoft.com/office/drawing/2014/main" id="{8159E950-A7B0-F2F1-9B01-9F0282F8C3F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222683" y="2268881"/>
              <a:ext cx="216000" cy="216000"/>
            </a:xfrm>
            <a:prstGeom prst="rect">
              <a:avLst/>
            </a:prstGeom>
            <a:scene3d>
              <a:camera prst="isometricOffAxis1Top"/>
              <a:lightRig rig="threePt" dir="t"/>
            </a:scene3d>
          </p:spPr>
        </p:pic>
        <p:pic>
          <p:nvPicPr>
            <p:cNvPr id="155" name="Graphic 154" descr="Bank outline">
              <a:extLst>
                <a:ext uri="{FF2B5EF4-FFF2-40B4-BE49-F238E27FC236}">
                  <a16:creationId xmlns:a16="http://schemas.microsoft.com/office/drawing/2014/main" id="{10273B5B-D9C5-4FD4-AB88-65E0CCFC17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7017" y="2433115"/>
              <a:ext cx="216000" cy="216000"/>
            </a:xfrm>
            <a:prstGeom prst="rect">
              <a:avLst/>
            </a:prstGeom>
          </p:spPr>
        </p:pic>
        <p:pic>
          <p:nvPicPr>
            <p:cNvPr id="156" name="Graphic 155" descr="Dollar with solid fill">
              <a:extLst>
                <a:ext uri="{FF2B5EF4-FFF2-40B4-BE49-F238E27FC236}">
                  <a16:creationId xmlns:a16="http://schemas.microsoft.com/office/drawing/2014/main" id="{C931DAC8-188D-B75D-6EA4-F3369EA9E2A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8451" y="2449783"/>
              <a:ext cx="144000" cy="144000"/>
            </a:xfrm>
            <a:prstGeom prst="rect">
              <a:avLst/>
            </a:prstGeom>
            <a:scene3d>
              <a:camera prst="isometricRightUp"/>
              <a:lightRig rig="threePt" dir="t"/>
            </a:scene3d>
          </p:spPr>
        </p:pic>
        <p:pic>
          <p:nvPicPr>
            <p:cNvPr id="157" name="Graphic 156" descr="Euro with solid fill">
              <a:extLst>
                <a:ext uri="{FF2B5EF4-FFF2-40B4-BE49-F238E27FC236}">
                  <a16:creationId xmlns:a16="http://schemas.microsoft.com/office/drawing/2014/main" id="{354FDF86-9ACA-7F1D-82E3-6E8C72EDB13D}"/>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15604" y="2304895"/>
              <a:ext cx="144000" cy="144000"/>
            </a:xfrm>
            <a:prstGeom prst="rect">
              <a:avLst/>
            </a:prstGeom>
            <a:scene3d>
              <a:camera prst="isometricOffAxis2Top"/>
              <a:lightRig rig="threePt" dir="t"/>
            </a:scene3d>
          </p:spPr>
        </p:pic>
        <p:pic>
          <p:nvPicPr>
            <p:cNvPr id="158" name="Graphic 157" descr="Pound with solid fill">
              <a:extLst>
                <a:ext uri="{FF2B5EF4-FFF2-40B4-BE49-F238E27FC236}">
                  <a16:creationId xmlns:a16="http://schemas.microsoft.com/office/drawing/2014/main" id="{0739C3D9-DA03-9E67-7CFC-44E3B190EBEF}"/>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63313" y="2152495"/>
              <a:ext cx="144000" cy="144000"/>
            </a:xfrm>
            <a:prstGeom prst="rect">
              <a:avLst/>
            </a:prstGeom>
            <a:scene3d>
              <a:camera prst="isometricRightUp"/>
              <a:lightRig rig="threePt" dir="t"/>
            </a:scene3d>
          </p:spPr>
        </p:pic>
        <p:pic>
          <p:nvPicPr>
            <p:cNvPr id="159" name="Graphic 158" descr="Dollar with solid fill">
              <a:extLst>
                <a:ext uri="{FF2B5EF4-FFF2-40B4-BE49-F238E27FC236}">
                  <a16:creationId xmlns:a16="http://schemas.microsoft.com/office/drawing/2014/main" id="{44B6946F-44E0-6D9F-3541-E0C0874A86D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16927" y="2454816"/>
              <a:ext cx="144000" cy="144000"/>
            </a:xfrm>
            <a:prstGeom prst="rect">
              <a:avLst/>
            </a:prstGeom>
            <a:scene3d>
              <a:camera prst="isometricRightUp"/>
              <a:lightRig rig="threePt" dir="t"/>
            </a:scene3d>
          </p:spPr>
        </p:pic>
        <p:pic>
          <p:nvPicPr>
            <p:cNvPr id="160" name="Graphic 159" descr="Dollar with solid fill">
              <a:extLst>
                <a:ext uri="{FF2B5EF4-FFF2-40B4-BE49-F238E27FC236}">
                  <a16:creationId xmlns:a16="http://schemas.microsoft.com/office/drawing/2014/main" id="{40083D5C-2939-D09D-7EE4-7A35BE56E6C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49165" y="2157055"/>
              <a:ext cx="144000" cy="144000"/>
            </a:xfrm>
            <a:prstGeom prst="rect">
              <a:avLst/>
            </a:prstGeom>
          </p:spPr>
        </p:pic>
        <p:pic>
          <p:nvPicPr>
            <p:cNvPr id="161" name="Graphic 160" descr="Credit card with solid fill">
              <a:extLst>
                <a:ext uri="{FF2B5EF4-FFF2-40B4-BE49-F238E27FC236}">
                  <a16:creationId xmlns:a16="http://schemas.microsoft.com/office/drawing/2014/main" id="{DB5BBF31-9D51-A7BE-18BA-202C30AA2A3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69524" y="1956883"/>
              <a:ext cx="216000" cy="216000"/>
            </a:xfrm>
            <a:prstGeom prst="rect">
              <a:avLst/>
            </a:prstGeom>
            <a:scene3d>
              <a:camera prst="isometricOffAxis2Top"/>
              <a:lightRig rig="threePt" dir="t"/>
            </a:scene3d>
          </p:spPr>
        </p:pic>
      </p:grpSp>
      <p:sp>
        <p:nvSpPr>
          <p:cNvPr id="162" name="Rectangle 161">
            <a:extLst>
              <a:ext uri="{FF2B5EF4-FFF2-40B4-BE49-F238E27FC236}">
                <a16:creationId xmlns:a16="http://schemas.microsoft.com/office/drawing/2014/main" id="{A63C66F2-ECA5-0B6D-3D69-1CC8CCC124C8}"/>
              </a:ext>
            </a:extLst>
          </p:cNvPr>
          <p:cNvSpPr/>
          <p:nvPr/>
        </p:nvSpPr>
        <p:spPr>
          <a:xfrm>
            <a:off x="2988607" y="1682956"/>
            <a:ext cx="759402" cy="365539"/>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800"/>
              <a:t>Qualification Criteria</a:t>
            </a:r>
          </a:p>
        </p:txBody>
      </p:sp>
      <p:sp>
        <p:nvSpPr>
          <p:cNvPr id="164" name="Rectangle 163">
            <a:extLst>
              <a:ext uri="{FF2B5EF4-FFF2-40B4-BE49-F238E27FC236}">
                <a16:creationId xmlns:a16="http://schemas.microsoft.com/office/drawing/2014/main" id="{C72DC296-B6BF-427F-F580-BBD36B9D24EB}"/>
              </a:ext>
            </a:extLst>
          </p:cNvPr>
          <p:cNvSpPr/>
          <p:nvPr/>
        </p:nvSpPr>
        <p:spPr>
          <a:xfrm>
            <a:off x="8309066" y="1703093"/>
            <a:ext cx="731235" cy="365539"/>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800"/>
              <a:t>Definition of Done</a:t>
            </a:r>
          </a:p>
        </p:txBody>
      </p:sp>
      <p:sp>
        <p:nvSpPr>
          <p:cNvPr id="167" name="Rechteck 445">
            <a:extLst>
              <a:ext uri="{FF2B5EF4-FFF2-40B4-BE49-F238E27FC236}">
                <a16:creationId xmlns:a16="http://schemas.microsoft.com/office/drawing/2014/main" id="{77DDCFE4-0404-EDD6-2FAC-F6B5018291E4}"/>
              </a:ext>
            </a:extLst>
          </p:cNvPr>
          <p:cNvSpPr/>
          <p:nvPr/>
        </p:nvSpPr>
        <p:spPr>
          <a:xfrm>
            <a:off x="1799876" y="1147699"/>
            <a:ext cx="3450409" cy="276129"/>
          </a:xfrm>
          <a:prstGeom prst="rect">
            <a:avLst/>
          </a:prstGeom>
          <a:solidFill>
            <a:schemeClr val="tx2"/>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6785C1"/>
              </a:buClr>
              <a:buSzTx/>
              <a:buFontTx/>
              <a:buNone/>
              <a:tabLst/>
              <a:defRPr/>
            </a:pPr>
            <a:r>
              <a:rPr kumimoji="0" lang="en-GB" sz="1200" b="1" i="0" u="none" strike="noStrike" kern="0" cap="none" spc="0" normalizeH="0" baseline="0" noProof="1">
                <a:ln>
                  <a:noFill/>
                </a:ln>
                <a:solidFill>
                  <a:schemeClr val="bg2">
                    <a:lumMod val="60000"/>
                    <a:lumOff val="40000"/>
                  </a:schemeClr>
                </a:solidFill>
                <a:effectLst/>
                <a:uLnTx/>
                <a:uFillTx/>
                <a:latin typeface="Arial" panose="020B0604020202020204"/>
                <a:ea typeface="+mn-ea"/>
                <a:cs typeface="+mn-cs"/>
              </a:rPr>
              <a:t>At Automation CoE level</a:t>
            </a:r>
          </a:p>
        </p:txBody>
      </p:sp>
      <p:sp>
        <p:nvSpPr>
          <p:cNvPr id="168" name="Rectangle 167">
            <a:extLst>
              <a:ext uri="{FF2B5EF4-FFF2-40B4-BE49-F238E27FC236}">
                <a16:creationId xmlns:a16="http://schemas.microsoft.com/office/drawing/2014/main" id="{70F97F83-E61C-D188-7A5C-5B4E4FA8DDAC}"/>
              </a:ext>
            </a:extLst>
          </p:cNvPr>
          <p:cNvSpPr/>
          <p:nvPr/>
        </p:nvSpPr>
        <p:spPr>
          <a:xfrm>
            <a:off x="282410" y="2339420"/>
            <a:ext cx="877824" cy="229878"/>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800" b="1">
                <a:solidFill>
                  <a:srgbClr val="002060"/>
                </a:solidFill>
              </a:rPr>
              <a:t>Problem Tickets </a:t>
            </a:r>
          </a:p>
        </p:txBody>
      </p:sp>
      <p:sp>
        <p:nvSpPr>
          <p:cNvPr id="169" name="Rectangle 168">
            <a:extLst>
              <a:ext uri="{FF2B5EF4-FFF2-40B4-BE49-F238E27FC236}">
                <a16:creationId xmlns:a16="http://schemas.microsoft.com/office/drawing/2014/main" id="{09932824-5841-BEA6-7EB6-BF9C1E76E2A8}"/>
              </a:ext>
            </a:extLst>
          </p:cNvPr>
          <p:cNvSpPr/>
          <p:nvPr/>
        </p:nvSpPr>
        <p:spPr>
          <a:xfrm>
            <a:off x="282410" y="2651846"/>
            <a:ext cx="877824" cy="229878"/>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800" b="1">
                <a:solidFill>
                  <a:srgbClr val="002060"/>
                </a:solidFill>
              </a:rPr>
              <a:t>Manual </a:t>
            </a:r>
          </a:p>
          <a:p>
            <a:pPr algn="ctr"/>
            <a:r>
              <a:rPr lang="en-IN" sz="800" b="1">
                <a:solidFill>
                  <a:srgbClr val="002060"/>
                </a:solidFill>
              </a:rPr>
              <a:t>Tasks</a:t>
            </a:r>
            <a:endParaRPr kumimoji="0" lang="en-GB" sz="8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endParaRPr>
          </a:p>
        </p:txBody>
      </p:sp>
      <p:sp>
        <p:nvSpPr>
          <p:cNvPr id="170" name="Rectangle 169">
            <a:extLst>
              <a:ext uri="{FF2B5EF4-FFF2-40B4-BE49-F238E27FC236}">
                <a16:creationId xmlns:a16="http://schemas.microsoft.com/office/drawing/2014/main" id="{C0CA9647-5AD2-0DD7-DF70-2E613D1B245E}"/>
              </a:ext>
            </a:extLst>
          </p:cNvPr>
          <p:cNvSpPr/>
          <p:nvPr/>
        </p:nvSpPr>
        <p:spPr>
          <a:xfrm>
            <a:off x="282410" y="2027424"/>
            <a:ext cx="879276" cy="229448"/>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800" b="1">
                <a:solidFill>
                  <a:srgbClr val="002060"/>
                </a:solidFill>
              </a:rPr>
              <a:t>Recurring Incident</a:t>
            </a:r>
          </a:p>
        </p:txBody>
      </p:sp>
      <p:sp>
        <p:nvSpPr>
          <p:cNvPr id="171" name="Rectangle 170">
            <a:extLst>
              <a:ext uri="{FF2B5EF4-FFF2-40B4-BE49-F238E27FC236}">
                <a16:creationId xmlns:a16="http://schemas.microsoft.com/office/drawing/2014/main" id="{EACD12EA-2D5C-A96C-1C9B-E047D5DD4ACB}"/>
              </a:ext>
            </a:extLst>
          </p:cNvPr>
          <p:cNvSpPr/>
          <p:nvPr/>
        </p:nvSpPr>
        <p:spPr>
          <a:xfrm>
            <a:off x="282410" y="1712839"/>
            <a:ext cx="879276" cy="232037"/>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800" b="1">
                <a:solidFill>
                  <a:srgbClr val="002060"/>
                </a:solidFill>
              </a:rPr>
              <a:t>Roadmap</a:t>
            </a:r>
          </a:p>
        </p:txBody>
      </p:sp>
      <p:sp>
        <p:nvSpPr>
          <p:cNvPr id="172" name="Rectangle 171">
            <a:extLst>
              <a:ext uri="{FF2B5EF4-FFF2-40B4-BE49-F238E27FC236}">
                <a16:creationId xmlns:a16="http://schemas.microsoft.com/office/drawing/2014/main" id="{2FDE83EE-0D99-A7D5-92FE-69AEDF8E8091}"/>
              </a:ext>
            </a:extLst>
          </p:cNvPr>
          <p:cNvSpPr/>
          <p:nvPr/>
        </p:nvSpPr>
        <p:spPr>
          <a:xfrm>
            <a:off x="296602" y="2964273"/>
            <a:ext cx="877824" cy="229878"/>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800" b="1">
                <a:solidFill>
                  <a:srgbClr val="002060"/>
                </a:solidFill>
              </a:rPr>
              <a:t>Regional PE/IE Forums</a:t>
            </a:r>
            <a:endParaRPr kumimoji="0" lang="en-GB" sz="800" b="1" i="0" u="none" strike="noStrike" kern="0" cap="none" spc="0" normalizeH="0" baseline="0" noProof="0">
              <a:ln>
                <a:noFill/>
              </a:ln>
              <a:solidFill>
                <a:srgbClr val="002060"/>
              </a:solidFill>
              <a:effectLst/>
              <a:uLnTx/>
              <a:uFillTx/>
              <a:latin typeface="Arial" panose="020B0604020202020204" pitchFamily="34" charset="0"/>
              <a:cs typeface="Arial" panose="020B0604020202020204" pitchFamily="34" charset="0"/>
            </a:endParaRPr>
          </a:p>
        </p:txBody>
      </p:sp>
      <p:cxnSp>
        <p:nvCxnSpPr>
          <p:cNvPr id="173" name="Gerade Verbindung mit Pfeil 304">
            <a:extLst>
              <a:ext uri="{FF2B5EF4-FFF2-40B4-BE49-F238E27FC236}">
                <a16:creationId xmlns:a16="http://schemas.microsoft.com/office/drawing/2014/main" id="{C5484E8B-E665-75E1-3E7A-A18EA08CA370}"/>
              </a:ext>
            </a:extLst>
          </p:cNvPr>
          <p:cNvCxnSpPr>
            <a:cxnSpLocks/>
          </p:cNvCxnSpPr>
          <p:nvPr/>
        </p:nvCxnSpPr>
        <p:spPr>
          <a:xfrm>
            <a:off x="3028628" y="2403044"/>
            <a:ext cx="467795" cy="0"/>
          </a:xfrm>
          <a:prstGeom prst="straightConnector1">
            <a:avLst/>
          </a:prstGeom>
          <a:noFill/>
          <a:ln w="38100" cap="flat" cmpd="sng" algn="ctr">
            <a:solidFill>
              <a:srgbClr val="6785C1"/>
            </a:solidFill>
            <a:prstDash val="solid"/>
            <a:miter lim="800000"/>
            <a:tailEnd type="stealth"/>
          </a:ln>
          <a:effectLst/>
        </p:spPr>
      </p:cxnSp>
      <p:cxnSp>
        <p:nvCxnSpPr>
          <p:cNvPr id="174" name="Gerade Verbindung mit Pfeil 368">
            <a:extLst>
              <a:ext uri="{FF2B5EF4-FFF2-40B4-BE49-F238E27FC236}">
                <a16:creationId xmlns:a16="http://schemas.microsoft.com/office/drawing/2014/main" id="{20250885-5363-415F-78A2-10988185B030}"/>
              </a:ext>
            </a:extLst>
          </p:cNvPr>
          <p:cNvCxnSpPr>
            <a:cxnSpLocks/>
          </p:cNvCxnSpPr>
          <p:nvPr/>
        </p:nvCxnSpPr>
        <p:spPr>
          <a:xfrm>
            <a:off x="5122005" y="2403044"/>
            <a:ext cx="387695" cy="0"/>
          </a:xfrm>
          <a:prstGeom prst="straightConnector1">
            <a:avLst/>
          </a:prstGeom>
          <a:noFill/>
          <a:ln w="38100" cap="flat" cmpd="sng" algn="ctr">
            <a:solidFill>
              <a:srgbClr val="6785C1"/>
            </a:solidFill>
            <a:prstDash val="solid"/>
            <a:miter lim="800000"/>
            <a:tailEnd type="stealth"/>
          </a:ln>
          <a:effectLst/>
        </p:spPr>
      </p:cxnSp>
      <p:sp>
        <p:nvSpPr>
          <p:cNvPr id="175" name="Rectangle 174">
            <a:extLst>
              <a:ext uri="{FF2B5EF4-FFF2-40B4-BE49-F238E27FC236}">
                <a16:creationId xmlns:a16="http://schemas.microsoft.com/office/drawing/2014/main" id="{7505DDCF-DA79-CDD4-F0A9-367281848857}"/>
              </a:ext>
            </a:extLst>
          </p:cNvPr>
          <p:cNvSpPr/>
          <p:nvPr/>
        </p:nvSpPr>
        <p:spPr>
          <a:xfrm>
            <a:off x="710482" y="1364708"/>
            <a:ext cx="774458" cy="222091"/>
          </a:xfrm>
          <a:prstGeom prst="rect">
            <a:avLst/>
          </a:prstGeom>
          <a:solidFill>
            <a:schemeClr val="bg1"/>
          </a:solidFill>
          <a:ln w="12700" cap="flat">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800" b="1">
                <a:solidFill>
                  <a:srgbClr val="002060"/>
                </a:solidFill>
              </a:rPr>
              <a:t>Book of Work</a:t>
            </a:r>
          </a:p>
        </p:txBody>
      </p:sp>
      <p:sp>
        <p:nvSpPr>
          <p:cNvPr id="166" name="Rechteck 445">
            <a:extLst>
              <a:ext uri="{FF2B5EF4-FFF2-40B4-BE49-F238E27FC236}">
                <a16:creationId xmlns:a16="http://schemas.microsoft.com/office/drawing/2014/main" id="{009EC8C4-1581-9214-E006-EAAFF8853BA6}"/>
              </a:ext>
            </a:extLst>
          </p:cNvPr>
          <p:cNvSpPr/>
          <p:nvPr/>
        </p:nvSpPr>
        <p:spPr>
          <a:xfrm>
            <a:off x="5297447" y="1147698"/>
            <a:ext cx="4260038" cy="281211"/>
          </a:xfrm>
          <a:prstGeom prst="rect">
            <a:avLst/>
          </a:prstGeom>
          <a:solidFill>
            <a:schemeClr val="tx2"/>
          </a:solidFill>
          <a:ln w="12700" cap="flat" cmpd="sng" algn="ctr">
            <a:noFill/>
            <a:prstDash val="solid"/>
            <a:miter lim="800000"/>
          </a:ln>
          <a:effectLst/>
        </p:spPr>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6785C1"/>
              </a:buClr>
              <a:buSzTx/>
              <a:buFontTx/>
              <a:buNone/>
              <a:tabLst/>
              <a:defRPr/>
            </a:pPr>
            <a:r>
              <a:rPr kumimoji="0" lang="en-GB" sz="1200" b="1" i="0" u="none" strike="noStrike" kern="0" cap="none" spc="0" normalizeH="0" baseline="0" noProof="1">
                <a:ln>
                  <a:noFill/>
                </a:ln>
                <a:solidFill>
                  <a:schemeClr val="bg2">
                    <a:lumMod val="60000"/>
                    <a:lumOff val="40000"/>
                  </a:schemeClr>
                </a:solidFill>
                <a:effectLst/>
                <a:uLnTx/>
                <a:uFillTx/>
                <a:latin typeface="Arial" panose="020B0604020202020204"/>
                <a:ea typeface="+mn-ea"/>
                <a:cs typeface="+mn-cs"/>
              </a:rPr>
              <a:t>At Individual Workstream level</a:t>
            </a:r>
          </a:p>
        </p:txBody>
      </p:sp>
      <p:sp>
        <p:nvSpPr>
          <p:cNvPr id="176" name="Textfeld 379">
            <a:extLst>
              <a:ext uri="{FF2B5EF4-FFF2-40B4-BE49-F238E27FC236}">
                <a16:creationId xmlns:a16="http://schemas.microsoft.com/office/drawing/2014/main" id="{356AC447-D009-DE93-7CBB-8E8E040DEFD9}"/>
              </a:ext>
            </a:extLst>
          </p:cNvPr>
          <p:cNvSpPr txBox="1"/>
          <p:nvPr/>
        </p:nvSpPr>
        <p:spPr bwMode="gray">
          <a:xfrm>
            <a:off x="8595077" y="2830439"/>
            <a:ext cx="1068323" cy="360000"/>
          </a:xfrm>
          <a:prstGeom prst="rect">
            <a:avLst/>
          </a:prstGeom>
          <a:noFill/>
        </p:spPr>
        <p:txBody>
          <a:bodyPr wrap="square" lIns="0" tIns="0" rIns="0" bIns="0" rtlCol="0" anchor="t" anchorCtr="0">
            <a:noAutofit/>
          </a:bodyPr>
          <a:lstStyle>
            <a:defPPr>
              <a:defRPr lang="de-DE"/>
            </a:defPPr>
            <a:lvl1pPr>
              <a:lnSpc>
                <a:spcPct val="80000"/>
              </a:lnSpc>
              <a:defRPr sz="2000" b="1"/>
            </a:lvl1pPr>
          </a:lstStyle>
          <a:p>
            <a:pPr marL="0" marR="0" lvl="0" indent="0" algn="ctr" defTabSz="914400" rtl="0" eaLnBrk="1" fontAlgn="auto" latinLnBrk="0" hangingPunct="1">
              <a:lnSpc>
                <a:spcPct val="100000"/>
              </a:lnSpc>
              <a:spcBef>
                <a:spcPts val="0"/>
              </a:spcBef>
              <a:spcAft>
                <a:spcPts val="0"/>
              </a:spcAft>
              <a:buClr>
                <a:srgbClr val="FFFFFF"/>
              </a:buClr>
              <a:buSzTx/>
              <a:buFontTx/>
              <a:buNone/>
              <a:tabLst/>
              <a:defRPr/>
            </a:pPr>
            <a:r>
              <a:rPr kumimoji="0" lang="en-GB" sz="1000" b="1" i="0" u="none" strike="noStrike" kern="0" cap="none" spc="30" normalizeH="0" baseline="0" noProof="1">
                <a:ln>
                  <a:noFill/>
                </a:ln>
                <a:solidFill>
                  <a:prstClr val="black"/>
                </a:solidFill>
                <a:effectLst/>
                <a:uLnTx/>
                <a:uFillTx/>
                <a:latin typeface="Arial" panose="020B0604020202020204"/>
                <a:ea typeface="+mn-ea"/>
                <a:cs typeface="+mn-cs"/>
              </a:rPr>
              <a:t>PRODUCT INCREMENTS</a:t>
            </a:r>
          </a:p>
        </p:txBody>
      </p:sp>
      <p:pic>
        <p:nvPicPr>
          <p:cNvPr id="177" name="Grafik 7">
            <a:extLst>
              <a:ext uri="{FF2B5EF4-FFF2-40B4-BE49-F238E27FC236}">
                <a16:creationId xmlns:a16="http://schemas.microsoft.com/office/drawing/2014/main" id="{921D554C-B2A2-2793-71EA-BE14FE93C711}"/>
              </a:ext>
            </a:extLst>
          </p:cNvPr>
          <p:cNvPicPr>
            <a:picLocks noChangeAspect="1"/>
          </p:cNvPicPr>
          <p:nvPr/>
        </p:nvPicPr>
        <p:blipFill>
          <a:blip r:embed="rId21" cstate="screen">
            <a:clrChange>
              <a:clrFrom>
                <a:srgbClr val="FFFFFF"/>
              </a:clrFrom>
              <a:clrTo>
                <a:srgbClr val="FFFFFF">
                  <a:alpha val="0"/>
                </a:srgbClr>
              </a:clrTo>
            </a:clrChange>
            <a:duotone>
              <a:prstClr val="black"/>
              <a:srgbClr val="0F1C50">
                <a:tint val="45000"/>
                <a:satMod val="400000"/>
              </a:srgbClr>
            </a:duotone>
            <a:extLst>
              <a:ext uri="{28A0092B-C50C-407E-A947-70E740481C1C}">
                <a14:useLocalDpi xmlns:a14="http://schemas.microsoft.com/office/drawing/2010/main"/>
              </a:ext>
            </a:extLst>
          </a:blip>
          <a:stretch>
            <a:fillRect/>
          </a:stretch>
        </p:blipFill>
        <p:spPr>
          <a:xfrm>
            <a:off x="8851708" y="2021310"/>
            <a:ext cx="723732" cy="723732"/>
          </a:xfrm>
          <a:prstGeom prst="rect">
            <a:avLst/>
          </a:prstGeom>
        </p:spPr>
      </p:pic>
      <p:sp>
        <p:nvSpPr>
          <p:cNvPr id="178" name="Title 1">
            <a:extLst>
              <a:ext uri="{FF2B5EF4-FFF2-40B4-BE49-F238E27FC236}">
                <a16:creationId xmlns:a16="http://schemas.microsoft.com/office/drawing/2014/main" id="{9AD678A9-178A-D43D-6A6C-BA41B267887D}"/>
              </a:ext>
            </a:extLst>
          </p:cNvPr>
          <p:cNvSpPr>
            <a:spLocks noGrp="1"/>
          </p:cNvSpPr>
          <p:nvPr>
            <p:ph type="title"/>
          </p:nvPr>
        </p:nvSpPr>
        <p:spPr>
          <a:xfrm>
            <a:off x="371475" y="333375"/>
            <a:ext cx="11449050" cy="454025"/>
          </a:xfrm>
        </p:spPr>
        <p:txBody>
          <a:bodyPr/>
          <a:lstStyle/>
          <a:p>
            <a:r>
              <a:rPr lang="en-GB" noProof="1"/>
              <a:t>Delivery Model for Automation CoE</a:t>
            </a:r>
            <a:endParaRPr lang="en-IN"/>
          </a:p>
        </p:txBody>
      </p:sp>
      <p:sp>
        <p:nvSpPr>
          <p:cNvPr id="179" name="Textfeld 81">
            <a:extLst>
              <a:ext uri="{FF2B5EF4-FFF2-40B4-BE49-F238E27FC236}">
                <a16:creationId xmlns:a16="http://schemas.microsoft.com/office/drawing/2014/main" id="{3D79EFBD-722E-2185-6D23-C79265D6AAE6}"/>
              </a:ext>
            </a:extLst>
          </p:cNvPr>
          <p:cNvSpPr txBox="1"/>
          <p:nvPr/>
        </p:nvSpPr>
        <p:spPr bwMode="gray">
          <a:xfrm>
            <a:off x="1308060" y="3597944"/>
            <a:ext cx="1917143" cy="697627"/>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100"/>
              </a:spcBef>
              <a:spcAft>
                <a:spcPts val="100"/>
              </a:spcAft>
              <a:buClr>
                <a:prstClr val="black"/>
              </a:buClr>
              <a:buSzTx/>
              <a:buFont typeface="Arial" panose="020B0604020202020204" pitchFamily="34" charset="0"/>
              <a:buChar char="•"/>
              <a:tabLst/>
              <a:defRPr/>
            </a:pPr>
            <a:r>
              <a:rPr kumimoji="0" lang="en-GB" sz="900" b="0" i="0" u="none" strike="noStrike" kern="1200" cap="none" spc="0" normalizeH="0" baseline="0" noProof="1">
                <a:ln>
                  <a:noFill/>
                </a:ln>
                <a:solidFill>
                  <a:srgbClr val="404040">
                    <a:lumMod val="50000"/>
                  </a:srgbClr>
                </a:solidFill>
                <a:effectLst/>
                <a:uLnTx/>
                <a:uFillTx/>
                <a:latin typeface="Arial" panose="020B0604020202020204"/>
                <a:ea typeface="+mn-ea"/>
                <a:cs typeface="+mn-cs"/>
              </a:rPr>
              <a:t>Collect requirements in Epics</a:t>
            </a:r>
          </a:p>
          <a:p>
            <a:pPr marL="180975" marR="0" lvl="0" indent="-180975" algn="l" defTabSz="914400" rtl="0" eaLnBrk="1" fontAlgn="auto" latinLnBrk="0" hangingPunct="1">
              <a:lnSpc>
                <a:spcPct val="100000"/>
              </a:lnSpc>
              <a:spcBef>
                <a:spcPts val="100"/>
              </a:spcBef>
              <a:spcAft>
                <a:spcPts val="100"/>
              </a:spcAft>
              <a:buClr>
                <a:prstClr val="black"/>
              </a:buClr>
              <a:buSzTx/>
              <a:buFont typeface="Arial" panose="020B0604020202020204" pitchFamily="34" charset="0"/>
              <a:buChar char="•"/>
              <a:tabLst/>
              <a:defRPr/>
            </a:pPr>
            <a:r>
              <a:rPr kumimoji="0" lang="en-GB" sz="900" b="0" i="0" u="none" strike="noStrike" kern="1200" cap="none" spc="0" normalizeH="0" baseline="0" noProof="1">
                <a:ln>
                  <a:noFill/>
                </a:ln>
                <a:solidFill>
                  <a:srgbClr val="404040">
                    <a:lumMod val="50000"/>
                  </a:srgbClr>
                </a:solidFill>
                <a:effectLst/>
                <a:uLnTx/>
                <a:uFillTx/>
                <a:latin typeface="Arial" panose="020B0604020202020204"/>
                <a:ea typeface="+mn-ea"/>
                <a:cs typeface="+mn-cs"/>
              </a:rPr>
              <a:t>Feasibility check</a:t>
            </a:r>
          </a:p>
          <a:p>
            <a:pPr marL="180975" marR="0" lvl="0" indent="-180975" algn="l" defTabSz="914400" rtl="0" eaLnBrk="1" fontAlgn="auto" latinLnBrk="0" hangingPunct="1">
              <a:lnSpc>
                <a:spcPct val="100000"/>
              </a:lnSpc>
              <a:spcBef>
                <a:spcPts val="100"/>
              </a:spcBef>
              <a:spcAft>
                <a:spcPts val="100"/>
              </a:spcAft>
              <a:buClr>
                <a:prstClr val="black"/>
              </a:buClr>
              <a:buSzTx/>
              <a:buFont typeface="Arial" panose="020B0604020202020204" pitchFamily="34" charset="0"/>
              <a:buChar char="•"/>
              <a:tabLst/>
              <a:defRPr/>
            </a:pPr>
            <a:r>
              <a:rPr lang="en-GB" sz="900" noProof="1">
                <a:solidFill>
                  <a:srgbClr val="404040">
                    <a:lumMod val="50000"/>
                  </a:srgbClr>
                </a:solidFill>
                <a:latin typeface="Arial" panose="020B0604020202020204"/>
              </a:rPr>
              <a:t>High-level dependency map (tools, teams, &amp; technologies)</a:t>
            </a:r>
            <a:endParaRPr kumimoji="0" lang="en-GB" sz="900" b="0" i="0" u="none" strike="noStrike" kern="1200" cap="none" spc="0" normalizeH="0" baseline="0" noProof="1">
              <a:ln>
                <a:noFill/>
              </a:ln>
              <a:solidFill>
                <a:srgbClr val="404040">
                  <a:lumMod val="50000"/>
                </a:srgbClr>
              </a:solidFill>
              <a:effectLst/>
              <a:uLnTx/>
              <a:uFillTx/>
              <a:latin typeface="Arial" panose="020B0604020202020204"/>
              <a:ea typeface="+mn-ea"/>
              <a:cs typeface="+mn-cs"/>
            </a:endParaRPr>
          </a:p>
        </p:txBody>
      </p:sp>
      <p:sp>
        <p:nvSpPr>
          <p:cNvPr id="180" name="Textfeld 91">
            <a:extLst>
              <a:ext uri="{FF2B5EF4-FFF2-40B4-BE49-F238E27FC236}">
                <a16:creationId xmlns:a16="http://schemas.microsoft.com/office/drawing/2014/main" id="{57E0237B-795A-7C67-D389-BA725CA85C70}"/>
              </a:ext>
            </a:extLst>
          </p:cNvPr>
          <p:cNvSpPr txBox="1"/>
          <p:nvPr/>
        </p:nvSpPr>
        <p:spPr bwMode="gray">
          <a:xfrm>
            <a:off x="3302895" y="3638604"/>
            <a:ext cx="2124000" cy="507831"/>
          </a:xfrm>
          <a:prstGeom prst="rect">
            <a:avLst/>
          </a:prstGeom>
          <a:noFill/>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GB" sz="900" b="0" i="0" u="none" strike="noStrike" kern="1200" cap="none" spc="0" normalizeH="0" baseline="0" noProof="1">
                <a:ln>
                  <a:noFill/>
                </a:ln>
                <a:solidFill>
                  <a:srgbClr val="404040">
                    <a:lumMod val="50000"/>
                  </a:srgbClr>
                </a:solidFill>
                <a:effectLst/>
                <a:uLnTx/>
                <a:uFillTx/>
                <a:latin typeface="Arial" panose="020B0604020202020204"/>
                <a:ea typeface="+mn-ea"/>
                <a:cs typeface="+mn-cs"/>
              </a:rPr>
              <a:t>Prioritization of Epics </a:t>
            </a:r>
            <a:r>
              <a:rPr lang="en-GB" sz="900" noProof="1">
                <a:solidFill>
                  <a:srgbClr val="404040">
                    <a:lumMod val="50000"/>
                  </a:srgbClr>
                </a:solidFill>
                <a:latin typeface="Arial" panose="020B0604020202020204"/>
              </a:rPr>
              <a:t>&amp; </a:t>
            </a:r>
            <a:r>
              <a:rPr kumimoji="0" lang="en-GB" sz="900" b="0" i="0" u="none" strike="noStrike" kern="1200" cap="none" spc="0" normalizeH="0" baseline="0" noProof="1">
                <a:ln>
                  <a:noFill/>
                </a:ln>
                <a:solidFill>
                  <a:srgbClr val="404040">
                    <a:lumMod val="50000"/>
                  </a:srgbClr>
                </a:solidFill>
                <a:effectLst/>
                <a:uLnTx/>
                <a:uFillTx/>
                <a:latin typeface="Arial" panose="020B0604020202020204"/>
                <a:ea typeface="+mn-ea"/>
                <a:cs typeface="+mn-cs"/>
              </a:rPr>
              <a:t>Features</a:t>
            </a:r>
          </a:p>
          <a:p>
            <a:pPr marL="180975" marR="0" lvl="0" indent="-180975"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lang="en-GB" sz="900" noProof="1">
                <a:solidFill>
                  <a:srgbClr val="404040">
                    <a:lumMod val="50000"/>
                  </a:srgbClr>
                </a:solidFill>
                <a:latin typeface="Arial" panose="020B0604020202020204"/>
              </a:rPr>
              <a:t>High-level ROM/ T-shirt sizing</a:t>
            </a:r>
            <a:endParaRPr kumimoji="0" lang="en-GB" sz="900" b="0" i="0" u="none" strike="noStrike" kern="1200" cap="none" spc="0" normalizeH="0" baseline="0" noProof="1">
              <a:ln>
                <a:noFill/>
              </a:ln>
              <a:solidFill>
                <a:srgbClr val="404040">
                  <a:lumMod val="50000"/>
                </a:srgbClr>
              </a:solidFill>
              <a:effectLst/>
              <a:uLnTx/>
              <a:uFillTx/>
              <a:latin typeface="Arial" panose="020B0604020202020204"/>
              <a:ea typeface="+mn-ea"/>
              <a:cs typeface="+mn-cs"/>
            </a:endParaRPr>
          </a:p>
          <a:p>
            <a:pPr marL="180975" marR="0" lvl="0" indent="-180975"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GB" sz="900" b="0" i="0" u="none" strike="noStrike" kern="1200" cap="none" spc="0" normalizeH="0" baseline="0" noProof="1">
                <a:ln>
                  <a:noFill/>
                </a:ln>
                <a:solidFill>
                  <a:srgbClr val="404040">
                    <a:lumMod val="50000"/>
                  </a:srgbClr>
                </a:solidFill>
                <a:effectLst/>
                <a:uLnTx/>
                <a:uFillTx/>
                <a:latin typeface="Arial" panose="020B0604020202020204"/>
                <a:ea typeface="+mn-ea"/>
                <a:cs typeface="+mn-cs"/>
              </a:rPr>
              <a:t>Measure feasibility/tangibility</a:t>
            </a:r>
          </a:p>
        </p:txBody>
      </p:sp>
      <p:sp>
        <p:nvSpPr>
          <p:cNvPr id="181" name="Textfeld 92">
            <a:extLst>
              <a:ext uri="{FF2B5EF4-FFF2-40B4-BE49-F238E27FC236}">
                <a16:creationId xmlns:a16="http://schemas.microsoft.com/office/drawing/2014/main" id="{4BD46CC1-F7C5-5165-D26F-373EEC6553B2}"/>
              </a:ext>
            </a:extLst>
          </p:cNvPr>
          <p:cNvSpPr txBox="1"/>
          <p:nvPr/>
        </p:nvSpPr>
        <p:spPr bwMode="gray">
          <a:xfrm>
            <a:off x="5300983" y="3622314"/>
            <a:ext cx="1845559" cy="646331"/>
          </a:xfrm>
          <a:prstGeom prst="rect">
            <a:avLst/>
          </a:prstGeom>
          <a:noFill/>
        </p:spPr>
        <p:txBody>
          <a:bodyPr wrap="square" rtlCol="0">
            <a:spAutoFit/>
          </a:bodyPr>
          <a:lstStyle/>
          <a:p>
            <a:pPr marL="180975" indent="-180975">
              <a:buClr>
                <a:prstClr val="black"/>
              </a:buClr>
              <a:buFont typeface="Arial" panose="020B0604020202020204" pitchFamily="34" charset="0"/>
              <a:buChar char="•"/>
              <a:defRPr/>
            </a:pPr>
            <a:r>
              <a:rPr lang="en-GB" sz="900" noProof="1">
                <a:solidFill>
                  <a:srgbClr val="404040">
                    <a:lumMod val="50000"/>
                  </a:srgbClr>
                </a:solidFill>
                <a:latin typeface="Arial" panose="020B0604020202020204"/>
              </a:rPr>
              <a:t>Feature Refinement, updated estimation of efforts</a:t>
            </a:r>
          </a:p>
          <a:p>
            <a:pPr marL="180975" indent="-180975">
              <a:buClr>
                <a:prstClr val="black"/>
              </a:buClr>
              <a:buFont typeface="Arial" panose="020B0604020202020204" pitchFamily="34" charset="0"/>
              <a:buChar char="•"/>
              <a:defRPr/>
            </a:pPr>
            <a:r>
              <a:rPr lang="en-GB" sz="900" noProof="1">
                <a:solidFill>
                  <a:srgbClr val="404040">
                    <a:lumMod val="50000"/>
                  </a:srgbClr>
                </a:solidFill>
                <a:latin typeface="Arial" panose="020B0604020202020204"/>
              </a:rPr>
              <a:t>Decomposition of Features into User Stories</a:t>
            </a:r>
          </a:p>
        </p:txBody>
      </p:sp>
      <p:sp>
        <p:nvSpPr>
          <p:cNvPr id="182" name="Textfeld 190">
            <a:extLst>
              <a:ext uri="{FF2B5EF4-FFF2-40B4-BE49-F238E27FC236}">
                <a16:creationId xmlns:a16="http://schemas.microsoft.com/office/drawing/2014/main" id="{13CC8924-A28F-CD2C-31C8-AA7A0CA39D99}"/>
              </a:ext>
            </a:extLst>
          </p:cNvPr>
          <p:cNvSpPr txBox="1"/>
          <p:nvPr/>
        </p:nvSpPr>
        <p:spPr bwMode="gray">
          <a:xfrm>
            <a:off x="7146542" y="3627972"/>
            <a:ext cx="1427163" cy="376055"/>
          </a:xfrm>
          <a:prstGeom prst="rect">
            <a:avLst/>
          </a:prstGeom>
          <a:noFill/>
        </p:spPr>
        <p:txBody>
          <a:bodyPr wrap="square" rtlCol="0">
            <a:spAutoFit/>
          </a:bodyPr>
          <a:lstStyle/>
          <a:p>
            <a:pPr marL="180975" marR="0" lvl="0" indent="-180975" fontAlgn="auto">
              <a:lnSpc>
                <a:spcPct val="100000"/>
              </a:lnSpc>
              <a:spcBef>
                <a:spcPts val="100"/>
              </a:spcBef>
              <a:spcAft>
                <a:spcPts val="100"/>
              </a:spcAft>
              <a:buClr>
                <a:prstClr val="black"/>
              </a:buClr>
              <a:buSzTx/>
              <a:buFont typeface="Arial" panose="020B0604020202020204" pitchFamily="34" charset="0"/>
              <a:buChar char="•"/>
              <a:tabLst/>
              <a:defRPr/>
            </a:pPr>
            <a:r>
              <a:rPr lang="en-GB" sz="900" noProof="1">
                <a:solidFill>
                  <a:srgbClr val="404040">
                    <a:lumMod val="50000"/>
                  </a:srgbClr>
                </a:solidFill>
                <a:latin typeface="Arial" panose="020B0604020202020204"/>
              </a:rPr>
              <a:t>Execution of Sprint Tasks</a:t>
            </a:r>
          </a:p>
        </p:txBody>
      </p:sp>
      <p:sp>
        <p:nvSpPr>
          <p:cNvPr id="183" name="Textfeld 421">
            <a:extLst>
              <a:ext uri="{FF2B5EF4-FFF2-40B4-BE49-F238E27FC236}">
                <a16:creationId xmlns:a16="http://schemas.microsoft.com/office/drawing/2014/main" id="{F94073D5-9D64-6969-8C59-91C223789022}"/>
              </a:ext>
            </a:extLst>
          </p:cNvPr>
          <p:cNvSpPr txBox="1"/>
          <p:nvPr/>
        </p:nvSpPr>
        <p:spPr bwMode="gray">
          <a:xfrm>
            <a:off x="8441296" y="3618475"/>
            <a:ext cx="1101958" cy="825867"/>
          </a:xfrm>
          <a:prstGeom prst="rect">
            <a:avLst/>
          </a:prstGeom>
          <a:noFill/>
        </p:spPr>
        <p:txBody>
          <a:bodyPr wrap="square" rtlCol="0">
            <a:spAutoFit/>
          </a:bodyPr>
          <a:lstStyle/>
          <a:p>
            <a:pPr marL="180975" indent="-180975">
              <a:spcBef>
                <a:spcPts val="100"/>
              </a:spcBef>
              <a:spcAft>
                <a:spcPts val="100"/>
              </a:spcAft>
              <a:buClr>
                <a:prstClr val="black"/>
              </a:buClr>
              <a:buFont typeface="Arial" panose="020B0604020202020204" pitchFamily="34" charset="0"/>
              <a:buChar char="•"/>
              <a:defRPr/>
            </a:pPr>
            <a:r>
              <a:rPr lang="en-GB" sz="900" noProof="1">
                <a:solidFill>
                  <a:srgbClr val="404040">
                    <a:lumMod val="50000"/>
                  </a:srgbClr>
                </a:solidFill>
                <a:latin typeface="Arial" panose="020B0604020202020204"/>
              </a:rPr>
              <a:t>Verification of story’s acceptance criteria</a:t>
            </a:r>
          </a:p>
          <a:p>
            <a:pPr marL="0" marR="0" lvl="0" indent="0" algn="l" defTabSz="914400" rtl="0" eaLnBrk="1" fontAlgn="auto" latinLnBrk="0" hangingPunct="1">
              <a:lnSpc>
                <a:spcPct val="100000"/>
              </a:lnSpc>
              <a:spcBef>
                <a:spcPts val="100"/>
              </a:spcBef>
              <a:spcAft>
                <a:spcPts val="100"/>
              </a:spcAft>
              <a:buClr>
                <a:prstClr val="black"/>
              </a:buClr>
              <a:buSzTx/>
              <a:buFontTx/>
              <a:buNone/>
              <a:tabLst/>
              <a:defRPr/>
            </a:pPr>
            <a:endParaRPr kumimoji="0" lang="en-GB" sz="1000" b="0" i="0" u="none" strike="noStrike" kern="1200" cap="none" spc="0" normalizeH="0" baseline="0" noProof="1">
              <a:ln>
                <a:noFill/>
              </a:ln>
              <a:solidFill>
                <a:srgbClr val="404040">
                  <a:lumMod val="50000"/>
                </a:srgbClr>
              </a:solidFill>
              <a:effectLst/>
              <a:uLnTx/>
              <a:uFillTx/>
              <a:latin typeface="Arial" panose="020B0604020202020204"/>
              <a:ea typeface="+mn-ea"/>
              <a:cs typeface="+mn-cs"/>
            </a:endParaRPr>
          </a:p>
        </p:txBody>
      </p:sp>
      <p:sp>
        <p:nvSpPr>
          <p:cNvPr id="184" name="Rectangle: Rounded Corners 183">
            <a:extLst>
              <a:ext uri="{FF2B5EF4-FFF2-40B4-BE49-F238E27FC236}">
                <a16:creationId xmlns:a16="http://schemas.microsoft.com/office/drawing/2014/main" id="{8FB6D6DF-0B46-AC32-3B4C-2B7D234706AD}"/>
              </a:ext>
            </a:extLst>
          </p:cNvPr>
          <p:cNvSpPr/>
          <p:nvPr/>
        </p:nvSpPr>
        <p:spPr>
          <a:xfrm>
            <a:off x="100399" y="3464025"/>
            <a:ext cx="392406" cy="831061"/>
          </a:xfrm>
          <a:prstGeom prst="roundRect">
            <a:avLst/>
          </a:prstGeom>
          <a:solidFill>
            <a:srgbClr val="2E40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100"/>
          </a:p>
        </p:txBody>
      </p:sp>
      <p:sp>
        <p:nvSpPr>
          <p:cNvPr id="185" name="Rectangle: Rounded Corners 184">
            <a:extLst>
              <a:ext uri="{FF2B5EF4-FFF2-40B4-BE49-F238E27FC236}">
                <a16:creationId xmlns:a16="http://schemas.microsoft.com/office/drawing/2014/main" id="{6DE7E672-7676-01A2-7134-7884AC012F83}"/>
              </a:ext>
            </a:extLst>
          </p:cNvPr>
          <p:cNvSpPr/>
          <p:nvPr/>
        </p:nvSpPr>
        <p:spPr>
          <a:xfrm>
            <a:off x="371672" y="3468062"/>
            <a:ext cx="9171581" cy="831061"/>
          </a:xfrm>
          <a:prstGeom prst="roundRect">
            <a:avLst/>
          </a:prstGeom>
          <a:solidFill>
            <a:srgbClr val="2E404D">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191" name="Rectangle: Rounded Corners 190">
            <a:extLst>
              <a:ext uri="{FF2B5EF4-FFF2-40B4-BE49-F238E27FC236}">
                <a16:creationId xmlns:a16="http://schemas.microsoft.com/office/drawing/2014/main" id="{882608D9-6337-0C58-6156-AD05A2B38900}"/>
              </a:ext>
            </a:extLst>
          </p:cNvPr>
          <p:cNvSpPr/>
          <p:nvPr/>
        </p:nvSpPr>
        <p:spPr>
          <a:xfrm>
            <a:off x="106838" y="4387161"/>
            <a:ext cx="392406" cy="831061"/>
          </a:xfrm>
          <a:prstGeom prst="roundRect">
            <a:avLst/>
          </a:prstGeom>
          <a:solidFill>
            <a:srgbClr val="2E40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100"/>
          </a:p>
        </p:txBody>
      </p:sp>
      <p:grpSp>
        <p:nvGrpSpPr>
          <p:cNvPr id="193" name="Group 192">
            <a:extLst>
              <a:ext uri="{FF2B5EF4-FFF2-40B4-BE49-F238E27FC236}">
                <a16:creationId xmlns:a16="http://schemas.microsoft.com/office/drawing/2014/main" id="{0EACB0AC-2C68-13C5-0354-CA78ED2E2895}"/>
              </a:ext>
            </a:extLst>
          </p:cNvPr>
          <p:cNvGrpSpPr/>
          <p:nvPr/>
        </p:nvGrpSpPr>
        <p:grpSpPr>
          <a:xfrm>
            <a:off x="2950291" y="4608976"/>
            <a:ext cx="591847" cy="452129"/>
            <a:chOff x="3964834" y="4084498"/>
            <a:chExt cx="591847" cy="452129"/>
          </a:xfrm>
        </p:grpSpPr>
        <p:pic>
          <p:nvPicPr>
            <p:cNvPr id="194" name="Graphic 193" descr="User with solid fill">
              <a:extLst>
                <a:ext uri="{FF2B5EF4-FFF2-40B4-BE49-F238E27FC236}">
                  <a16:creationId xmlns:a16="http://schemas.microsoft.com/office/drawing/2014/main" id="{6AE02330-F508-207C-558D-8395618A1AB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83143" y="4084498"/>
              <a:ext cx="314122" cy="314122"/>
            </a:xfrm>
            <a:prstGeom prst="rect">
              <a:avLst/>
            </a:prstGeom>
          </p:spPr>
        </p:pic>
        <p:sp>
          <p:nvSpPr>
            <p:cNvPr id="195" name="TextBox 194">
              <a:extLst>
                <a:ext uri="{FF2B5EF4-FFF2-40B4-BE49-F238E27FC236}">
                  <a16:creationId xmlns:a16="http://schemas.microsoft.com/office/drawing/2014/main" id="{E329118A-A4A9-B687-69C1-E569627AE0D5}"/>
                </a:ext>
              </a:extLst>
            </p:cNvPr>
            <p:cNvSpPr txBox="1"/>
            <p:nvPr/>
          </p:nvSpPr>
          <p:spPr>
            <a:xfrm>
              <a:off x="3964834" y="4336572"/>
              <a:ext cx="591847" cy="200055"/>
            </a:xfrm>
            <a:prstGeom prst="rect">
              <a:avLst/>
            </a:prstGeom>
            <a:noFill/>
          </p:spPr>
          <p:txBody>
            <a:bodyPr wrap="square" rtlCol="0">
              <a:spAutoFit/>
            </a:bodyPr>
            <a:lstStyle/>
            <a:p>
              <a:r>
                <a:rPr lang="en-US" sz="700">
                  <a:solidFill>
                    <a:schemeClr val="accent6"/>
                  </a:solidFill>
                </a:rPr>
                <a:t>Architect</a:t>
              </a:r>
              <a:endParaRPr lang="en-IN" sz="700">
                <a:solidFill>
                  <a:schemeClr val="accent6"/>
                </a:solidFill>
              </a:endParaRPr>
            </a:p>
          </p:txBody>
        </p:sp>
      </p:grpSp>
      <p:grpSp>
        <p:nvGrpSpPr>
          <p:cNvPr id="196" name="Group 195">
            <a:extLst>
              <a:ext uri="{FF2B5EF4-FFF2-40B4-BE49-F238E27FC236}">
                <a16:creationId xmlns:a16="http://schemas.microsoft.com/office/drawing/2014/main" id="{178447D3-5F96-E1F6-35EA-7EFD04BC38CD}"/>
              </a:ext>
            </a:extLst>
          </p:cNvPr>
          <p:cNvGrpSpPr/>
          <p:nvPr/>
        </p:nvGrpSpPr>
        <p:grpSpPr>
          <a:xfrm>
            <a:off x="3515346" y="4522600"/>
            <a:ext cx="843699" cy="612657"/>
            <a:chOff x="2065881" y="4017648"/>
            <a:chExt cx="843699" cy="612657"/>
          </a:xfrm>
        </p:grpSpPr>
        <p:pic>
          <p:nvPicPr>
            <p:cNvPr id="197" name="Graphic 196" descr="User with solid fill">
              <a:extLst>
                <a:ext uri="{FF2B5EF4-FFF2-40B4-BE49-F238E27FC236}">
                  <a16:creationId xmlns:a16="http://schemas.microsoft.com/office/drawing/2014/main" id="{8398A371-BFA9-6DB0-FCF2-8B8B074B078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00197" y="4017648"/>
              <a:ext cx="314122" cy="314122"/>
            </a:xfrm>
            <a:prstGeom prst="rect">
              <a:avLst/>
            </a:prstGeom>
          </p:spPr>
        </p:pic>
        <p:pic>
          <p:nvPicPr>
            <p:cNvPr id="198" name="Graphic 197" descr="User with solid fill">
              <a:extLst>
                <a:ext uri="{FF2B5EF4-FFF2-40B4-BE49-F238E27FC236}">
                  <a16:creationId xmlns:a16="http://schemas.microsoft.com/office/drawing/2014/main" id="{A81BCBFF-0B01-7E92-9869-D2BBC500C14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11125" y="4017648"/>
              <a:ext cx="314122" cy="314122"/>
            </a:xfrm>
            <a:prstGeom prst="rect">
              <a:avLst/>
            </a:prstGeom>
          </p:spPr>
        </p:pic>
        <p:pic>
          <p:nvPicPr>
            <p:cNvPr id="199" name="Graphic 198" descr="User with solid fill">
              <a:extLst>
                <a:ext uri="{FF2B5EF4-FFF2-40B4-BE49-F238E27FC236}">
                  <a16:creationId xmlns:a16="http://schemas.microsoft.com/office/drawing/2014/main" id="{981CDFD3-9807-8FE7-347B-2C1CB2973E7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31174" y="4017648"/>
              <a:ext cx="314122" cy="314122"/>
            </a:xfrm>
            <a:prstGeom prst="rect">
              <a:avLst/>
            </a:prstGeom>
          </p:spPr>
        </p:pic>
        <p:sp>
          <p:nvSpPr>
            <p:cNvPr id="200" name="TextBox 199">
              <a:extLst>
                <a:ext uri="{FF2B5EF4-FFF2-40B4-BE49-F238E27FC236}">
                  <a16:creationId xmlns:a16="http://schemas.microsoft.com/office/drawing/2014/main" id="{76B11696-B3CE-A99E-837A-7B3FC8694738}"/>
                </a:ext>
              </a:extLst>
            </p:cNvPr>
            <p:cNvSpPr txBox="1"/>
            <p:nvPr/>
          </p:nvSpPr>
          <p:spPr>
            <a:xfrm>
              <a:off x="2065881" y="4322528"/>
              <a:ext cx="843699" cy="307777"/>
            </a:xfrm>
            <a:prstGeom prst="rect">
              <a:avLst/>
            </a:prstGeom>
            <a:noFill/>
          </p:spPr>
          <p:txBody>
            <a:bodyPr wrap="square" rtlCol="0">
              <a:spAutoFit/>
            </a:bodyPr>
            <a:lstStyle/>
            <a:p>
              <a:pPr algn="ctr"/>
              <a:r>
                <a:rPr lang="en-US" sz="700">
                  <a:solidFill>
                    <a:schemeClr val="bg2"/>
                  </a:solidFill>
                </a:rPr>
                <a:t>Individual Work Stream Lead </a:t>
              </a:r>
              <a:endParaRPr lang="en-IN" sz="700">
                <a:solidFill>
                  <a:schemeClr val="bg2"/>
                </a:solidFill>
              </a:endParaRPr>
            </a:p>
          </p:txBody>
        </p:sp>
      </p:grpSp>
      <p:grpSp>
        <p:nvGrpSpPr>
          <p:cNvPr id="201" name="Group 200">
            <a:extLst>
              <a:ext uri="{FF2B5EF4-FFF2-40B4-BE49-F238E27FC236}">
                <a16:creationId xmlns:a16="http://schemas.microsoft.com/office/drawing/2014/main" id="{9A8A08FB-2EFD-E675-D97B-CD0702A268A7}"/>
              </a:ext>
            </a:extLst>
          </p:cNvPr>
          <p:cNvGrpSpPr/>
          <p:nvPr/>
        </p:nvGrpSpPr>
        <p:grpSpPr>
          <a:xfrm>
            <a:off x="5732609" y="4530331"/>
            <a:ext cx="1507579" cy="505450"/>
            <a:chOff x="1822417" y="4017648"/>
            <a:chExt cx="1507579" cy="505450"/>
          </a:xfrm>
        </p:grpSpPr>
        <p:pic>
          <p:nvPicPr>
            <p:cNvPr id="202" name="Graphic 201" descr="User with solid fill">
              <a:extLst>
                <a:ext uri="{FF2B5EF4-FFF2-40B4-BE49-F238E27FC236}">
                  <a16:creationId xmlns:a16="http://schemas.microsoft.com/office/drawing/2014/main" id="{B7C4FB71-D0B9-CFDD-B7A9-115C7123054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00197" y="4017648"/>
              <a:ext cx="314122" cy="314122"/>
            </a:xfrm>
            <a:prstGeom prst="rect">
              <a:avLst/>
            </a:prstGeom>
          </p:spPr>
        </p:pic>
        <p:pic>
          <p:nvPicPr>
            <p:cNvPr id="203" name="Graphic 202" descr="User with solid fill">
              <a:extLst>
                <a:ext uri="{FF2B5EF4-FFF2-40B4-BE49-F238E27FC236}">
                  <a16:creationId xmlns:a16="http://schemas.microsoft.com/office/drawing/2014/main" id="{AF9338C2-3280-E269-7A00-D5E5F2DA4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11125" y="4017648"/>
              <a:ext cx="314122" cy="314122"/>
            </a:xfrm>
            <a:prstGeom prst="rect">
              <a:avLst/>
            </a:prstGeom>
          </p:spPr>
        </p:pic>
        <p:pic>
          <p:nvPicPr>
            <p:cNvPr id="204" name="Graphic 203" descr="User with solid fill">
              <a:extLst>
                <a:ext uri="{FF2B5EF4-FFF2-40B4-BE49-F238E27FC236}">
                  <a16:creationId xmlns:a16="http://schemas.microsoft.com/office/drawing/2014/main" id="{071BCB17-873C-2490-661F-DD6BE965596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31174" y="4017648"/>
              <a:ext cx="314122" cy="314122"/>
            </a:xfrm>
            <a:prstGeom prst="rect">
              <a:avLst/>
            </a:prstGeom>
          </p:spPr>
        </p:pic>
        <p:pic>
          <p:nvPicPr>
            <p:cNvPr id="205" name="Graphic 204" descr="User with solid fill">
              <a:extLst>
                <a:ext uri="{FF2B5EF4-FFF2-40B4-BE49-F238E27FC236}">
                  <a16:creationId xmlns:a16="http://schemas.microsoft.com/office/drawing/2014/main" id="{89AF9753-71F2-3644-2B7F-151E635DDD7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557730" y="4017648"/>
              <a:ext cx="314122" cy="314122"/>
            </a:xfrm>
            <a:prstGeom prst="rect">
              <a:avLst/>
            </a:prstGeom>
          </p:spPr>
        </p:pic>
        <p:sp>
          <p:nvSpPr>
            <p:cNvPr id="206" name="TextBox 205">
              <a:extLst>
                <a:ext uri="{FF2B5EF4-FFF2-40B4-BE49-F238E27FC236}">
                  <a16:creationId xmlns:a16="http://schemas.microsoft.com/office/drawing/2014/main" id="{70A42227-ADDF-9F7F-62E1-6EAAD0DB4C63}"/>
                </a:ext>
              </a:extLst>
            </p:cNvPr>
            <p:cNvSpPr txBox="1"/>
            <p:nvPr/>
          </p:nvSpPr>
          <p:spPr>
            <a:xfrm>
              <a:off x="1822417" y="4323043"/>
              <a:ext cx="1507579" cy="200055"/>
            </a:xfrm>
            <a:prstGeom prst="rect">
              <a:avLst/>
            </a:prstGeom>
            <a:noFill/>
          </p:spPr>
          <p:txBody>
            <a:bodyPr wrap="square" rtlCol="0">
              <a:spAutoFit/>
            </a:bodyPr>
            <a:lstStyle/>
            <a:p>
              <a:pPr algn="ctr"/>
              <a:r>
                <a:rPr lang="en-US" sz="700">
                  <a:solidFill>
                    <a:schemeClr val="bg2"/>
                  </a:solidFill>
                </a:rPr>
                <a:t>Engineers | Designers | SMEs</a:t>
              </a:r>
              <a:endParaRPr lang="en-IN" sz="700">
                <a:solidFill>
                  <a:schemeClr val="bg2"/>
                </a:solidFill>
              </a:endParaRPr>
            </a:p>
          </p:txBody>
        </p:sp>
      </p:grpSp>
      <p:grpSp>
        <p:nvGrpSpPr>
          <p:cNvPr id="215" name="Group 214">
            <a:extLst>
              <a:ext uri="{FF2B5EF4-FFF2-40B4-BE49-F238E27FC236}">
                <a16:creationId xmlns:a16="http://schemas.microsoft.com/office/drawing/2014/main" id="{AEA8A1CC-D726-CE6B-ABDC-3AE35D76FE6C}"/>
              </a:ext>
            </a:extLst>
          </p:cNvPr>
          <p:cNvGrpSpPr/>
          <p:nvPr/>
        </p:nvGrpSpPr>
        <p:grpSpPr>
          <a:xfrm>
            <a:off x="7675851" y="4453337"/>
            <a:ext cx="591847" cy="452129"/>
            <a:chOff x="3964834" y="4084498"/>
            <a:chExt cx="591847" cy="452129"/>
          </a:xfrm>
        </p:grpSpPr>
        <p:pic>
          <p:nvPicPr>
            <p:cNvPr id="216" name="Graphic 215" descr="User with solid fill">
              <a:extLst>
                <a:ext uri="{FF2B5EF4-FFF2-40B4-BE49-F238E27FC236}">
                  <a16:creationId xmlns:a16="http://schemas.microsoft.com/office/drawing/2014/main" id="{9516BE2C-14E4-0D24-B49F-22C8B7E4105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083143" y="4084498"/>
              <a:ext cx="314122" cy="314122"/>
            </a:xfrm>
            <a:prstGeom prst="rect">
              <a:avLst/>
            </a:prstGeom>
          </p:spPr>
        </p:pic>
        <p:sp>
          <p:nvSpPr>
            <p:cNvPr id="217" name="TextBox 216">
              <a:extLst>
                <a:ext uri="{FF2B5EF4-FFF2-40B4-BE49-F238E27FC236}">
                  <a16:creationId xmlns:a16="http://schemas.microsoft.com/office/drawing/2014/main" id="{FEA1F99A-F883-4115-FDE8-1FF739A56145}"/>
                </a:ext>
              </a:extLst>
            </p:cNvPr>
            <p:cNvSpPr txBox="1"/>
            <p:nvPr/>
          </p:nvSpPr>
          <p:spPr>
            <a:xfrm>
              <a:off x="3964834" y="4336572"/>
              <a:ext cx="591847" cy="200055"/>
            </a:xfrm>
            <a:prstGeom prst="rect">
              <a:avLst/>
            </a:prstGeom>
            <a:noFill/>
          </p:spPr>
          <p:txBody>
            <a:bodyPr wrap="square" rtlCol="0">
              <a:spAutoFit/>
            </a:bodyPr>
            <a:lstStyle/>
            <a:p>
              <a:r>
                <a:rPr lang="en-US" sz="700">
                  <a:solidFill>
                    <a:schemeClr val="accent6"/>
                  </a:solidFill>
                </a:rPr>
                <a:t>Architect</a:t>
              </a:r>
              <a:endParaRPr lang="en-IN" sz="700">
                <a:solidFill>
                  <a:schemeClr val="accent6"/>
                </a:solidFill>
              </a:endParaRPr>
            </a:p>
          </p:txBody>
        </p:sp>
      </p:grpSp>
      <p:grpSp>
        <p:nvGrpSpPr>
          <p:cNvPr id="218" name="Group 217">
            <a:extLst>
              <a:ext uri="{FF2B5EF4-FFF2-40B4-BE49-F238E27FC236}">
                <a16:creationId xmlns:a16="http://schemas.microsoft.com/office/drawing/2014/main" id="{B7BE8DCB-A3DB-4612-73BC-2B353F009CDF}"/>
              </a:ext>
            </a:extLst>
          </p:cNvPr>
          <p:cNvGrpSpPr/>
          <p:nvPr/>
        </p:nvGrpSpPr>
        <p:grpSpPr>
          <a:xfrm>
            <a:off x="8794568" y="4477661"/>
            <a:ext cx="843699" cy="613172"/>
            <a:chOff x="2135880" y="4017648"/>
            <a:chExt cx="843699" cy="613172"/>
          </a:xfrm>
        </p:grpSpPr>
        <p:pic>
          <p:nvPicPr>
            <p:cNvPr id="219" name="Graphic 218" descr="User with solid fill">
              <a:extLst>
                <a:ext uri="{FF2B5EF4-FFF2-40B4-BE49-F238E27FC236}">
                  <a16:creationId xmlns:a16="http://schemas.microsoft.com/office/drawing/2014/main" id="{2CDDD313-B744-6845-ED79-DA2AE632E59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00197" y="4017648"/>
              <a:ext cx="314122" cy="314122"/>
            </a:xfrm>
            <a:prstGeom prst="rect">
              <a:avLst/>
            </a:prstGeom>
          </p:spPr>
        </p:pic>
        <p:pic>
          <p:nvPicPr>
            <p:cNvPr id="220" name="Graphic 219" descr="User with solid fill">
              <a:extLst>
                <a:ext uri="{FF2B5EF4-FFF2-40B4-BE49-F238E27FC236}">
                  <a16:creationId xmlns:a16="http://schemas.microsoft.com/office/drawing/2014/main" id="{23F4D3B2-1E89-8B4F-A890-33A893153AD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11125" y="4017648"/>
              <a:ext cx="314122" cy="314122"/>
            </a:xfrm>
            <a:prstGeom prst="rect">
              <a:avLst/>
            </a:prstGeom>
          </p:spPr>
        </p:pic>
        <p:pic>
          <p:nvPicPr>
            <p:cNvPr id="221" name="Graphic 220" descr="User with solid fill">
              <a:extLst>
                <a:ext uri="{FF2B5EF4-FFF2-40B4-BE49-F238E27FC236}">
                  <a16:creationId xmlns:a16="http://schemas.microsoft.com/office/drawing/2014/main" id="{0398571D-902F-C7A3-3639-379D257F104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31174" y="4017648"/>
              <a:ext cx="314122" cy="314122"/>
            </a:xfrm>
            <a:prstGeom prst="rect">
              <a:avLst/>
            </a:prstGeom>
          </p:spPr>
        </p:pic>
        <p:sp>
          <p:nvSpPr>
            <p:cNvPr id="222" name="TextBox 221">
              <a:extLst>
                <a:ext uri="{FF2B5EF4-FFF2-40B4-BE49-F238E27FC236}">
                  <a16:creationId xmlns:a16="http://schemas.microsoft.com/office/drawing/2014/main" id="{4DBE7361-A01E-554F-8D22-4D3717C30529}"/>
                </a:ext>
              </a:extLst>
            </p:cNvPr>
            <p:cNvSpPr txBox="1"/>
            <p:nvPr/>
          </p:nvSpPr>
          <p:spPr>
            <a:xfrm>
              <a:off x="2135880" y="4323043"/>
              <a:ext cx="843699" cy="307777"/>
            </a:xfrm>
            <a:prstGeom prst="rect">
              <a:avLst/>
            </a:prstGeom>
            <a:noFill/>
          </p:spPr>
          <p:txBody>
            <a:bodyPr wrap="square" rtlCol="0">
              <a:spAutoFit/>
            </a:bodyPr>
            <a:lstStyle/>
            <a:p>
              <a:pPr algn="ctr"/>
              <a:r>
                <a:rPr lang="en-US" sz="700">
                  <a:solidFill>
                    <a:schemeClr val="bg2"/>
                  </a:solidFill>
                </a:rPr>
                <a:t>Individual Work Stream Lead </a:t>
              </a:r>
              <a:endParaRPr lang="en-IN" sz="700">
                <a:solidFill>
                  <a:schemeClr val="bg2"/>
                </a:solidFill>
              </a:endParaRPr>
            </a:p>
          </p:txBody>
        </p:sp>
      </p:grpSp>
      <p:grpSp>
        <p:nvGrpSpPr>
          <p:cNvPr id="223" name="Group 222">
            <a:extLst>
              <a:ext uri="{FF2B5EF4-FFF2-40B4-BE49-F238E27FC236}">
                <a16:creationId xmlns:a16="http://schemas.microsoft.com/office/drawing/2014/main" id="{0ACB77EF-1F26-E02A-9882-258F5A7F19B2}"/>
              </a:ext>
            </a:extLst>
          </p:cNvPr>
          <p:cNvGrpSpPr/>
          <p:nvPr/>
        </p:nvGrpSpPr>
        <p:grpSpPr>
          <a:xfrm>
            <a:off x="8090343" y="4453839"/>
            <a:ext cx="843699" cy="667632"/>
            <a:chOff x="3964834" y="4084438"/>
            <a:chExt cx="843699" cy="667632"/>
          </a:xfrm>
        </p:grpSpPr>
        <p:pic>
          <p:nvPicPr>
            <p:cNvPr id="224" name="Graphic 223" descr="User with solid fill">
              <a:extLst>
                <a:ext uri="{FF2B5EF4-FFF2-40B4-BE49-F238E27FC236}">
                  <a16:creationId xmlns:a16="http://schemas.microsoft.com/office/drawing/2014/main" id="{48BE9A8B-66AA-5E79-C584-88451A4A778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05811" y="4084438"/>
              <a:ext cx="314122" cy="314122"/>
            </a:xfrm>
            <a:prstGeom prst="rect">
              <a:avLst/>
            </a:prstGeom>
          </p:spPr>
        </p:pic>
        <p:sp>
          <p:nvSpPr>
            <p:cNvPr id="225" name="TextBox 224">
              <a:extLst>
                <a:ext uri="{FF2B5EF4-FFF2-40B4-BE49-F238E27FC236}">
                  <a16:creationId xmlns:a16="http://schemas.microsoft.com/office/drawing/2014/main" id="{56DBC99B-A32D-671D-E06A-2688359FBDC3}"/>
                </a:ext>
              </a:extLst>
            </p:cNvPr>
            <p:cNvSpPr txBox="1"/>
            <p:nvPr/>
          </p:nvSpPr>
          <p:spPr>
            <a:xfrm>
              <a:off x="3964834" y="4336572"/>
              <a:ext cx="843699" cy="415498"/>
            </a:xfrm>
            <a:prstGeom prst="rect">
              <a:avLst/>
            </a:prstGeom>
            <a:noFill/>
          </p:spPr>
          <p:txBody>
            <a:bodyPr wrap="square" rtlCol="0">
              <a:spAutoFit/>
            </a:bodyPr>
            <a:lstStyle/>
            <a:p>
              <a:pPr algn="ctr"/>
              <a:r>
                <a:rPr lang="en-US" sz="700">
                  <a:solidFill>
                    <a:schemeClr val="accent5"/>
                  </a:solidFill>
                </a:rPr>
                <a:t>ITSO/Business/Enterprise Architect</a:t>
              </a:r>
              <a:endParaRPr lang="en-IN" sz="700">
                <a:solidFill>
                  <a:schemeClr val="accent5"/>
                </a:solidFill>
              </a:endParaRPr>
            </a:p>
          </p:txBody>
        </p:sp>
      </p:grpSp>
      <p:sp>
        <p:nvSpPr>
          <p:cNvPr id="226" name="TextBox 225">
            <a:extLst>
              <a:ext uri="{FF2B5EF4-FFF2-40B4-BE49-F238E27FC236}">
                <a16:creationId xmlns:a16="http://schemas.microsoft.com/office/drawing/2014/main" id="{B4BCEFE2-B7F9-4573-CFD8-8FCC33F78B68}"/>
              </a:ext>
            </a:extLst>
          </p:cNvPr>
          <p:cNvSpPr txBox="1"/>
          <p:nvPr/>
        </p:nvSpPr>
        <p:spPr>
          <a:xfrm rot="16200000">
            <a:off x="-372982" y="3371044"/>
            <a:ext cx="1376436" cy="223288"/>
          </a:xfrm>
          <a:prstGeom prst="rect">
            <a:avLst/>
          </a:prstGeom>
        </p:spPr>
        <p:txBody>
          <a:bodyPr vert="horz" wrap="square" lIns="0" tIns="0" rIns="0" bIns="0" rtlCol="0">
            <a:noAutofit/>
          </a:bodyPr>
          <a:lstStyle/>
          <a:p>
            <a:pPr algn="l"/>
            <a:r>
              <a:rPr lang="en-US" sz="1100">
                <a:solidFill>
                  <a:srgbClr val="F2F2F2"/>
                </a:solidFill>
              </a:rPr>
              <a:t>Activities</a:t>
            </a:r>
            <a:endParaRPr lang="en-IN" sz="1100">
              <a:solidFill>
                <a:srgbClr val="F2F2F2"/>
              </a:solidFill>
            </a:endParaRPr>
          </a:p>
        </p:txBody>
      </p:sp>
      <p:sp>
        <p:nvSpPr>
          <p:cNvPr id="227" name="TextBox 226">
            <a:extLst>
              <a:ext uri="{FF2B5EF4-FFF2-40B4-BE49-F238E27FC236}">
                <a16:creationId xmlns:a16="http://schemas.microsoft.com/office/drawing/2014/main" id="{50E8D4C1-E8CB-387D-00E2-F982D65B7D72}"/>
              </a:ext>
            </a:extLst>
          </p:cNvPr>
          <p:cNvSpPr txBox="1"/>
          <p:nvPr/>
        </p:nvSpPr>
        <p:spPr>
          <a:xfrm rot="16200000">
            <a:off x="177928" y="4308472"/>
            <a:ext cx="856713" cy="968293"/>
          </a:xfrm>
          <a:prstGeom prst="rect">
            <a:avLst/>
          </a:prstGeom>
        </p:spPr>
        <p:txBody>
          <a:bodyPr vert="horz" wrap="square" lIns="0" tIns="0" rIns="0" bIns="0" rtlCol="0">
            <a:noAutofit/>
          </a:bodyPr>
          <a:lstStyle/>
          <a:p>
            <a:pPr algn="ctr"/>
            <a:r>
              <a:rPr lang="en-US" sz="1100">
                <a:solidFill>
                  <a:srgbClr val="F2F2F2"/>
                </a:solidFill>
              </a:rPr>
              <a:t>Key Personnel</a:t>
            </a:r>
            <a:endParaRPr lang="en-IN" sz="1100">
              <a:solidFill>
                <a:srgbClr val="F2F2F2"/>
              </a:solidFill>
            </a:endParaRPr>
          </a:p>
        </p:txBody>
      </p:sp>
      <p:cxnSp>
        <p:nvCxnSpPr>
          <p:cNvPr id="228" name="Connector: Elbow 227">
            <a:extLst>
              <a:ext uri="{FF2B5EF4-FFF2-40B4-BE49-F238E27FC236}">
                <a16:creationId xmlns:a16="http://schemas.microsoft.com/office/drawing/2014/main" id="{AE63C31B-68EA-FD52-8DC7-B43FE400342E}"/>
              </a:ext>
            </a:extLst>
          </p:cNvPr>
          <p:cNvCxnSpPr>
            <a:cxnSpLocks/>
          </p:cNvCxnSpPr>
          <p:nvPr/>
        </p:nvCxnSpPr>
        <p:spPr>
          <a:xfrm rot="5400000">
            <a:off x="1385421" y="3592546"/>
            <a:ext cx="3408278" cy="371859"/>
          </a:xfrm>
          <a:prstGeom prst="bentConnector3">
            <a:avLst>
              <a:gd name="adj1" fmla="val 65899"/>
            </a:avLst>
          </a:prstGeom>
          <a:ln w="6350">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29" name="Connector: Elbow 228">
            <a:extLst>
              <a:ext uri="{FF2B5EF4-FFF2-40B4-BE49-F238E27FC236}">
                <a16:creationId xmlns:a16="http://schemas.microsoft.com/office/drawing/2014/main" id="{64B25A31-B637-E79F-FE9C-3E6F42C3DCB2}"/>
              </a:ext>
            </a:extLst>
          </p:cNvPr>
          <p:cNvCxnSpPr>
            <a:cxnSpLocks/>
          </p:cNvCxnSpPr>
          <p:nvPr/>
        </p:nvCxnSpPr>
        <p:spPr>
          <a:xfrm rot="16200000" flipH="1">
            <a:off x="3305644" y="3925266"/>
            <a:ext cx="3984609" cy="23829"/>
          </a:xfrm>
          <a:prstGeom prst="bentConnector3">
            <a:avLst>
              <a:gd name="adj1" fmla="val 100784"/>
            </a:avLst>
          </a:prstGeom>
          <a:ln w="6350">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sp>
        <p:nvSpPr>
          <p:cNvPr id="252" name="Rectangle 251">
            <a:extLst>
              <a:ext uri="{FF2B5EF4-FFF2-40B4-BE49-F238E27FC236}">
                <a16:creationId xmlns:a16="http://schemas.microsoft.com/office/drawing/2014/main" id="{34692724-1FD3-1661-46B8-7B42DEB52A08}"/>
              </a:ext>
            </a:extLst>
          </p:cNvPr>
          <p:cNvSpPr/>
          <p:nvPr/>
        </p:nvSpPr>
        <p:spPr>
          <a:xfrm>
            <a:off x="167368" y="5255616"/>
            <a:ext cx="3384000" cy="1314861"/>
          </a:xfrm>
          <a:prstGeom prst="rect">
            <a:avLst/>
          </a:prstGeom>
          <a:solidFill>
            <a:schemeClr val="bg1">
              <a:lumMod val="9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r>
              <a:rPr kumimoji="1" lang="en-US" sz="900">
                <a:solidFill>
                  <a:schemeClr val="tx1">
                    <a:lumMod val="50000"/>
                  </a:schemeClr>
                </a:solidFill>
              </a:rPr>
              <a:t>Each Epic, Feature, Story should have ROI based on either of:</a:t>
            </a:r>
          </a:p>
          <a:p>
            <a:pPr marL="228600" indent="-228600">
              <a:buFont typeface="+mj-lt"/>
              <a:buAutoNum type="arabicPeriod"/>
            </a:pPr>
            <a:r>
              <a:rPr kumimoji="1" lang="en-US" sz="900" b="1" i="1">
                <a:solidFill>
                  <a:schemeClr val="tx1">
                    <a:lumMod val="50000"/>
                  </a:schemeClr>
                </a:solidFill>
              </a:rPr>
              <a:t>MTTR Reduction </a:t>
            </a:r>
            <a:r>
              <a:rPr kumimoji="1" lang="en-US" sz="900">
                <a:solidFill>
                  <a:schemeClr val="tx1">
                    <a:lumMod val="50000"/>
                  </a:schemeClr>
                </a:solidFill>
              </a:rPr>
              <a:t>&gt;&gt; based on service now data</a:t>
            </a:r>
          </a:p>
          <a:p>
            <a:pPr marL="228600" indent="-228600">
              <a:buFont typeface="+mj-lt"/>
              <a:buAutoNum type="arabicPeriod"/>
            </a:pPr>
            <a:r>
              <a:rPr kumimoji="1" lang="en-US" sz="900" b="1" i="1">
                <a:solidFill>
                  <a:schemeClr val="tx1">
                    <a:lumMod val="50000"/>
                  </a:schemeClr>
                </a:solidFill>
              </a:rPr>
              <a:t>Toil Reduction </a:t>
            </a:r>
            <a:r>
              <a:rPr kumimoji="1" lang="en-US" sz="900">
                <a:solidFill>
                  <a:schemeClr val="tx1">
                    <a:lumMod val="50000"/>
                  </a:schemeClr>
                </a:solidFill>
              </a:rPr>
              <a:t>&gt;&gt; reduction in manual efforts</a:t>
            </a:r>
          </a:p>
          <a:p>
            <a:pPr marL="228600" indent="-228600">
              <a:buFont typeface="+mj-lt"/>
              <a:buAutoNum type="arabicPeriod"/>
            </a:pPr>
            <a:r>
              <a:rPr kumimoji="1" lang="en-US" sz="900" b="1" i="1">
                <a:solidFill>
                  <a:schemeClr val="tx1">
                    <a:lumMod val="50000"/>
                  </a:schemeClr>
                </a:solidFill>
              </a:rPr>
              <a:t>Alert Volumes Reduction</a:t>
            </a:r>
            <a:r>
              <a:rPr kumimoji="1" lang="en-US" sz="900">
                <a:solidFill>
                  <a:schemeClr val="tx1">
                    <a:lumMod val="50000"/>
                  </a:schemeClr>
                </a:solidFill>
              </a:rPr>
              <a:t>&gt;&gt; based on service now data</a:t>
            </a:r>
          </a:p>
          <a:p>
            <a:pPr marL="228600" indent="-228600">
              <a:buFont typeface="+mj-lt"/>
              <a:buAutoNum type="arabicPeriod"/>
            </a:pPr>
            <a:r>
              <a:rPr kumimoji="1" lang="en-US" sz="900" b="1" i="1">
                <a:solidFill>
                  <a:schemeClr val="tx1">
                    <a:lumMod val="50000"/>
                  </a:schemeClr>
                </a:solidFill>
              </a:rPr>
              <a:t>Reduces Risk, Increases Stability </a:t>
            </a:r>
            <a:r>
              <a:rPr kumimoji="1" lang="en-US" sz="900">
                <a:solidFill>
                  <a:schemeClr val="tx1">
                    <a:lumMod val="50000"/>
                  </a:schemeClr>
                </a:solidFill>
              </a:rPr>
              <a:t>&gt;&gt; based on keystrokes measurement</a:t>
            </a:r>
          </a:p>
        </p:txBody>
      </p:sp>
      <p:sp>
        <p:nvSpPr>
          <p:cNvPr id="253" name="Rectangle 252">
            <a:extLst>
              <a:ext uri="{FF2B5EF4-FFF2-40B4-BE49-F238E27FC236}">
                <a16:creationId xmlns:a16="http://schemas.microsoft.com/office/drawing/2014/main" id="{85CED40E-D743-159A-6317-0C186948EBDE}"/>
              </a:ext>
            </a:extLst>
          </p:cNvPr>
          <p:cNvSpPr/>
          <p:nvPr/>
        </p:nvSpPr>
        <p:spPr>
          <a:xfrm>
            <a:off x="3696084" y="5255616"/>
            <a:ext cx="3140428" cy="1314861"/>
          </a:xfrm>
          <a:prstGeom prst="rect">
            <a:avLst/>
          </a:prstGeom>
          <a:solidFill>
            <a:schemeClr val="bg1">
              <a:lumMod val="95000"/>
            </a:schemeClr>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marL="228600" indent="-228600">
              <a:buFont typeface="+mj-lt"/>
              <a:buAutoNum type="arabicPeriod"/>
            </a:pPr>
            <a:r>
              <a:rPr kumimoji="1" lang="en-US" sz="900">
                <a:solidFill>
                  <a:schemeClr val="tx1">
                    <a:lumMod val="50000"/>
                  </a:schemeClr>
                </a:solidFill>
              </a:rPr>
              <a:t>Requirements are clearly understood and signed-off by ITSO, PE, IE &amp; Automation CoE</a:t>
            </a:r>
          </a:p>
          <a:p>
            <a:pPr marL="228600" indent="-228600">
              <a:buFont typeface="+mj-lt"/>
              <a:buAutoNum type="arabicPeriod"/>
            </a:pPr>
            <a:r>
              <a:rPr kumimoji="1" lang="en-US" sz="900">
                <a:solidFill>
                  <a:schemeClr val="tx1">
                    <a:lumMod val="50000"/>
                  </a:schemeClr>
                </a:solidFill>
              </a:rPr>
              <a:t>Alignment with HSBC’s policies and requirements</a:t>
            </a:r>
          </a:p>
          <a:p>
            <a:pPr marL="228600" indent="-228600">
              <a:buFont typeface="+mj-lt"/>
              <a:buAutoNum type="arabicPeriod"/>
            </a:pPr>
            <a:r>
              <a:rPr kumimoji="1" lang="en-US" sz="900">
                <a:solidFill>
                  <a:schemeClr val="tx1">
                    <a:lumMod val="50000"/>
                  </a:schemeClr>
                </a:solidFill>
              </a:rPr>
              <a:t>Dependencies are identified with Automation CoE workstreams and outside teams</a:t>
            </a:r>
          </a:p>
          <a:p>
            <a:pPr marL="228600" indent="-228600">
              <a:buFont typeface="+mj-lt"/>
              <a:buAutoNum type="arabicPeriod"/>
            </a:pPr>
            <a:r>
              <a:rPr kumimoji="1" lang="en-US" sz="900">
                <a:solidFill>
                  <a:schemeClr val="tx1">
                    <a:lumMod val="50000"/>
                  </a:schemeClr>
                </a:solidFill>
              </a:rPr>
              <a:t>Development can proceed on the agreed item</a:t>
            </a:r>
          </a:p>
        </p:txBody>
      </p:sp>
      <p:sp>
        <p:nvSpPr>
          <p:cNvPr id="255" name="Rectangle 254">
            <a:extLst>
              <a:ext uri="{FF2B5EF4-FFF2-40B4-BE49-F238E27FC236}">
                <a16:creationId xmlns:a16="http://schemas.microsoft.com/office/drawing/2014/main" id="{7BB98AEA-4386-4087-008C-832C81F0E4A6}"/>
              </a:ext>
            </a:extLst>
          </p:cNvPr>
          <p:cNvSpPr/>
          <p:nvPr/>
        </p:nvSpPr>
        <p:spPr>
          <a:xfrm>
            <a:off x="160178" y="5342759"/>
            <a:ext cx="3384000" cy="223359"/>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100" b="1">
                <a:solidFill>
                  <a:schemeClr val="bg1"/>
                </a:solidFill>
              </a:rPr>
              <a:t>Qualification Criteria</a:t>
            </a:r>
            <a:endParaRPr kumimoji="1" lang="en-US" sz="1100" b="1">
              <a:solidFill>
                <a:schemeClr val="tx1">
                  <a:lumMod val="50000"/>
                </a:schemeClr>
              </a:solidFill>
            </a:endParaRPr>
          </a:p>
        </p:txBody>
      </p:sp>
      <p:sp>
        <p:nvSpPr>
          <p:cNvPr id="256" name="Rectangle 255">
            <a:extLst>
              <a:ext uri="{FF2B5EF4-FFF2-40B4-BE49-F238E27FC236}">
                <a16:creationId xmlns:a16="http://schemas.microsoft.com/office/drawing/2014/main" id="{A2995CEA-A3DE-AA13-CD96-F831525DC6E9}"/>
              </a:ext>
            </a:extLst>
          </p:cNvPr>
          <p:cNvSpPr/>
          <p:nvPr/>
        </p:nvSpPr>
        <p:spPr>
          <a:xfrm>
            <a:off x="3696140" y="5342759"/>
            <a:ext cx="3132000" cy="222000"/>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100" b="1">
                <a:solidFill>
                  <a:schemeClr val="bg1"/>
                </a:solidFill>
              </a:rPr>
              <a:t>Definition Of Ready</a:t>
            </a:r>
          </a:p>
        </p:txBody>
      </p:sp>
      <p:grpSp>
        <p:nvGrpSpPr>
          <p:cNvPr id="258" name="Group 257">
            <a:extLst>
              <a:ext uri="{FF2B5EF4-FFF2-40B4-BE49-F238E27FC236}">
                <a16:creationId xmlns:a16="http://schemas.microsoft.com/office/drawing/2014/main" id="{50A57D11-FDC9-3546-5D22-BF0DD2AF1E33}"/>
              </a:ext>
            </a:extLst>
          </p:cNvPr>
          <p:cNvGrpSpPr/>
          <p:nvPr/>
        </p:nvGrpSpPr>
        <p:grpSpPr>
          <a:xfrm>
            <a:off x="-217845" y="875336"/>
            <a:ext cx="1310113" cy="446230"/>
            <a:chOff x="1794321" y="4017648"/>
            <a:chExt cx="1310113" cy="446230"/>
          </a:xfrm>
        </p:grpSpPr>
        <p:pic>
          <p:nvPicPr>
            <p:cNvPr id="259" name="Graphic 258" descr="User with solid fill">
              <a:extLst>
                <a:ext uri="{FF2B5EF4-FFF2-40B4-BE49-F238E27FC236}">
                  <a16:creationId xmlns:a16="http://schemas.microsoft.com/office/drawing/2014/main" id="{8B2B7F32-6AD5-799C-8BE5-8911E41A914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00197" y="4017648"/>
              <a:ext cx="314122" cy="314122"/>
            </a:xfrm>
            <a:prstGeom prst="rect">
              <a:avLst/>
            </a:prstGeom>
          </p:spPr>
        </p:pic>
        <p:pic>
          <p:nvPicPr>
            <p:cNvPr id="260" name="Graphic 259" descr="User with solid fill">
              <a:extLst>
                <a:ext uri="{FF2B5EF4-FFF2-40B4-BE49-F238E27FC236}">
                  <a16:creationId xmlns:a16="http://schemas.microsoft.com/office/drawing/2014/main" id="{15A7C5EB-3737-D011-E335-F98AA4E62A0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11125" y="4017648"/>
              <a:ext cx="314122" cy="314122"/>
            </a:xfrm>
            <a:prstGeom prst="rect">
              <a:avLst/>
            </a:prstGeom>
          </p:spPr>
        </p:pic>
        <p:pic>
          <p:nvPicPr>
            <p:cNvPr id="261" name="Graphic 260" descr="User with solid fill">
              <a:extLst>
                <a:ext uri="{FF2B5EF4-FFF2-40B4-BE49-F238E27FC236}">
                  <a16:creationId xmlns:a16="http://schemas.microsoft.com/office/drawing/2014/main" id="{8A2DF287-BFDD-DC4B-DAA3-899A14B8EC5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31174" y="4017648"/>
              <a:ext cx="314122" cy="314122"/>
            </a:xfrm>
            <a:prstGeom prst="rect">
              <a:avLst/>
            </a:prstGeom>
          </p:spPr>
        </p:pic>
        <p:sp>
          <p:nvSpPr>
            <p:cNvPr id="262" name="TextBox 261">
              <a:extLst>
                <a:ext uri="{FF2B5EF4-FFF2-40B4-BE49-F238E27FC236}">
                  <a16:creationId xmlns:a16="http://schemas.microsoft.com/office/drawing/2014/main" id="{753248E7-5D91-FD64-628A-29A47BED41C8}"/>
                </a:ext>
              </a:extLst>
            </p:cNvPr>
            <p:cNvSpPr txBox="1"/>
            <p:nvPr/>
          </p:nvSpPr>
          <p:spPr>
            <a:xfrm>
              <a:off x="1794321" y="4263823"/>
              <a:ext cx="1310113" cy="200055"/>
            </a:xfrm>
            <a:prstGeom prst="rect">
              <a:avLst/>
            </a:prstGeom>
            <a:noFill/>
          </p:spPr>
          <p:txBody>
            <a:bodyPr wrap="square" rtlCol="0">
              <a:spAutoFit/>
            </a:bodyPr>
            <a:lstStyle/>
            <a:p>
              <a:pPr algn="ctr"/>
              <a:r>
                <a:rPr lang="en-US" sz="700">
                  <a:solidFill>
                    <a:schemeClr val="bg2"/>
                  </a:solidFill>
                </a:rPr>
                <a:t>WS Leads </a:t>
              </a:r>
              <a:endParaRPr lang="en-IN" sz="700">
                <a:solidFill>
                  <a:schemeClr val="bg2"/>
                </a:solidFill>
              </a:endParaRPr>
            </a:p>
          </p:txBody>
        </p:sp>
      </p:grpSp>
      <p:cxnSp>
        <p:nvCxnSpPr>
          <p:cNvPr id="263" name="Gerade Verbindung mit Pfeil 304">
            <a:extLst>
              <a:ext uri="{FF2B5EF4-FFF2-40B4-BE49-F238E27FC236}">
                <a16:creationId xmlns:a16="http://schemas.microsoft.com/office/drawing/2014/main" id="{CF4797A2-AC1C-951B-A7D4-AA6BD5729A2D}"/>
              </a:ext>
            </a:extLst>
          </p:cNvPr>
          <p:cNvCxnSpPr>
            <a:cxnSpLocks/>
          </p:cNvCxnSpPr>
          <p:nvPr/>
        </p:nvCxnSpPr>
        <p:spPr>
          <a:xfrm>
            <a:off x="580574" y="1318670"/>
            <a:ext cx="0" cy="282951"/>
          </a:xfrm>
          <a:prstGeom prst="straightConnector1">
            <a:avLst/>
          </a:prstGeom>
          <a:noFill/>
          <a:ln w="38100" cap="flat" cmpd="sng" algn="ctr">
            <a:solidFill>
              <a:srgbClr val="6785C1"/>
            </a:solidFill>
            <a:prstDash val="solid"/>
            <a:miter lim="800000"/>
            <a:tailEnd type="stealth"/>
          </a:ln>
          <a:effectLst/>
        </p:spPr>
      </p:cxnSp>
      <p:pic>
        <p:nvPicPr>
          <p:cNvPr id="266" name="Graphic 265" descr="Transfer with solid fill">
            <a:extLst>
              <a:ext uri="{FF2B5EF4-FFF2-40B4-BE49-F238E27FC236}">
                <a16:creationId xmlns:a16="http://schemas.microsoft.com/office/drawing/2014/main" id="{C3BD8BFB-C858-B507-49FA-AEB1F606C81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61967" y="885189"/>
            <a:ext cx="333062" cy="333062"/>
          </a:xfrm>
          <a:prstGeom prst="rect">
            <a:avLst/>
          </a:prstGeom>
        </p:spPr>
      </p:pic>
      <p:grpSp>
        <p:nvGrpSpPr>
          <p:cNvPr id="267" name="Group 266">
            <a:extLst>
              <a:ext uri="{FF2B5EF4-FFF2-40B4-BE49-F238E27FC236}">
                <a16:creationId xmlns:a16="http://schemas.microsoft.com/office/drawing/2014/main" id="{9ABD5944-CA91-6177-2654-F242219A8CEE}"/>
              </a:ext>
            </a:extLst>
          </p:cNvPr>
          <p:cNvGrpSpPr/>
          <p:nvPr/>
        </p:nvGrpSpPr>
        <p:grpSpPr>
          <a:xfrm>
            <a:off x="730738" y="875336"/>
            <a:ext cx="1310113" cy="446230"/>
            <a:chOff x="1794321" y="4017648"/>
            <a:chExt cx="1310113" cy="446230"/>
          </a:xfrm>
        </p:grpSpPr>
        <p:pic>
          <p:nvPicPr>
            <p:cNvPr id="268" name="Graphic 267" descr="User with solid fill">
              <a:extLst>
                <a:ext uri="{FF2B5EF4-FFF2-40B4-BE49-F238E27FC236}">
                  <a16:creationId xmlns:a16="http://schemas.microsoft.com/office/drawing/2014/main" id="{6A24857E-C1E6-8918-3F3B-D505EC8D0FC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00197" y="4017648"/>
              <a:ext cx="314122" cy="314122"/>
            </a:xfrm>
            <a:prstGeom prst="rect">
              <a:avLst/>
            </a:prstGeom>
          </p:spPr>
        </p:pic>
        <p:pic>
          <p:nvPicPr>
            <p:cNvPr id="269" name="Graphic 268" descr="User with solid fill">
              <a:extLst>
                <a:ext uri="{FF2B5EF4-FFF2-40B4-BE49-F238E27FC236}">
                  <a16:creationId xmlns:a16="http://schemas.microsoft.com/office/drawing/2014/main" id="{6AA6C3F8-4195-E922-7303-1AD96127C15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11125" y="4017648"/>
              <a:ext cx="314122" cy="314122"/>
            </a:xfrm>
            <a:prstGeom prst="rect">
              <a:avLst/>
            </a:prstGeom>
          </p:spPr>
        </p:pic>
        <p:pic>
          <p:nvPicPr>
            <p:cNvPr id="270" name="Graphic 269" descr="User with solid fill">
              <a:extLst>
                <a:ext uri="{FF2B5EF4-FFF2-40B4-BE49-F238E27FC236}">
                  <a16:creationId xmlns:a16="http://schemas.microsoft.com/office/drawing/2014/main" id="{244E31C0-9AA1-0072-DED7-844FCF7BB00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431174" y="4017648"/>
              <a:ext cx="314122" cy="314122"/>
            </a:xfrm>
            <a:prstGeom prst="rect">
              <a:avLst/>
            </a:prstGeom>
          </p:spPr>
        </p:pic>
        <p:sp>
          <p:nvSpPr>
            <p:cNvPr id="271" name="TextBox 270">
              <a:extLst>
                <a:ext uri="{FF2B5EF4-FFF2-40B4-BE49-F238E27FC236}">
                  <a16:creationId xmlns:a16="http://schemas.microsoft.com/office/drawing/2014/main" id="{E6435570-F248-5E9F-1095-6430824C0DD8}"/>
                </a:ext>
              </a:extLst>
            </p:cNvPr>
            <p:cNvSpPr txBox="1"/>
            <p:nvPr/>
          </p:nvSpPr>
          <p:spPr>
            <a:xfrm>
              <a:off x="1794321" y="4263823"/>
              <a:ext cx="1310113" cy="200055"/>
            </a:xfrm>
            <a:prstGeom prst="rect">
              <a:avLst/>
            </a:prstGeom>
            <a:noFill/>
          </p:spPr>
          <p:txBody>
            <a:bodyPr wrap="square" rtlCol="0">
              <a:spAutoFit/>
            </a:bodyPr>
            <a:lstStyle/>
            <a:p>
              <a:pPr algn="ctr"/>
              <a:r>
                <a:rPr lang="en-US" sz="700">
                  <a:solidFill>
                    <a:schemeClr val="bg2"/>
                  </a:solidFill>
                </a:rPr>
                <a:t>WS Leads </a:t>
              </a:r>
              <a:endParaRPr lang="en-IN" sz="700">
                <a:solidFill>
                  <a:schemeClr val="bg2"/>
                </a:solidFill>
              </a:endParaRPr>
            </a:p>
          </p:txBody>
        </p:sp>
      </p:grpSp>
      <p:pic>
        <p:nvPicPr>
          <p:cNvPr id="273" name="Graphic 272">
            <a:extLst>
              <a:ext uri="{FF2B5EF4-FFF2-40B4-BE49-F238E27FC236}">
                <a16:creationId xmlns:a16="http://schemas.microsoft.com/office/drawing/2014/main" id="{8D607F94-ABB0-9A5D-A149-EE8AA502E6B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658291" y="818101"/>
            <a:ext cx="230216" cy="194679"/>
          </a:xfrm>
          <a:prstGeom prst="rect">
            <a:avLst/>
          </a:prstGeom>
        </p:spPr>
      </p:pic>
      <p:sp>
        <p:nvSpPr>
          <p:cNvPr id="163" name="Rectangle 162">
            <a:extLst>
              <a:ext uri="{FF2B5EF4-FFF2-40B4-BE49-F238E27FC236}">
                <a16:creationId xmlns:a16="http://schemas.microsoft.com/office/drawing/2014/main" id="{39DAF1ED-2CC3-865F-C4F8-71000A6698F1}"/>
              </a:ext>
            </a:extLst>
          </p:cNvPr>
          <p:cNvSpPr/>
          <p:nvPr/>
        </p:nvSpPr>
        <p:spPr>
          <a:xfrm>
            <a:off x="5014098" y="1683274"/>
            <a:ext cx="731235" cy="365539"/>
          </a:xfrm>
          <a:prstGeom prst="rect">
            <a:avLst/>
          </a:prstGeom>
          <a:solidFill>
            <a:schemeClr val="accent3"/>
          </a:soli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800"/>
              <a:t>Definition of Ready</a:t>
            </a:r>
          </a:p>
        </p:txBody>
      </p:sp>
    </p:spTree>
    <p:extLst>
      <p:ext uri="{BB962C8B-B14F-4D97-AF65-F5344CB8AC3E}">
        <p14:creationId xmlns:p14="http://schemas.microsoft.com/office/powerpoint/2010/main" val="3612485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AF01-5FB7-4D0F-A5B3-B8D90848B6E1}"/>
              </a:ext>
            </a:extLst>
          </p:cNvPr>
          <p:cNvSpPr>
            <a:spLocks noGrp="1"/>
          </p:cNvSpPr>
          <p:nvPr>
            <p:ph type="title"/>
          </p:nvPr>
        </p:nvSpPr>
        <p:spPr>
          <a:xfrm>
            <a:off x="374650" y="148307"/>
            <a:ext cx="11841480" cy="722376"/>
          </a:xfrm>
        </p:spPr>
        <p:txBody>
          <a:bodyPr/>
          <a:lstStyle/>
          <a:p>
            <a:r>
              <a:rPr lang="en-US">
                <a:solidFill>
                  <a:schemeClr val="tx1"/>
                </a:solidFill>
              </a:rPr>
              <a:t>Engagement Governance </a:t>
            </a:r>
          </a:p>
        </p:txBody>
      </p:sp>
      <p:graphicFrame>
        <p:nvGraphicFramePr>
          <p:cNvPr id="7" name="Table 8">
            <a:extLst>
              <a:ext uri="{FF2B5EF4-FFF2-40B4-BE49-F238E27FC236}">
                <a16:creationId xmlns:a16="http://schemas.microsoft.com/office/drawing/2014/main" id="{52CB1F5F-11C4-3508-30EB-C2E791E1073B}"/>
              </a:ext>
            </a:extLst>
          </p:cNvPr>
          <p:cNvGraphicFramePr>
            <a:graphicFrameLocks noGrp="1"/>
          </p:cNvGraphicFramePr>
          <p:nvPr>
            <p:extLst>
              <p:ext uri="{D42A27DB-BD31-4B8C-83A1-F6EECF244321}">
                <p14:modId xmlns:p14="http://schemas.microsoft.com/office/powerpoint/2010/main" val="1041389576"/>
              </p:ext>
            </p:extLst>
          </p:nvPr>
        </p:nvGraphicFramePr>
        <p:xfrm>
          <a:off x="381000" y="1163250"/>
          <a:ext cx="11430000" cy="5250371"/>
        </p:xfrm>
        <a:graphic>
          <a:graphicData uri="http://schemas.openxmlformats.org/drawingml/2006/table">
            <a:tbl>
              <a:tblPr firstRow="1" bandRow="1">
                <a:tableStyleId>{21E4AEA4-8DFA-4A89-87EB-49C32662AFE0}</a:tableStyleId>
              </a:tblPr>
              <a:tblGrid>
                <a:gridCol w="1492188">
                  <a:extLst>
                    <a:ext uri="{9D8B030D-6E8A-4147-A177-3AD203B41FA5}">
                      <a16:colId xmlns:a16="http://schemas.microsoft.com/office/drawing/2014/main" val="2441546459"/>
                    </a:ext>
                  </a:extLst>
                </a:gridCol>
                <a:gridCol w="2806762">
                  <a:extLst>
                    <a:ext uri="{9D8B030D-6E8A-4147-A177-3AD203B41FA5}">
                      <a16:colId xmlns:a16="http://schemas.microsoft.com/office/drawing/2014/main" val="3794591707"/>
                    </a:ext>
                  </a:extLst>
                </a:gridCol>
                <a:gridCol w="2650067">
                  <a:extLst>
                    <a:ext uri="{9D8B030D-6E8A-4147-A177-3AD203B41FA5}">
                      <a16:colId xmlns:a16="http://schemas.microsoft.com/office/drawing/2014/main" val="754908458"/>
                    </a:ext>
                  </a:extLst>
                </a:gridCol>
                <a:gridCol w="2269066">
                  <a:extLst>
                    <a:ext uri="{9D8B030D-6E8A-4147-A177-3AD203B41FA5}">
                      <a16:colId xmlns:a16="http://schemas.microsoft.com/office/drawing/2014/main" val="2736737929"/>
                    </a:ext>
                  </a:extLst>
                </a:gridCol>
                <a:gridCol w="2211917">
                  <a:extLst>
                    <a:ext uri="{9D8B030D-6E8A-4147-A177-3AD203B41FA5}">
                      <a16:colId xmlns:a16="http://schemas.microsoft.com/office/drawing/2014/main" val="194212202"/>
                    </a:ext>
                  </a:extLst>
                </a:gridCol>
              </a:tblGrid>
              <a:tr h="1784404">
                <a:tc>
                  <a:txBody>
                    <a:bodyPr/>
                    <a:lstStyle/>
                    <a:p>
                      <a:endParaRPr lang="en-IN" sz="1200">
                        <a:solidFill>
                          <a:schemeClr val="tx1">
                            <a:lumMod val="50000"/>
                          </a:schemeClr>
                        </a:solidFill>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nSpc>
                          <a:spcPct val="90000"/>
                        </a:lnSpc>
                        <a:spcBef>
                          <a:spcPts val="400"/>
                        </a:spcBef>
                        <a:spcAft>
                          <a:spcPts val="200"/>
                        </a:spcAft>
                        <a:buClr>
                          <a:srgbClr val="000000"/>
                        </a:buClr>
                      </a:pPr>
                      <a:endParaRPr lang="en-US" sz="1400" b="1">
                        <a:solidFill>
                          <a:schemeClr val="accent1"/>
                        </a:solidFill>
                      </a:endParaRPr>
                    </a:p>
                    <a:p>
                      <a:pPr marL="233363" lvl="0" indent="-233363" defTabSz="1218806">
                        <a:spcBef>
                          <a:spcPts val="267"/>
                        </a:spcBef>
                        <a:spcAft>
                          <a:spcPts val="200"/>
                        </a:spcAft>
                        <a:buFontTx/>
                        <a:buChar char="•"/>
                        <a:defRPr/>
                      </a:pPr>
                      <a:r>
                        <a:rPr lang="en-US" sz="1200" b="0" kern="0">
                          <a:solidFill>
                            <a:schemeClr val="accent1"/>
                          </a:solidFill>
                        </a:rPr>
                        <a:t>Executive connect</a:t>
                      </a:r>
                    </a:p>
                    <a:p>
                      <a:pPr marL="233363" marR="0" lvl="0" indent="-233363" algn="l" defTabSz="1218806" rtl="0" eaLnBrk="1" fontAlgn="auto" latinLnBrk="0" hangingPunct="1">
                        <a:lnSpc>
                          <a:spcPct val="100000"/>
                        </a:lnSpc>
                        <a:spcBef>
                          <a:spcPts val="267"/>
                        </a:spcBef>
                        <a:spcAft>
                          <a:spcPts val="200"/>
                        </a:spcAft>
                        <a:buClrTx/>
                        <a:buSzTx/>
                        <a:buFontTx/>
                        <a:buChar char="•"/>
                        <a:tabLst/>
                        <a:defRPr/>
                      </a:pPr>
                      <a:r>
                        <a:rPr lang="en-US" sz="1200" b="0" kern="0">
                          <a:solidFill>
                            <a:schemeClr val="accent1"/>
                          </a:solidFill>
                        </a:rPr>
                        <a:t>Assessment and review of overall performance</a:t>
                      </a:r>
                    </a:p>
                    <a:p>
                      <a:pPr marL="233363" lvl="0" indent="-233363" defTabSz="1218806">
                        <a:spcBef>
                          <a:spcPts val="267"/>
                        </a:spcBef>
                        <a:spcAft>
                          <a:spcPts val="200"/>
                        </a:spcAft>
                        <a:buFontTx/>
                        <a:buChar char="•"/>
                        <a:defRPr/>
                      </a:pPr>
                      <a:r>
                        <a:rPr lang="en-US" sz="1200" b="0" kern="0">
                          <a:solidFill>
                            <a:schemeClr val="accent1"/>
                          </a:solidFill>
                        </a:rPr>
                        <a:t>Strategic review and planning</a:t>
                      </a:r>
                    </a:p>
                    <a:p>
                      <a:pPr marL="233363" lvl="0" indent="-233363" defTabSz="1218806">
                        <a:spcBef>
                          <a:spcPts val="267"/>
                        </a:spcBef>
                        <a:spcAft>
                          <a:spcPts val="200"/>
                        </a:spcAft>
                        <a:buFontTx/>
                        <a:buChar char="•"/>
                        <a:defRPr/>
                      </a:pPr>
                      <a:r>
                        <a:rPr lang="en-US" sz="1200" b="0" kern="0">
                          <a:solidFill>
                            <a:schemeClr val="accent1"/>
                          </a:solidFill>
                        </a:rPr>
                        <a:t>Partner on a page</a:t>
                      </a:r>
                    </a:p>
                    <a:p>
                      <a:pPr lvl="0">
                        <a:lnSpc>
                          <a:spcPct val="90000"/>
                        </a:lnSpc>
                        <a:spcBef>
                          <a:spcPts val="400"/>
                        </a:spcBef>
                        <a:spcAft>
                          <a:spcPts val="200"/>
                        </a:spcAft>
                        <a:buClr>
                          <a:srgbClr val="000000"/>
                        </a:buClr>
                      </a:pPr>
                      <a:r>
                        <a:rPr lang="en-US" sz="1400" b="1" i="1">
                          <a:solidFill>
                            <a:schemeClr val="accent3"/>
                          </a:solidFill>
                        </a:rPr>
                        <a:t> </a:t>
                      </a:r>
                    </a:p>
                  </a:txBody>
                  <a:tcPr marL="182880" marR="182880"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3363" indent="-233363" defTabSz="1218806">
                        <a:lnSpc>
                          <a:spcPct val="90000"/>
                        </a:lnSpc>
                        <a:spcBef>
                          <a:spcPts val="267"/>
                        </a:spcBef>
                        <a:spcAft>
                          <a:spcPts val="200"/>
                        </a:spcAft>
                        <a:buFontTx/>
                        <a:buChar char="•"/>
                        <a:defRPr/>
                      </a:pPr>
                      <a:endParaRPr lang="en-US" sz="1200" b="0" kern="0">
                        <a:solidFill>
                          <a:schemeClr val="accent1"/>
                        </a:solidFill>
                      </a:endParaRPr>
                    </a:p>
                    <a:p>
                      <a:pPr marL="233363" indent="-233363" defTabSz="1218806">
                        <a:lnSpc>
                          <a:spcPct val="90000"/>
                        </a:lnSpc>
                        <a:spcBef>
                          <a:spcPts val="267"/>
                        </a:spcBef>
                        <a:spcAft>
                          <a:spcPts val="200"/>
                        </a:spcAft>
                        <a:buFontTx/>
                        <a:buChar char="•"/>
                        <a:defRPr/>
                      </a:pPr>
                      <a:r>
                        <a:rPr lang="en-US" sz="1200" b="0" kern="0">
                          <a:solidFill>
                            <a:schemeClr val="accent1"/>
                          </a:solidFill>
                        </a:rPr>
                        <a:t>Status review</a:t>
                      </a:r>
                    </a:p>
                    <a:p>
                      <a:pPr marL="233363" lvl="0" indent="-233363" defTabSz="1218806">
                        <a:lnSpc>
                          <a:spcPct val="90000"/>
                        </a:lnSpc>
                        <a:spcBef>
                          <a:spcPts val="267"/>
                        </a:spcBef>
                        <a:spcAft>
                          <a:spcPts val="200"/>
                        </a:spcAft>
                        <a:buFontTx/>
                        <a:buChar char="•"/>
                        <a:defRPr/>
                      </a:pPr>
                      <a:r>
                        <a:rPr lang="en-US" sz="1200" b="0" kern="0">
                          <a:solidFill>
                            <a:schemeClr val="accent1"/>
                          </a:solidFill>
                        </a:rPr>
                        <a:t>Strategic improvements</a:t>
                      </a:r>
                    </a:p>
                    <a:p>
                      <a:pPr marL="233363" lvl="0" indent="-233363" defTabSz="1218806">
                        <a:lnSpc>
                          <a:spcPct val="90000"/>
                        </a:lnSpc>
                        <a:spcBef>
                          <a:spcPts val="0"/>
                        </a:spcBef>
                        <a:spcAft>
                          <a:spcPts val="200"/>
                        </a:spcAft>
                        <a:buFontTx/>
                        <a:buChar char="•"/>
                        <a:defRPr/>
                      </a:pPr>
                      <a:r>
                        <a:rPr lang="en-US" sz="1200" b="0" kern="0">
                          <a:solidFill>
                            <a:schemeClr val="accent1"/>
                          </a:solidFill>
                        </a:rPr>
                        <a:t>Risk management</a:t>
                      </a:r>
                    </a:p>
                    <a:p>
                      <a:pPr lvl="0">
                        <a:lnSpc>
                          <a:spcPct val="90000"/>
                        </a:lnSpc>
                        <a:spcBef>
                          <a:spcPts val="400"/>
                        </a:spcBef>
                        <a:spcAft>
                          <a:spcPts val="200"/>
                        </a:spcAft>
                        <a:buClr>
                          <a:srgbClr val="000000"/>
                        </a:buClr>
                      </a:pPr>
                      <a:endParaRPr lang="en-US" sz="1200" b="1">
                        <a:solidFill>
                          <a:schemeClr val="accent1"/>
                        </a:solidFill>
                      </a:endParaRPr>
                    </a:p>
                    <a:p>
                      <a:pPr lvl="0">
                        <a:lnSpc>
                          <a:spcPct val="90000"/>
                        </a:lnSpc>
                        <a:spcBef>
                          <a:spcPts val="400"/>
                        </a:spcBef>
                        <a:spcAft>
                          <a:spcPts val="200"/>
                        </a:spcAft>
                        <a:buClr>
                          <a:srgbClr val="000000"/>
                        </a:buClr>
                      </a:pPr>
                      <a:endParaRPr lang="en-US" sz="1200" b="1">
                        <a:solidFill>
                          <a:schemeClr val="accent1"/>
                        </a:solidFill>
                      </a:endParaRPr>
                    </a:p>
                  </a:txBody>
                  <a:tcPr marL="182880" marR="182880"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3363" indent="-233363" defTabSz="1218806">
                        <a:lnSpc>
                          <a:spcPct val="90000"/>
                        </a:lnSpc>
                        <a:spcBef>
                          <a:spcPts val="267"/>
                        </a:spcBef>
                        <a:spcAft>
                          <a:spcPts val="200"/>
                        </a:spcAft>
                        <a:buFontTx/>
                        <a:buChar char="•"/>
                        <a:defRPr/>
                      </a:pPr>
                      <a:endParaRPr lang="en-US" sz="1200" b="0" kern="0">
                        <a:solidFill>
                          <a:schemeClr val="accent1"/>
                        </a:solidFill>
                      </a:endParaRPr>
                    </a:p>
                    <a:p>
                      <a:pPr marL="233363" indent="-233363" defTabSz="1218806">
                        <a:lnSpc>
                          <a:spcPct val="90000"/>
                        </a:lnSpc>
                        <a:spcBef>
                          <a:spcPts val="267"/>
                        </a:spcBef>
                        <a:spcAft>
                          <a:spcPts val="200"/>
                        </a:spcAft>
                        <a:buFontTx/>
                        <a:buChar char="•"/>
                        <a:defRPr/>
                      </a:pPr>
                      <a:r>
                        <a:rPr lang="en-US" sz="1200" b="0" kern="0">
                          <a:solidFill>
                            <a:schemeClr val="accent1"/>
                          </a:solidFill>
                        </a:rPr>
                        <a:t>Sprint retrospective</a:t>
                      </a:r>
                    </a:p>
                    <a:p>
                      <a:pPr marL="233363" indent="-233363" defTabSz="1218806">
                        <a:lnSpc>
                          <a:spcPct val="90000"/>
                        </a:lnSpc>
                        <a:spcBef>
                          <a:spcPts val="267"/>
                        </a:spcBef>
                        <a:spcAft>
                          <a:spcPts val="200"/>
                        </a:spcAft>
                        <a:buFontTx/>
                        <a:buChar char="•"/>
                        <a:defRPr/>
                      </a:pPr>
                      <a:r>
                        <a:rPr lang="en-US" sz="1200" b="0" kern="0">
                          <a:solidFill>
                            <a:schemeClr val="accent1"/>
                          </a:solidFill>
                        </a:rPr>
                        <a:t>Issues and blockers</a:t>
                      </a:r>
                    </a:p>
                    <a:p>
                      <a:pPr marL="233363" indent="-233363" defTabSz="1218806">
                        <a:lnSpc>
                          <a:spcPct val="90000"/>
                        </a:lnSpc>
                        <a:spcBef>
                          <a:spcPts val="267"/>
                        </a:spcBef>
                        <a:spcAft>
                          <a:spcPts val="200"/>
                        </a:spcAft>
                        <a:buFontTx/>
                        <a:buChar char="•"/>
                        <a:defRPr/>
                      </a:pPr>
                      <a:r>
                        <a:rPr lang="en-US" sz="1200" b="0" kern="0">
                          <a:solidFill>
                            <a:schemeClr val="accent1"/>
                          </a:solidFill>
                        </a:rPr>
                        <a:t>Next sprint plan</a:t>
                      </a:r>
                    </a:p>
                    <a:p>
                      <a:pPr>
                        <a:lnSpc>
                          <a:spcPct val="90000"/>
                        </a:lnSpc>
                        <a:spcBef>
                          <a:spcPts val="400"/>
                        </a:spcBef>
                        <a:spcAft>
                          <a:spcPts val="200"/>
                        </a:spcAft>
                        <a:buClr>
                          <a:srgbClr val="000000"/>
                        </a:buClr>
                      </a:pPr>
                      <a:endParaRPr lang="en-US" sz="1200" b="1">
                        <a:solidFill>
                          <a:schemeClr val="accent1"/>
                        </a:solidFill>
                      </a:endParaRPr>
                    </a:p>
                    <a:p>
                      <a:pPr>
                        <a:lnSpc>
                          <a:spcPct val="90000"/>
                        </a:lnSpc>
                        <a:spcBef>
                          <a:spcPts val="400"/>
                        </a:spcBef>
                        <a:spcAft>
                          <a:spcPts val="200"/>
                        </a:spcAft>
                        <a:buClr>
                          <a:srgbClr val="000000"/>
                        </a:buClr>
                      </a:pPr>
                      <a:endParaRPr lang="en-US" sz="1200" b="1">
                        <a:solidFill>
                          <a:schemeClr val="accent1"/>
                        </a:solidFill>
                      </a:endParaRPr>
                    </a:p>
                    <a:p>
                      <a:pPr>
                        <a:lnSpc>
                          <a:spcPct val="90000"/>
                        </a:lnSpc>
                        <a:spcBef>
                          <a:spcPts val="400"/>
                        </a:spcBef>
                        <a:spcAft>
                          <a:spcPts val="200"/>
                        </a:spcAft>
                        <a:buClr>
                          <a:srgbClr val="000000"/>
                        </a:buClr>
                      </a:pPr>
                      <a:r>
                        <a:rPr lang="en-US" sz="1400" b="1" i="1" kern="1200">
                          <a:solidFill>
                            <a:schemeClr val="accent3"/>
                          </a:solidFill>
                          <a:latin typeface="+mn-lt"/>
                          <a:ea typeface="+mn-ea"/>
                          <a:cs typeface="+mn-cs"/>
                        </a:rPr>
                        <a:t>    </a:t>
                      </a:r>
                    </a:p>
                  </a:txBody>
                  <a:tcPr marL="182880" marR="182880"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3363" indent="-233363" defTabSz="1218806">
                        <a:lnSpc>
                          <a:spcPct val="90000"/>
                        </a:lnSpc>
                        <a:spcBef>
                          <a:spcPts val="267"/>
                        </a:spcBef>
                        <a:spcAft>
                          <a:spcPts val="200"/>
                        </a:spcAft>
                        <a:buFontTx/>
                        <a:buChar char="•"/>
                        <a:defRPr/>
                      </a:pPr>
                      <a:endParaRPr lang="en-US" sz="1200" b="0" kern="0">
                        <a:solidFill>
                          <a:schemeClr val="accent1"/>
                        </a:solidFill>
                      </a:endParaRPr>
                    </a:p>
                    <a:p>
                      <a:pPr marL="233363" indent="-233363" defTabSz="1218806">
                        <a:lnSpc>
                          <a:spcPct val="90000"/>
                        </a:lnSpc>
                        <a:spcBef>
                          <a:spcPts val="267"/>
                        </a:spcBef>
                        <a:spcAft>
                          <a:spcPts val="200"/>
                        </a:spcAft>
                        <a:buFontTx/>
                        <a:buChar char="•"/>
                        <a:defRPr/>
                      </a:pPr>
                      <a:r>
                        <a:rPr lang="en-US" sz="1200" b="0" kern="0">
                          <a:solidFill>
                            <a:schemeClr val="accent1"/>
                          </a:solidFill>
                        </a:rPr>
                        <a:t>Sprint ceremonies</a:t>
                      </a:r>
                    </a:p>
                    <a:p>
                      <a:pPr marL="233363" indent="-233363" defTabSz="1218806">
                        <a:lnSpc>
                          <a:spcPct val="90000"/>
                        </a:lnSpc>
                        <a:spcBef>
                          <a:spcPts val="267"/>
                        </a:spcBef>
                        <a:spcAft>
                          <a:spcPts val="200"/>
                        </a:spcAft>
                        <a:buFontTx/>
                        <a:buChar char="•"/>
                        <a:defRPr/>
                      </a:pPr>
                      <a:r>
                        <a:rPr lang="en-US" sz="1200" b="0" kern="0">
                          <a:solidFill>
                            <a:schemeClr val="accent1"/>
                          </a:solidFill>
                        </a:rPr>
                        <a:t>Backlog </a:t>
                      </a:r>
                      <a:r>
                        <a:rPr lang="en-IN" sz="1200" b="0" kern="0" noProof="0">
                          <a:solidFill>
                            <a:schemeClr val="accent1"/>
                          </a:solidFill>
                        </a:rPr>
                        <a:t>prioritisation</a:t>
                      </a:r>
                      <a:r>
                        <a:rPr lang="en-US" sz="1200" b="0" kern="0">
                          <a:solidFill>
                            <a:schemeClr val="accent1"/>
                          </a:solidFill>
                        </a:rPr>
                        <a:t> </a:t>
                      </a:r>
                    </a:p>
                    <a:p>
                      <a:pPr marL="233363" indent="-233363" defTabSz="1218806">
                        <a:lnSpc>
                          <a:spcPct val="90000"/>
                        </a:lnSpc>
                        <a:spcBef>
                          <a:spcPts val="267"/>
                        </a:spcBef>
                        <a:spcAft>
                          <a:spcPts val="200"/>
                        </a:spcAft>
                        <a:buFontTx/>
                        <a:buChar char="•"/>
                        <a:defRPr/>
                      </a:pPr>
                      <a:r>
                        <a:rPr lang="en-US" sz="1200" b="0" kern="0">
                          <a:solidFill>
                            <a:schemeClr val="accent1"/>
                          </a:solidFill>
                        </a:rPr>
                        <a:t>Task status updates</a:t>
                      </a:r>
                    </a:p>
                    <a:p>
                      <a:pPr marL="233363" indent="-233363" defTabSz="1218806">
                        <a:lnSpc>
                          <a:spcPct val="90000"/>
                        </a:lnSpc>
                        <a:spcBef>
                          <a:spcPts val="267"/>
                        </a:spcBef>
                        <a:spcAft>
                          <a:spcPts val="200"/>
                        </a:spcAft>
                        <a:buFontTx/>
                        <a:buChar char="•"/>
                        <a:defRPr/>
                      </a:pPr>
                      <a:r>
                        <a:rPr lang="en-US" sz="1200" b="0" kern="0">
                          <a:solidFill>
                            <a:schemeClr val="accent1"/>
                          </a:solidFill>
                        </a:rPr>
                        <a:t>Issue/risk management</a:t>
                      </a:r>
                    </a:p>
                    <a:p>
                      <a:pPr marL="0" indent="0" defTabSz="1218806">
                        <a:lnSpc>
                          <a:spcPct val="90000"/>
                        </a:lnSpc>
                        <a:spcBef>
                          <a:spcPts val="267"/>
                        </a:spcBef>
                        <a:spcAft>
                          <a:spcPts val="200"/>
                        </a:spcAft>
                        <a:buFontTx/>
                        <a:buNone/>
                        <a:defRPr/>
                      </a:pPr>
                      <a:endParaRPr lang="en-US" sz="1200" b="0" kern="0">
                        <a:solidFill>
                          <a:schemeClr val="accent1"/>
                        </a:solidFill>
                      </a:endParaRPr>
                    </a:p>
                    <a:p>
                      <a:pPr marL="0" marR="0" lvl="0" indent="0" algn="l" defTabSz="609555" rtl="0" eaLnBrk="1" fontAlgn="auto" latinLnBrk="0" hangingPunct="1">
                        <a:lnSpc>
                          <a:spcPct val="90000"/>
                        </a:lnSpc>
                        <a:spcBef>
                          <a:spcPts val="400"/>
                        </a:spcBef>
                        <a:spcAft>
                          <a:spcPts val="200"/>
                        </a:spcAft>
                        <a:buClr>
                          <a:srgbClr val="000000"/>
                        </a:buClr>
                        <a:buSzTx/>
                        <a:buFontTx/>
                        <a:buNone/>
                        <a:tabLst/>
                        <a:defRPr/>
                      </a:pPr>
                      <a:r>
                        <a:rPr kumimoji="1" lang="en-US" sz="1200" b="1" kern="1200">
                          <a:solidFill>
                            <a:schemeClr val="accent1"/>
                          </a:solidFill>
                          <a:latin typeface="+mn-lt"/>
                          <a:ea typeface="+mn-ea"/>
                          <a:cs typeface="+mn-cs"/>
                        </a:rPr>
                        <a:t> </a:t>
                      </a:r>
                      <a:endParaRPr lang="en-US" sz="1400" b="1" i="1" kern="1200">
                        <a:solidFill>
                          <a:schemeClr val="accent3"/>
                        </a:solidFill>
                        <a:latin typeface="+mn-lt"/>
                        <a:ea typeface="+mn-ea"/>
                        <a:cs typeface="+mn-cs"/>
                      </a:endParaRPr>
                    </a:p>
                  </a:txBody>
                  <a:tcPr marL="182880" marR="182880" marT="182880" marB="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67372041"/>
                  </a:ext>
                </a:extLst>
              </a:tr>
              <a:tr h="1375976">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1" lang="en-US" sz="1400" b="1">
                        <a:solidFill>
                          <a:schemeClr val="tx1">
                            <a:lumMod val="50000"/>
                          </a:schemeClr>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33363" indent="-233363">
                        <a:spcBef>
                          <a:spcPts val="200"/>
                        </a:spcBef>
                        <a:spcAft>
                          <a:spcPts val="200"/>
                        </a:spcAft>
                        <a:buFont typeface="Arial" panose="020B0604020202020204" pitchFamily="34" charset="0"/>
                        <a:buChar char="•"/>
                      </a:pPr>
                      <a:r>
                        <a:rPr kumimoji="1" lang="en-US" sz="1200">
                          <a:solidFill>
                            <a:schemeClr val="accent1"/>
                          </a:solidFill>
                        </a:rPr>
                        <a:t>VP Banking (Dave)</a:t>
                      </a:r>
                    </a:p>
                    <a:p>
                      <a:pPr marL="233363" indent="-233363">
                        <a:spcBef>
                          <a:spcPts val="200"/>
                        </a:spcBef>
                        <a:spcAft>
                          <a:spcPts val="200"/>
                        </a:spcAft>
                        <a:buFont typeface="Arial" panose="020B0604020202020204" pitchFamily="34" charset="0"/>
                        <a:buChar char="•"/>
                      </a:pPr>
                      <a:r>
                        <a:rPr kumimoji="1" lang="en-US" sz="1200">
                          <a:solidFill>
                            <a:schemeClr val="accent1"/>
                          </a:solidFill>
                        </a:rPr>
                        <a:t>Client Executive (James)</a:t>
                      </a:r>
                    </a:p>
                    <a:p>
                      <a:pPr marL="233363" indent="-233363">
                        <a:spcBef>
                          <a:spcPts val="200"/>
                        </a:spcBef>
                        <a:spcAft>
                          <a:spcPts val="200"/>
                        </a:spcAft>
                        <a:buFont typeface="Arial" panose="020B0604020202020204" pitchFamily="34" charset="0"/>
                        <a:buChar char="•"/>
                      </a:pPr>
                      <a:r>
                        <a:rPr kumimoji="1" lang="en-US" sz="1200">
                          <a:solidFill>
                            <a:schemeClr val="accent1"/>
                          </a:solidFill>
                        </a:rPr>
                        <a:t>CTO Office (Vikram Bharwani) </a:t>
                      </a:r>
                    </a:p>
                    <a:p>
                      <a:pPr marL="233363" indent="-233363">
                        <a:spcBef>
                          <a:spcPts val="200"/>
                        </a:spcBef>
                        <a:spcAft>
                          <a:spcPts val="200"/>
                        </a:spcAft>
                        <a:buFont typeface="Arial" panose="020B0604020202020204" pitchFamily="34" charset="0"/>
                        <a:buChar char="•"/>
                      </a:pPr>
                      <a:r>
                        <a:rPr kumimoji="1" lang="en-US" sz="1200">
                          <a:solidFill>
                            <a:schemeClr val="accent1"/>
                          </a:solidFill>
                        </a:rPr>
                        <a:t>Banking Practice Head (Saurabh)</a:t>
                      </a:r>
                    </a:p>
                    <a:p>
                      <a:pPr marL="233363" indent="-233363">
                        <a:spcBef>
                          <a:spcPts val="200"/>
                        </a:spcBef>
                        <a:spcAft>
                          <a:spcPts val="200"/>
                        </a:spcAft>
                        <a:buFont typeface="Arial" panose="020B0604020202020204" pitchFamily="34" charset="0"/>
                        <a:buChar char="•"/>
                      </a:pPr>
                      <a:r>
                        <a:rPr kumimoji="1" lang="en-US" sz="1200">
                          <a:solidFill>
                            <a:schemeClr val="accent1"/>
                          </a:solidFill>
                        </a:rPr>
                        <a:t>Delivery Executive (Sharang)</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3363" indent="-233363">
                        <a:spcBef>
                          <a:spcPts val="200"/>
                        </a:spcBef>
                        <a:spcAft>
                          <a:spcPts val="200"/>
                        </a:spcAft>
                        <a:buFont typeface="Arial" panose="020B0604020202020204" pitchFamily="34" charset="0"/>
                        <a:buChar char="•"/>
                      </a:pPr>
                      <a:r>
                        <a:rPr kumimoji="1" lang="en-US" sz="1200">
                          <a:solidFill>
                            <a:schemeClr val="accent1"/>
                          </a:solidFill>
                        </a:rPr>
                        <a:t>CTO Office (Vikram Bharwani) </a:t>
                      </a:r>
                    </a:p>
                    <a:p>
                      <a:pPr marL="233363" indent="-233363">
                        <a:spcBef>
                          <a:spcPts val="200"/>
                        </a:spcBef>
                        <a:spcAft>
                          <a:spcPts val="200"/>
                        </a:spcAft>
                        <a:buFont typeface="Arial" panose="020B0604020202020204" pitchFamily="34" charset="0"/>
                        <a:buChar char="•"/>
                      </a:pPr>
                      <a:r>
                        <a:rPr kumimoji="1" lang="en-US" sz="1200">
                          <a:solidFill>
                            <a:schemeClr val="accent1"/>
                          </a:solidFill>
                        </a:rPr>
                        <a:t>Delivery Executive (Sharang)</a:t>
                      </a:r>
                    </a:p>
                    <a:p>
                      <a:pPr marL="233363" indent="-233363">
                        <a:spcBef>
                          <a:spcPts val="200"/>
                        </a:spcBef>
                        <a:spcAft>
                          <a:spcPts val="200"/>
                        </a:spcAft>
                        <a:buFont typeface="Arial" panose="020B0604020202020204" pitchFamily="34" charset="0"/>
                        <a:buChar char="•"/>
                      </a:pPr>
                      <a:r>
                        <a:rPr kumimoji="1" lang="en-US" sz="1200">
                          <a:solidFill>
                            <a:schemeClr val="accent1"/>
                          </a:solidFill>
                        </a:rPr>
                        <a:t>Technical Architect &amp; Delivery Lead</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3363" indent="-233363">
                        <a:spcBef>
                          <a:spcPts val="200"/>
                        </a:spcBef>
                        <a:spcAft>
                          <a:spcPts val="200"/>
                        </a:spcAft>
                        <a:buFont typeface="Arial" panose="020B0604020202020204" pitchFamily="34" charset="0"/>
                        <a:buChar char="•"/>
                      </a:pPr>
                      <a:r>
                        <a:rPr kumimoji="1" lang="en-US" sz="1200">
                          <a:solidFill>
                            <a:schemeClr val="accent1"/>
                          </a:solidFill>
                        </a:rPr>
                        <a:t>CTO Office (Vikram Bharwani) </a:t>
                      </a:r>
                    </a:p>
                    <a:p>
                      <a:pPr marL="233363" indent="-233363">
                        <a:spcBef>
                          <a:spcPts val="200"/>
                        </a:spcBef>
                        <a:spcAft>
                          <a:spcPts val="200"/>
                        </a:spcAft>
                        <a:buFont typeface="Arial" panose="020B0604020202020204" pitchFamily="34" charset="0"/>
                        <a:buChar char="•"/>
                      </a:pPr>
                      <a:r>
                        <a:rPr kumimoji="1" lang="en-US" sz="1200">
                          <a:solidFill>
                            <a:schemeClr val="accent1"/>
                          </a:solidFill>
                        </a:rPr>
                        <a:t>Delivery Executive (Sharang)</a:t>
                      </a:r>
                    </a:p>
                    <a:p>
                      <a:pPr marL="233363" marR="0" lvl="0" indent="-233363"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kumimoji="1" lang="en-US" sz="1200">
                          <a:solidFill>
                            <a:schemeClr val="accent1"/>
                          </a:solidFill>
                        </a:rPr>
                        <a:t>Technical Architect &amp; Delivery Lead</a:t>
                      </a:r>
                    </a:p>
                    <a:p>
                      <a:pPr marL="233363" marR="0" lvl="0" indent="-233363"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kumimoji="1" lang="en-US" sz="1200">
                          <a:solidFill>
                            <a:schemeClr val="accent1"/>
                          </a:solidFill>
                        </a:rPr>
                        <a:t>Workstream Leads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3363" marR="0" lvl="0" indent="-233363" algn="l" defTabSz="914400" rtl="0" eaLnBrk="1" fontAlgn="auto" latinLnBrk="0" hangingPunct="1">
                        <a:lnSpc>
                          <a:spcPct val="110000"/>
                        </a:lnSpc>
                        <a:spcBef>
                          <a:spcPts val="200"/>
                        </a:spcBef>
                        <a:spcAft>
                          <a:spcPts val="200"/>
                        </a:spcAft>
                        <a:buClrTx/>
                        <a:buSzTx/>
                        <a:buFont typeface="Arial" panose="020B0604020202020204" pitchFamily="34" charset="0"/>
                        <a:buChar char="•"/>
                        <a:tabLst/>
                        <a:defRPr/>
                      </a:pPr>
                      <a:r>
                        <a:rPr kumimoji="1" lang="en-US" sz="1200">
                          <a:solidFill>
                            <a:schemeClr val="accent1"/>
                          </a:solidFill>
                        </a:rPr>
                        <a:t>Technical Architect &amp; Delivery Lead</a:t>
                      </a:r>
                    </a:p>
                    <a:p>
                      <a:pPr marL="233363" indent="-233363">
                        <a:spcBef>
                          <a:spcPts val="200"/>
                        </a:spcBef>
                        <a:spcAft>
                          <a:spcPts val="200"/>
                        </a:spcAft>
                        <a:buFont typeface="Arial" panose="020B0604020202020204" pitchFamily="34" charset="0"/>
                        <a:buChar char="•"/>
                      </a:pPr>
                      <a:r>
                        <a:rPr kumimoji="1" lang="en-US" sz="1200">
                          <a:solidFill>
                            <a:schemeClr val="accent1"/>
                          </a:solidFill>
                        </a:rPr>
                        <a:t>Workstream Leads*</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6548127"/>
                  </a:ext>
                </a:extLst>
              </a:tr>
              <a:tr h="1173152">
                <a:tc>
                  <a:txBody>
                    <a:bodyP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1" lang="en-US" sz="1400" b="1">
                        <a:solidFill>
                          <a:schemeClr val="tx1">
                            <a:lumMod val="50000"/>
                          </a:schemeClr>
                        </a:solidFill>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33363" indent="-233363">
                        <a:spcBef>
                          <a:spcPts val="200"/>
                        </a:spcBef>
                        <a:spcAft>
                          <a:spcPts val="200"/>
                        </a:spcAft>
                        <a:buFont typeface="Arial" panose="020B0604020202020204" pitchFamily="34" charset="0"/>
                        <a:buChar char="•"/>
                      </a:pPr>
                      <a:r>
                        <a:rPr lang="en-US" sz="1200">
                          <a:solidFill>
                            <a:schemeClr val="accent1"/>
                          </a:solidFill>
                        </a:rPr>
                        <a:t>Payments Global Head (Stewart) </a:t>
                      </a:r>
                    </a:p>
                    <a:p>
                      <a:pPr marL="233363" marR="0" lvl="0" indent="-233363" algn="l" defTabSz="609555"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200">
                          <a:solidFill>
                            <a:schemeClr val="accent1"/>
                          </a:solidFill>
                        </a:rPr>
                        <a:t>GPS Global Head (Munish)</a:t>
                      </a:r>
                    </a:p>
                    <a:p>
                      <a:pPr marL="233363" indent="-233363">
                        <a:spcBef>
                          <a:spcPts val="200"/>
                        </a:spcBef>
                        <a:spcAft>
                          <a:spcPts val="200"/>
                        </a:spcAft>
                        <a:buFont typeface="Arial" panose="020B0604020202020204" pitchFamily="34" charset="0"/>
                        <a:buChar char="•"/>
                      </a:pPr>
                      <a:r>
                        <a:rPr lang="en-US" sz="1200">
                          <a:solidFill>
                            <a:schemeClr val="accent1"/>
                          </a:solidFill>
                          <a:latin typeface="+mn-lt"/>
                          <a:cs typeface="Arial"/>
                        </a:rPr>
                        <a:t>Global Automation CoE Lead (Mayuresh)</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3363" marR="0" lvl="0" indent="-233363" algn="l" defTabSz="609555"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200">
                          <a:solidFill>
                            <a:schemeClr val="accent1"/>
                          </a:solidFill>
                        </a:rPr>
                        <a:t>GPS Global Head (Munish)</a:t>
                      </a:r>
                    </a:p>
                    <a:p>
                      <a:pPr marL="233363" indent="-233363">
                        <a:spcBef>
                          <a:spcPts val="200"/>
                        </a:spcBef>
                        <a:spcAft>
                          <a:spcPts val="200"/>
                        </a:spcAft>
                        <a:buFont typeface="Arial" panose="020B0604020202020204" pitchFamily="34" charset="0"/>
                        <a:buChar char="•"/>
                      </a:pPr>
                      <a:r>
                        <a:rPr lang="en-US" sz="1200">
                          <a:solidFill>
                            <a:schemeClr val="accent1"/>
                          </a:solidFill>
                          <a:latin typeface="+mn-lt"/>
                          <a:cs typeface="Arial"/>
                        </a:rPr>
                        <a:t>Global Automation CoE Lead (Mayuresh)</a:t>
                      </a:r>
                    </a:p>
                    <a:p>
                      <a:pPr marL="233363" indent="-233363">
                        <a:spcBef>
                          <a:spcPts val="200"/>
                        </a:spcBef>
                        <a:spcAft>
                          <a:spcPts val="200"/>
                        </a:spcAft>
                        <a:buFont typeface="Arial" panose="020B0604020202020204" pitchFamily="34" charset="0"/>
                        <a:buChar char="•"/>
                      </a:pPr>
                      <a:r>
                        <a:rPr lang="en-US" sz="1200">
                          <a:solidFill>
                            <a:schemeClr val="accent1"/>
                          </a:solidFill>
                          <a:latin typeface="+mn-lt"/>
                          <a:cs typeface="Arial"/>
                        </a:rPr>
                        <a:t>GPS Regional Leads (Rahul, Andrew, NA Lead)</a:t>
                      </a: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3363" indent="-233363">
                        <a:spcBef>
                          <a:spcPts val="200"/>
                        </a:spcBef>
                        <a:spcAft>
                          <a:spcPts val="200"/>
                        </a:spcAft>
                        <a:buFont typeface="Arial" panose="020B0604020202020204" pitchFamily="34" charset="0"/>
                        <a:buChar char="•"/>
                      </a:pPr>
                      <a:r>
                        <a:rPr lang="en-US" sz="1200">
                          <a:solidFill>
                            <a:schemeClr val="accent1"/>
                          </a:solidFill>
                          <a:latin typeface="+mn-lt"/>
                          <a:cs typeface="Arial"/>
                        </a:rPr>
                        <a:t>Global Automation CoE Lead (Mayuresh)</a:t>
                      </a:r>
                    </a:p>
                    <a:p>
                      <a:pPr marL="233363" indent="-233363">
                        <a:spcBef>
                          <a:spcPts val="200"/>
                        </a:spcBef>
                        <a:spcAft>
                          <a:spcPts val="200"/>
                        </a:spcAft>
                        <a:buFont typeface="Arial" panose="020B0604020202020204" pitchFamily="34" charset="0"/>
                        <a:buChar char="•"/>
                      </a:pPr>
                      <a:r>
                        <a:rPr lang="en-US" sz="1200">
                          <a:solidFill>
                            <a:schemeClr val="accent1"/>
                          </a:solidFill>
                          <a:latin typeface="+mn-lt"/>
                          <a:cs typeface="Arial"/>
                        </a:rPr>
                        <a:t>GPS BU Leads (Rahul, Andrew, Karolina, Dattatray)</a:t>
                      </a:r>
                    </a:p>
                    <a:p>
                      <a:pPr marL="233363" marR="0" lvl="0" indent="-233363" algn="l" defTabSz="609555"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200" b="0">
                        <a:solidFill>
                          <a:schemeClr val="accent1"/>
                        </a:solidFill>
                        <a:latin typeface="+mn-lt"/>
                        <a:cs typeface="Arial"/>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171450" indent="-171450">
                        <a:spcBef>
                          <a:spcPts val="200"/>
                        </a:spcBef>
                        <a:spcAft>
                          <a:spcPts val="200"/>
                        </a:spcAft>
                        <a:buFont typeface="Arial" panose="020B0604020202020204" pitchFamily="34" charset="0"/>
                        <a:buChar char="•"/>
                      </a:pPr>
                      <a:r>
                        <a:rPr lang="en-US" sz="1200">
                          <a:solidFill>
                            <a:schemeClr val="accent1"/>
                          </a:solidFill>
                        </a:rPr>
                        <a:t>Workstream Leads*</a:t>
                      </a:r>
                      <a:endParaRPr lang="en-IN" sz="1200">
                        <a:solidFill>
                          <a:schemeClr val="accent1"/>
                        </a:solidFill>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43579589"/>
                  </a:ext>
                </a:extLst>
              </a:tr>
            </a:tbl>
          </a:graphicData>
        </a:graphic>
      </p:graphicFrame>
      <p:pic>
        <p:nvPicPr>
          <p:cNvPr id="4" name="Picture 14">
            <a:extLst>
              <a:ext uri="{FF2B5EF4-FFF2-40B4-BE49-F238E27FC236}">
                <a16:creationId xmlns:a16="http://schemas.microsoft.com/office/drawing/2014/main" id="{B3AB829E-F14E-8351-63D9-A297B369848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24248" y="4088042"/>
            <a:ext cx="1372644" cy="468811"/>
          </a:xfrm>
          <a:prstGeom prst="rect">
            <a:avLst/>
          </a:prstGeom>
        </p:spPr>
      </p:pic>
      <p:pic>
        <p:nvPicPr>
          <p:cNvPr id="5" name="Picture 2" descr="Hongkong and Shanghai Banking Corporation logo and symbol, meaning,  history, PNG">
            <a:extLst>
              <a:ext uri="{FF2B5EF4-FFF2-40B4-BE49-F238E27FC236}">
                <a16:creationId xmlns:a16="http://schemas.microsoft.com/office/drawing/2014/main" id="{BFDBACC1-743A-2F3C-23DB-61469219F9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689" y="5343383"/>
            <a:ext cx="1249303" cy="7027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D3065E-C33D-2C41-F6E9-B7236ACF674B}"/>
              </a:ext>
            </a:extLst>
          </p:cNvPr>
          <p:cNvSpPr txBox="1"/>
          <p:nvPr/>
        </p:nvSpPr>
        <p:spPr>
          <a:xfrm>
            <a:off x="278130" y="517279"/>
            <a:ext cx="11635740" cy="276999"/>
          </a:xfrm>
          <a:prstGeom prst="rect">
            <a:avLst/>
          </a:prstGeom>
          <a:noFill/>
        </p:spPr>
        <p:txBody>
          <a:bodyPr wrap="square">
            <a:spAutoFit/>
          </a:bodyPr>
          <a:lstStyle/>
          <a:p>
            <a:r>
              <a:rPr kumimoji="1" lang="en-US" sz="1200" i="1">
                <a:solidFill>
                  <a:schemeClr val="tx2"/>
                </a:solidFill>
              </a:rPr>
              <a:t>This is an indicative view. The actual governance schedule and audience shall be agreed upon and established with HSBC during the planning phase.</a:t>
            </a:r>
            <a:endParaRPr kumimoji="1" lang="en-IN" sz="1200" i="1">
              <a:solidFill>
                <a:schemeClr val="tx2"/>
              </a:solidFill>
            </a:endParaRPr>
          </a:p>
        </p:txBody>
      </p:sp>
      <p:sp>
        <p:nvSpPr>
          <p:cNvPr id="3" name="TextBox 2">
            <a:extLst>
              <a:ext uri="{FF2B5EF4-FFF2-40B4-BE49-F238E27FC236}">
                <a16:creationId xmlns:a16="http://schemas.microsoft.com/office/drawing/2014/main" id="{2FBEB275-3B6B-E0F9-0BFD-5D0A6A680131}"/>
              </a:ext>
            </a:extLst>
          </p:cNvPr>
          <p:cNvSpPr txBox="1"/>
          <p:nvPr/>
        </p:nvSpPr>
        <p:spPr>
          <a:xfrm>
            <a:off x="10046395" y="6099973"/>
            <a:ext cx="1691217" cy="488820"/>
          </a:xfrm>
          <a:prstGeom prst="rect">
            <a:avLst/>
          </a:prstGeom>
        </p:spPr>
        <p:txBody>
          <a:bodyPr vert="horz" wrap="square" lIns="0" tIns="0" rIns="0" bIns="0" rtlCol="0">
            <a:noAutofit/>
          </a:bodyPr>
          <a:lstStyle/>
          <a:p>
            <a:pPr algn="l"/>
            <a:r>
              <a:rPr lang="en-US" sz="1100"/>
              <a:t>* </a:t>
            </a:r>
            <a:r>
              <a:rPr lang="en-US" sz="1000"/>
              <a:t>TBD- from HSBC or NTTD</a:t>
            </a:r>
            <a:endParaRPr lang="en-IN" sz="1100"/>
          </a:p>
        </p:txBody>
      </p:sp>
      <p:sp>
        <p:nvSpPr>
          <p:cNvPr id="6" name="Rectangle 5">
            <a:extLst>
              <a:ext uri="{FF2B5EF4-FFF2-40B4-BE49-F238E27FC236}">
                <a16:creationId xmlns:a16="http://schemas.microsoft.com/office/drawing/2014/main" id="{042C9014-7E1C-2D0E-FF68-16F89FF5609C}"/>
              </a:ext>
            </a:extLst>
          </p:cNvPr>
          <p:cNvSpPr/>
          <p:nvPr/>
        </p:nvSpPr>
        <p:spPr>
          <a:xfrm>
            <a:off x="2360083" y="1042350"/>
            <a:ext cx="1980000" cy="216000"/>
          </a:xfrm>
          <a:prstGeom prst="rect">
            <a:avLst/>
          </a:prstGeom>
          <a:solidFill>
            <a:schemeClr val="accent3">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600"/>
              <a:t>Quarterly</a:t>
            </a:r>
            <a:endParaRPr lang="en-IN" sz="1600" err="1"/>
          </a:p>
        </p:txBody>
      </p:sp>
      <p:sp>
        <p:nvSpPr>
          <p:cNvPr id="10" name="Rectangle 9">
            <a:extLst>
              <a:ext uri="{FF2B5EF4-FFF2-40B4-BE49-F238E27FC236}">
                <a16:creationId xmlns:a16="http://schemas.microsoft.com/office/drawing/2014/main" id="{04044756-29A7-6A48-72CE-28542D776DF4}"/>
              </a:ext>
            </a:extLst>
          </p:cNvPr>
          <p:cNvSpPr/>
          <p:nvPr/>
        </p:nvSpPr>
        <p:spPr>
          <a:xfrm>
            <a:off x="5112350" y="1033003"/>
            <a:ext cx="1980000" cy="216000"/>
          </a:xfrm>
          <a:prstGeom prst="rect">
            <a:avLst/>
          </a:prstGeom>
          <a:solidFill>
            <a:schemeClr val="accent3">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600"/>
              <a:t>Monthly</a:t>
            </a:r>
            <a:endParaRPr lang="en-IN" sz="1600" err="1"/>
          </a:p>
        </p:txBody>
      </p:sp>
      <p:sp>
        <p:nvSpPr>
          <p:cNvPr id="11" name="Rectangle 10">
            <a:extLst>
              <a:ext uri="{FF2B5EF4-FFF2-40B4-BE49-F238E27FC236}">
                <a16:creationId xmlns:a16="http://schemas.microsoft.com/office/drawing/2014/main" id="{356F5B52-860C-BE88-F340-B074B3EE6E18}"/>
              </a:ext>
            </a:extLst>
          </p:cNvPr>
          <p:cNvSpPr/>
          <p:nvPr/>
        </p:nvSpPr>
        <p:spPr>
          <a:xfrm>
            <a:off x="7584016" y="1033003"/>
            <a:ext cx="1980000" cy="216000"/>
          </a:xfrm>
          <a:prstGeom prst="rect">
            <a:avLst/>
          </a:prstGeom>
          <a:solidFill>
            <a:schemeClr val="accent3">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600"/>
              <a:t>Fortnightly</a:t>
            </a:r>
            <a:endParaRPr lang="en-IN" sz="1600" err="1"/>
          </a:p>
        </p:txBody>
      </p:sp>
      <p:sp>
        <p:nvSpPr>
          <p:cNvPr id="12" name="Rectangle 11">
            <a:extLst>
              <a:ext uri="{FF2B5EF4-FFF2-40B4-BE49-F238E27FC236}">
                <a16:creationId xmlns:a16="http://schemas.microsoft.com/office/drawing/2014/main" id="{8A3C3F32-5C0E-FFA0-D187-1C31C7F552F8}"/>
              </a:ext>
            </a:extLst>
          </p:cNvPr>
          <p:cNvSpPr/>
          <p:nvPr/>
        </p:nvSpPr>
        <p:spPr>
          <a:xfrm>
            <a:off x="9788667" y="1054189"/>
            <a:ext cx="1980000" cy="216000"/>
          </a:xfrm>
          <a:prstGeom prst="rect">
            <a:avLst/>
          </a:prstGeom>
          <a:solidFill>
            <a:schemeClr val="accent3">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600"/>
              <a:t>Daily</a:t>
            </a:r>
            <a:endParaRPr lang="en-IN" sz="1600" err="1"/>
          </a:p>
        </p:txBody>
      </p:sp>
      <p:sp>
        <p:nvSpPr>
          <p:cNvPr id="13" name="TextBox 12">
            <a:extLst>
              <a:ext uri="{FF2B5EF4-FFF2-40B4-BE49-F238E27FC236}">
                <a16:creationId xmlns:a16="http://schemas.microsoft.com/office/drawing/2014/main" id="{42D2EC15-B382-5F28-8253-2DFFABA7E71D}"/>
              </a:ext>
            </a:extLst>
          </p:cNvPr>
          <p:cNvSpPr txBox="1"/>
          <p:nvPr/>
        </p:nvSpPr>
        <p:spPr>
          <a:xfrm>
            <a:off x="546908" y="1830602"/>
            <a:ext cx="1176867" cy="939800"/>
          </a:xfrm>
          <a:prstGeom prst="rect">
            <a:avLst/>
          </a:prstGeom>
        </p:spPr>
        <p:txBody>
          <a:bodyPr vert="horz" wrap="square" lIns="0" tIns="0" rIns="0" bIns="0" rtlCol="0">
            <a:noAutofit/>
          </a:bodyPr>
          <a:lstStyle/>
          <a:p>
            <a:pPr algn="l"/>
            <a:r>
              <a:rPr lang="en-US" sz="1600" b="1"/>
              <a:t>Objectives</a:t>
            </a:r>
            <a:endParaRPr lang="en-IN" sz="1600" b="1"/>
          </a:p>
        </p:txBody>
      </p:sp>
      <p:sp>
        <p:nvSpPr>
          <p:cNvPr id="15" name="TextBox 14">
            <a:extLst>
              <a:ext uri="{FF2B5EF4-FFF2-40B4-BE49-F238E27FC236}">
                <a16:creationId xmlns:a16="http://schemas.microsoft.com/office/drawing/2014/main" id="{084B6185-13A2-9031-ADED-DB89DD1DA86D}"/>
              </a:ext>
            </a:extLst>
          </p:cNvPr>
          <p:cNvSpPr txBox="1"/>
          <p:nvPr/>
        </p:nvSpPr>
        <p:spPr>
          <a:xfrm>
            <a:off x="4866217" y="2770402"/>
            <a:ext cx="2296583" cy="286232"/>
          </a:xfrm>
          <a:prstGeom prst="rect">
            <a:avLst/>
          </a:prstGeom>
          <a:noFill/>
        </p:spPr>
        <p:txBody>
          <a:bodyPr wrap="square">
            <a:spAutoFit/>
          </a:bodyPr>
          <a:lstStyle/>
          <a:p>
            <a:pPr marL="0" lvl="0" indent="0" algn="l" defTabSz="914400" rtl="0" eaLnBrk="1" latinLnBrk="0" hangingPunct="1">
              <a:lnSpc>
                <a:spcPct val="90000"/>
              </a:lnSpc>
              <a:spcBef>
                <a:spcPts val="400"/>
              </a:spcBef>
              <a:spcAft>
                <a:spcPts val="200"/>
              </a:spcAft>
              <a:buClr>
                <a:srgbClr val="000000"/>
              </a:buClr>
              <a:buFontTx/>
              <a:buNone/>
            </a:pPr>
            <a:r>
              <a:rPr lang="en-US" sz="1400" b="1" i="1" kern="1200">
                <a:solidFill>
                  <a:schemeClr val="accent3"/>
                </a:solidFill>
                <a:latin typeface="+mn-lt"/>
                <a:ea typeface="+mn-ea"/>
                <a:cs typeface="+mn-cs"/>
              </a:rPr>
              <a:t>Relationship efficiencies</a:t>
            </a:r>
          </a:p>
        </p:txBody>
      </p:sp>
      <p:sp>
        <p:nvSpPr>
          <p:cNvPr id="17" name="TextBox 16">
            <a:extLst>
              <a:ext uri="{FF2B5EF4-FFF2-40B4-BE49-F238E27FC236}">
                <a16:creationId xmlns:a16="http://schemas.microsoft.com/office/drawing/2014/main" id="{46A23614-0160-4697-341F-DBD6DFDA4CE1}"/>
              </a:ext>
            </a:extLst>
          </p:cNvPr>
          <p:cNvSpPr txBox="1"/>
          <p:nvPr/>
        </p:nvSpPr>
        <p:spPr>
          <a:xfrm>
            <a:off x="7633157" y="2770402"/>
            <a:ext cx="1881717" cy="307777"/>
          </a:xfrm>
          <a:prstGeom prst="rect">
            <a:avLst/>
          </a:prstGeom>
          <a:noFill/>
        </p:spPr>
        <p:txBody>
          <a:bodyPr wrap="square">
            <a:spAutoFit/>
          </a:bodyPr>
          <a:lstStyle/>
          <a:p>
            <a:r>
              <a:rPr lang="en-US" sz="1400" b="1" i="1" kern="1200">
                <a:solidFill>
                  <a:schemeClr val="accent3"/>
                </a:solidFill>
                <a:latin typeface="+mn-lt"/>
                <a:ea typeface="+mn-ea"/>
                <a:cs typeface="+mn-cs"/>
              </a:rPr>
              <a:t>Delivery Output</a:t>
            </a:r>
            <a:endParaRPr lang="en-IN" sz="1400"/>
          </a:p>
        </p:txBody>
      </p:sp>
      <p:sp>
        <p:nvSpPr>
          <p:cNvPr id="19" name="TextBox 18">
            <a:extLst>
              <a:ext uri="{FF2B5EF4-FFF2-40B4-BE49-F238E27FC236}">
                <a16:creationId xmlns:a16="http://schemas.microsoft.com/office/drawing/2014/main" id="{DB4BF8B4-D3E0-E42B-8458-9095778ACF05}"/>
              </a:ext>
            </a:extLst>
          </p:cNvPr>
          <p:cNvSpPr txBox="1"/>
          <p:nvPr/>
        </p:nvSpPr>
        <p:spPr>
          <a:xfrm>
            <a:off x="9788667" y="2770403"/>
            <a:ext cx="2427463" cy="307777"/>
          </a:xfrm>
          <a:prstGeom prst="rect">
            <a:avLst/>
          </a:prstGeom>
          <a:noFill/>
        </p:spPr>
        <p:txBody>
          <a:bodyPr wrap="square">
            <a:spAutoFit/>
          </a:bodyPr>
          <a:lstStyle/>
          <a:p>
            <a:r>
              <a:rPr lang="en-US" sz="1400" b="1" i="1" kern="1200">
                <a:solidFill>
                  <a:schemeClr val="accent3"/>
                </a:solidFill>
                <a:latin typeface="+mn-lt"/>
                <a:ea typeface="+mn-ea"/>
                <a:cs typeface="+mn-cs"/>
              </a:rPr>
              <a:t>Operational Delivery</a:t>
            </a:r>
            <a:endParaRPr lang="en-IN" sz="1400"/>
          </a:p>
        </p:txBody>
      </p:sp>
      <p:sp>
        <p:nvSpPr>
          <p:cNvPr id="21" name="TextBox 20">
            <a:extLst>
              <a:ext uri="{FF2B5EF4-FFF2-40B4-BE49-F238E27FC236}">
                <a16:creationId xmlns:a16="http://schemas.microsoft.com/office/drawing/2014/main" id="{EA5F4B21-A1AC-6F1C-0859-6F71A653AEF4}"/>
              </a:ext>
            </a:extLst>
          </p:cNvPr>
          <p:cNvSpPr txBox="1"/>
          <p:nvPr/>
        </p:nvSpPr>
        <p:spPr>
          <a:xfrm>
            <a:off x="2342496" y="2770402"/>
            <a:ext cx="1905000" cy="307777"/>
          </a:xfrm>
          <a:prstGeom prst="rect">
            <a:avLst/>
          </a:prstGeom>
          <a:noFill/>
        </p:spPr>
        <p:txBody>
          <a:bodyPr wrap="square">
            <a:spAutoFit/>
          </a:bodyPr>
          <a:lstStyle/>
          <a:p>
            <a:r>
              <a:rPr lang="en-US" sz="1400" b="1" i="1">
                <a:solidFill>
                  <a:schemeClr val="accent3"/>
                </a:solidFill>
              </a:rPr>
              <a:t>Relationship value</a:t>
            </a:r>
            <a:endParaRPr lang="en-IN" sz="1400"/>
          </a:p>
        </p:txBody>
      </p:sp>
    </p:spTree>
    <p:extLst>
      <p:ext uri="{BB962C8B-B14F-4D97-AF65-F5344CB8AC3E}">
        <p14:creationId xmlns:p14="http://schemas.microsoft.com/office/powerpoint/2010/main" val="3060420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49F2-70B8-EDAC-1FC5-30D4FEA316FE}"/>
              </a:ext>
            </a:extLst>
          </p:cNvPr>
          <p:cNvSpPr>
            <a:spLocks noGrp="1"/>
          </p:cNvSpPr>
          <p:nvPr>
            <p:ph type="title"/>
          </p:nvPr>
        </p:nvSpPr>
        <p:spPr>
          <a:xfrm>
            <a:off x="371475" y="133350"/>
            <a:ext cx="11449050" cy="792000"/>
          </a:xfrm>
        </p:spPr>
        <p:txBody>
          <a:bodyPr/>
          <a:lstStyle/>
          <a:p>
            <a:r>
              <a:rPr lang="en-US"/>
              <a:t>Workshops Conducted during current state</a:t>
            </a:r>
            <a:endParaRPr lang="en-IN"/>
          </a:p>
        </p:txBody>
      </p:sp>
      <p:sp>
        <p:nvSpPr>
          <p:cNvPr id="4" name="Footer Placeholder 3">
            <a:extLst>
              <a:ext uri="{FF2B5EF4-FFF2-40B4-BE49-F238E27FC236}">
                <a16:creationId xmlns:a16="http://schemas.microsoft.com/office/drawing/2014/main" id="{87E73930-420E-3234-87F8-19C67A6458D3}"/>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6B6B6B"/>
                </a:solidFill>
                <a:effectLst/>
                <a:uLnTx/>
                <a:uFillTx/>
                <a:latin typeface="Arial"/>
                <a:ea typeface="+mn-ea"/>
                <a:cs typeface="+mn-cs"/>
              </a:rPr>
              <a:t>© 2023 NTT DATA Americas, Inc.</a:t>
            </a:r>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Slide Number Placeholder 4">
            <a:extLst>
              <a:ext uri="{FF2B5EF4-FFF2-40B4-BE49-F238E27FC236}">
                <a16:creationId xmlns:a16="http://schemas.microsoft.com/office/drawing/2014/main" id="{D0B12842-2CD6-2AA3-315E-DEB3C88BB1B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graphicFrame>
        <p:nvGraphicFramePr>
          <p:cNvPr id="8" name="Table 4">
            <a:extLst>
              <a:ext uri="{FF2B5EF4-FFF2-40B4-BE49-F238E27FC236}">
                <a16:creationId xmlns:a16="http://schemas.microsoft.com/office/drawing/2014/main" id="{19EA0F1D-A91F-5A74-B26F-0A763B9ABEC6}"/>
              </a:ext>
            </a:extLst>
          </p:cNvPr>
          <p:cNvGraphicFramePr>
            <a:graphicFrameLocks noGrp="1"/>
          </p:cNvGraphicFramePr>
          <p:nvPr/>
        </p:nvGraphicFramePr>
        <p:xfrm>
          <a:off x="371475" y="500775"/>
          <a:ext cx="11625790" cy="6283582"/>
        </p:xfrm>
        <a:graphic>
          <a:graphicData uri="http://schemas.openxmlformats.org/drawingml/2006/table">
            <a:tbl>
              <a:tblPr firstRow="1" bandRow="1">
                <a:tableStyleId>{F5AB1C69-6EDB-4FF4-983F-18BD219EF322}</a:tableStyleId>
              </a:tblPr>
              <a:tblGrid>
                <a:gridCol w="986760">
                  <a:extLst>
                    <a:ext uri="{9D8B030D-6E8A-4147-A177-3AD203B41FA5}">
                      <a16:colId xmlns:a16="http://schemas.microsoft.com/office/drawing/2014/main" val="764717013"/>
                    </a:ext>
                  </a:extLst>
                </a:gridCol>
                <a:gridCol w="3340765">
                  <a:extLst>
                    <a:ext uri="{9D8B030D-6E8A-4147-A177-3AD203B41FA5}">
                      <a16:colId xmlns:a16="http://schemas.microsoft.com/office/drawing/2014/main" val="3064712618"/>
                    </a:ext>
                  </a:extLst>
                </a:gridCol>
                <a:gridCol w="3037433">
                  <a:extLst>
                    <a:ext uri="{9D8B030D-6E8A-4147-A177-3AD203B41FA5}">
                      <a16:colId xmlns:a16="http://schemas.microsoft.com/office/drawing/2014/main" val="2348301523"/>
                    </a:ext>
                  </a:extLst>
                </a:gridCol>
                <a:gridCol w="2746854">
                  <a:extLst>
                    <a:ext uri="{9D8B030D-6E8A-4147-A177-3AD203B41FA5}">
                      <a16:colId xmlns:a16="http://schemas.microsoft.com/office/drawing/2014/main" val="407003533"/>
                    </a:ext>
                  </a:extLst>
                </a:gridCol>
                <a:gridCol w="1513978">
                  <a:extLst>
                    <a:ext uri="{9D8B030D-6E8A-4147-A177-3AD203B41FA5}">
                      <a16:colId xmlns:a16="http://schemas.microsoft.com/office/drawing/2014/main" val="1243232334"/>
                    </a:ext>
                  </a:extLst>
                </a:gridCol>
              </a:tblGrid>
              <a:tr h="253469">
                <a:tc>
                  <a:txBody>
                    <a:bodyPr/>
                    <a:lstStyle/>
                    <a:p>
                      <a:pPr algn="ctr"/>
                      <a:r>
                        <a:rPr lang="en-US" sz="1100"/>
                        <a:t>Domain</a:t>
                      </a:r>
                    </a:p>
                  </a:txBody>
                  <a:tcPr anchor="ctr">
                    <a:solidFill>
                      <a:schemeClr val="accent2">
                        <a:lumMod val="50000"/>
                      </a:schemeClr>
                    </a:solidFill>
                  </a:tcPr>
                </a:tc>
                <a:tc>
                  <a:txBody>
                    <a:bodyPr/>
                    <a:lstStyle/>
                    <a:p>
                      <a:pPr algn="ctr"/>
                      <a:r>
                        <a:rPr lang="en-US" sz="1100"/>
                        <a:t>Topics of discussion</a:t>
                      </a:r>
                    </a:p>
                  </a:txBody>
                  <a:tcPr anchor="ctr">
                    <a:solidFill>
                      <a:schemeClr val="accent2">
                        <a:lumMod val="50000"/>
                      </a:schemeClr>
                    </a:solidFill>
                  </a:tcPr>
                </a:tc>
                <a:tc>
                  <a:txBody>
                    <a:bodyPr/>
                    <a:lstStyle/>
                    <a:p>
                      <a:pPr algn="ctr"/>
                      <a:r>
                        <a:rPr lang="en-US" sz="1100"/>
                        <a:t>PE Team</a:t>
                      </a:r>
                    </a:p>
                  </a:txBody>
                  <a:tcPr anchor="ctr">
                    <a:solidFill>
                      <a:schemeClr val="accent2">
                        <a:lumMod val="50000"/>
                      </a:schemeClr>
                    </a:solidFill>
                  </a:tcPr>
                </a:tc>
                <a:tc>
                  <a:txBody>
                    <a:bodyPr/>
                    <a:lstStyle/>
                    <a:p>
                      <a:pPr algn="ctr"/>
                      <a:r>
                        <a:rPr lang="en-US" sz="1100"/>
                        <a:t>Dev Team</a:t>
                      </a:r>
                    </a:p>
                  </a:txBody>
                  <a:tcPr anchor="ctr">
                    <a:solidFill>
                      <a:schemeClr val="accent2">
                        <a:lumMod val="50000"/>
                      </a:schemeClr>
                    </a:solidFill>
                  </a:tcPr>
                </a:tc>
                <a:tc>
                  <a:txBody>
                    <a:bodyPr/>
                    <a:lstStyle/>
                    <a:p>
                      <a:pPr algn="ctr"/>
                      <a:r>
                        <a:rPr lang="en-US" sz="1100"/>
                        <a:t>ITSO</a:t>
                      </a:r>
                    </a:p>
                  </a:txBody>
                  <a:tcPr anchor="ctr">
                    <a:solidFill>
                      <a:schemeClr val="accent2">
                        <a:lumMod val="50000"/>
                      </a:schemeClr>
                    </a:solidFill>
                  </a:tcPr>
                </a:tc>
                <a:extLst>
                  <a:ext uri="{0D108BD9-81ED-4DB2-BD59-A6C34878D82A}">
                    <a16:rowId xmlns:a16="http://schemas.microsoft.com/office/drawing/2014/main" val="1388152501"/>
                  </a:ext>
                </a:extLst>
              </a:tr>
              <a:tr h="539177">
                <a:tc>
                  <a:txBody>
                    <a:bodyPr/>
                    <a:lstStyle/>
                    <a:p>
                      <a:pPr algn="ctr"/>
                      <a:r>
                        <a:rPr lang="en-US" sz="900" b="1"/>
                        <a:t>GPE Application</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Understanding of PE and Development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Incident and Change Management activities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Manoj Kumar Dash (GPE PE Lead)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Anand E Jacob (GPE PE SPM)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Amit Bhandare (GPE PE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Himanshu Patil (GPE PE Engineer)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Deepak Kumar (GPE Dev Sr.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Girish Kale (GPE Dev Sr.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Rajiv Atal (GPE Dev Sr. Engineer)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Koushik Dey (Head of Global Processing Engine)</a:t>
                      </a:r>
                    </a:p>
                  </a:txBody>
                  <a:tcPr anchor="ctr"/>
                </a:tc>
                <a:extLst>
                  <a:ext uri="{0D108BD9-81ED-4DB2-BD59-A6C34878D82A}">
                    <a16:rowId xmlns:a16="http://schemas.microsoft.com/office/drawing/2014/main" val="1095658986"/>
                  </a:ext>
                </a:extLst>
              </a:tr>
              <a:tr h="745528">
                <a:tc>
                  <a:txBody>
                    <a:bodyPr/>
                    <a:lstStyle/>
                    <a:p>
                      <a:pPr algn="ctr"/>
                      <a:r>
                        <a:rPr lang="en-US" sz="900" b="1"/>
                        <a:t>WOLF Application</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Understanding of PE and Development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Incident and Change Management activities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Sri Praneeth Dintakurthi (WOLF PE Lead)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Gayatri Namratha Indukuri (WOLF PE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Amit Majhi (WOLF Business system Manager USA)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Nigel Jones (WOLF Business Consultant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Amar Deshmukh (WOLF Senior Consultant)</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Chetan Trivedi (WOLF Dev Consultant)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Kenneth T K Yu</a:t>
                      </a:r>
                    </a:p>
                  </a:txBody>
                  <a:tcPr anchor="ctr"/>
                </a:tc>
                <a:extLst>
                  <a:ext uri="{0D108BD9-81ED-4DB2-BD59-A6C34878D82A}">
                    <a16:rowId xmlns:a16="http://schemas.microsoft.com/office/drawing/2014/main" val="1427802252"/>
                  </a:ext>
                </a:extLst>
              </a:tr>
              <a:tr h="894986">
                <a:tc>
                  <a:txBody>
                    <a:bodyPr/>
                    <a:lstStyle/>
                    <a:p>
                      <a:pPr algn="ctr"/>
                      <a:r>
                        <a:rPr lang="en-US" sz="900" b="1"/>
                        <a:t>POL Application</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Overview of POL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Understanding of POL DevOps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Understanding of POL PE Process (planned)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Observability Implementation in POL</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Atul Mangam (POL PE Consultant)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Vikas Ratnawat (POL DevOps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Bembi R J LIN (POL Software Engineering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Maciej Pelczar (Production Support Lead)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Dagmara Myk(Senior Product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Adam Markiewicz(Senior Product Manager)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Dibyalok P (POL DevOps Lead)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Ashish P Ubale (POL DevOps PM)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Neelima Gadgil (ITSO)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extLst>
                  <a:ext uri="{0D108BD9-81ED-4DB2-BD59-A6C34878D82A}">
                    <a16:rowId xmlns:a16="http://schemas.microsoft.com/office/drawing/2014/main" val="2510886332"/>
                  </a:ext>
                </a:extLst>
              </a:tr>
              <a:tr h="805685">
                <a:tc>
                  <a:txBody>
                    <a:bodyPr/>
                    <a:lstStyle/>
                    <a:p>
                      <a:pPr algn="ctr"/>
                      <a:r>
                        <a:rPr lang="en-US" sz="900" b="1"/>
                        <a:t>Automation Team</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Overview of Payment Flows and associated application ecosystem</a:t>
                      </a:r>
                      <a:endParaRPr lang="en-US" sz="900" u="none" strike="noStrike" kern="1200">
                        <a:solidFill>
                          <a:schemeClr val="dk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Splunk Onboarding Overview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Monitoring Tools Overview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Team Structure Overview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Discussion on Automation Roadmap</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Mayuresh Mohan Pardeshi (Automation Lead)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Megha Agarwal (Automation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Ash Wall (Automation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Przemyslaw M Gawlak (Automation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Abhishek Kumar (Automation Engineer)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Waldemar Malecki (Automation Engineer)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extLst>
                  <a:ext uri="{0D108BD9-81ED-4DB2-BD59-A6C34878D82A}">
                    <a16:rowId xmlns:a16="http://schemas.microsoft.com/office/drawing/2014/main" val="951730303"/>
                  </a:ext>
                </a:extLst>
              </a:tr>
              <a:tr h="338450">
                <a:tc>
                  <a:txBody>
                    <a:bodyPr/>
                    <a:lstStyle/>
                    <a:p>
                      <a:pPr algn="ctr"/>
                      <a:r>
                        <a:rPr lang="en-US" sz="900" b="1"/>
                        <a:t>Change Management</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Change Management Process in GPS</a:t>
                      </a:r>
                      <a:endParaRPr lang="en-IN"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Gurdit </a:t>
                      </a:r>
                      <a:r>
                        <a:rPr lang="en-IN" sz="900" u="none" strike="noStrike" kern="1200">
                          <a:solidFill>
                            <a:schemeClr val="dk1"/>
                          </a:solidFill>
                          <a:effectLst/>
                          <a:latin typeface="+mn-lt"/>
                          <a:ea typeface="+mn-ea"/>
                          <a:cs typeface="+mn-cs"/>
                        </a:rPr>
                        <a:t>Singh Panesar (Head of Service &amp; Change Management)</a:t>
                      </a:r>
                      <a:endParaRPr lang="en-US"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extLst>
                  <a:ext uri="{0D108BD9-81ED-4DB2-BD59-A6C34878D82A}">
                    <a16:rowId xmlns:a16="http://schemas.microsoft.com/office/drawing/2014/main" val="1491585429"/>
                  </a:ext>
                </a:extLst>
              </a:tr>
              <a:tr h="338450">
                <a:tc>
                  <a:txBody>
                    <a:bodyPr/>
                    <a:lstStyle/>
                    <a:p>
                      <a:pPr algn="ctr"/>
                      <a:r>
                        <a:rPr lang="en-US" sz="900" b="1"/>
                        <a:t>Incident Management</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Incident Management Processes and KPIs in GPS </a:t>
                      </a:r>
                      <a:endParaRPr lang="en-IN"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Richard Clark (Head of Quality &amp; Service Management)</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extLst>
                  <a:ext uri="{0D108BD9-81ED-4DB2-BD59-A6C34878D82A}">
                    <a16:rowId xmlns:a16="http://schemas.microsoft.com/office/drawing/2014/main" val="3240400906"/>
                  </a:ext>
                </a:extLst>
              </a:tr>
              <a:tr h="360815">
                <a:tc>
                  <a:txBody>
                    <a:bodyPr/>
                    <a:lstStyle/>
                    <a:p>
                      <a:pPr algn="ctr"/>
                      <a:r>
                        <a:rPr lang="en-US" sz="900" b="1"/>
                        <a:t>GMG Application</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Overview of GMG Application</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Sanjeev Jha (GMG PE Lead)</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Savita Pardeshi (GMG Dev Senior Consultant)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Bhagath Tanniru (GMG PE Senior Consultant)</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extLst>
                  <a:ext uri="{0D108BD9-81ED-4DB2-BD59-A6C34878D82A}">
                    <a16:rowId xmlns:a16="http://schemas.microsoft.com/office/drawing/2014/main" val="977025643"/>
                  </a:ext>
                </a:extLst>
              </a:tr>
              <a:tr h="443062">
                <a:tc>
                  <a:txBody>
                    <a:bodyPr/>
                    <a:lstStyle/>
                    <a:p>
                      <a:pPr algn="ctr"/>
                      <a:r>
                        <a:rPr lang="en-US" sz="900" b="1"/>
                        <a:t>PDP Application</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Overview of PDP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Understanding of PE Processes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Sahili Malvankar (PDP PE Engineer)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900" u="none" strike="noStrike" kern="1200">
                          <a:solidFill>
                            <a:schemeClr val="dk1"/>
                          </a:solidFill>
                          <a:effectLst/>
                          <a:latin typeface="+mn-lt"/>
                          <a:ea typeface="+mn-ea"/>
                          <a:cs typeface="+mn-cs"/>
                        </a:rPr>
                        <a:t>Madhuri CHINCHANE (PDP Senior Consultant Specialist)</a:t>
                      </a:r>
                      <a:endParaRPr lang="en-US" sz="900" u="none" strike="noStrike" kern="1200">
                        <a:solidFill>
                          <a:schemeClr val="dk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Aishwarya Pillai (PDP POD Lead)</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Dattatray Doke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extLst>
                  <a:ext uri="{0D108BD9-81ED-4DB2-BD59-A6C34878D82A}">
                    <a16:rowId xmlns:a16="http://schemas.microsoft.com/office/drawing/2014/main" val="2525923559"/>
                  </a:ext>
                </a:extLst>
              </a:tr>
              <a:tr h="338450">
                <a:tc>
                  <a:txBody>
                    <a:bodyPr/>
                    <a:lstStyle/>
                    <a:p>
                      <a:pPr algn="ctr"/>
                      <a:r>
                        <a:rPr lang="en-US" sz="900" b="1"/>
                        <a:t>GPS PE Practice</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Discussion on APAC Production Engineering Practices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Rahul Shinde (APAC head for GPS)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extLst>
                  <a:ext uri="{0D108BD9-81ED-4DB2-BD59-A6C34878D82A}">
                    <a16:rowId xmlns:a16="http://schemas.microsoft.com/office/drawing/2014/main" val="1588843344"/>
                  </a:ext>
                </a:extLst>
              </a:tr>
              <a:tr h="338450">
                <a:tc>
                  <a:txBody>
                    <a:bodyPr/>
                    <a:lstStyle/>
                    <a:p>
                      <a:pPr algn="ctr"/>
                      <a:r>
                        <a:rPr lang="en-US" sz="900" b="1"/>
                        <a:t>DevOps Process</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Discussion on DevOps Processes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Jitendra Patil (Senior Project Manager)</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extLst>
                  <a:ext uri="{0D108BD9-81ED-4DB2-BD59-A6C34878D82A}">
                    <a16:rowId xmlns:a16="http://schemas.microsoft.com/office/drawing/2014/main" val="716678451"/>
                  </a:ext>
                </a:extLst>
              </a:tr>
              <a:tr h="208485">
                <a:tc>
                  <a:txBody>
                    <a:bodyPr/>
                    <a:lstStyle/>
                    <a:p>
                      <a:pPr algn="ctr"/>
                      <a:r>
                        <a:rPr lang="en-US" sz="900" b="1"/>
                        <a:t>Observability</a:t>
                      </a:r>
                      <a:endParaRPr lang="en-US" sz="900" b="1">
                        <a:latin typeface="+mn-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900" u="none" strike="noStrike" kern="1200">
                          <a:solidFill>
                            <a:schemeClr val="dk1"/>
                          </a:solidFill>
                          <a:effectLst/>
                          <a:latin typeface="+mn-lt"/>
                          <a:ea typeface="+mn-ea"/>
                          <a:cs typeface="+mn-cs"/>
                        </a:rPr>
                        <a:t>Observability Roadmap</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Charlie J Evans (Architect)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u="none" strike="noStrike" kern="1200">
                          <a:solidFill>
                            <a:schemeClr val="dk1"/>
                          </a:solidFill>
                          <a:effectLst/>
                          <a:latin typeface="+mn-lt"/>
                          <a:ea typeface="+mn-ea"/>
                          <a:cs typeface="+mn-cs"/>
                        </a:rPr>
                        <a:t>Stephen Kaye (Architect)</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u="none" strike="noStrike" kern="1200">
                        <a:solidFill>
                          <a:schemeClr val="dk1"/>
                        </a:solidFill>
                        <a:effectLst/>
                        <a:latin typeface="+mn-lt"/>
                        <a:ea typeface="+mn-ea"/>
                        <a:cs typeface="+mn-cs"/>
                      </a:endParaRPr>
                    </a:p>
                  </a:txBody>
                  <a:tcPr anchor="ctr"/>
                </a:tc>
                <a:extLst>
                  <a:ext uri="{0D108BD9-81ED-4DB2-BD59-A6C34878D82A}">
                    <a16:rowId xmlns:a16="http://schemas.microsoft.com/office/drawing/2014/main" val="686704281"/>
                  </a:ext>
                </a:extLst>
              </a:tr>
            </a:tbl>
          </a:graphicData>
        </a:graphic>
      </p:graphicFrame>
    </p:spTree>
    <p:extLst>
      <p:ext uri="{BB962C8B-B14F-4D97-AF65-F5344CB8AC3E}">
        <p14:creationId xmlns:p14="http://schemas.microsoft.com/office/powerpoint/2010/main" val="2218005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21">
            <a:extLst>
              <a:ext uri="{FF2B5EF4-FFF2-40B4-BE49-F238E27FC236}">
                <a16:creationId xmlns:a16="http://schemas.microsoft.com/office/drawing/2014/main" id="{4AD90C22-AF9B-FF3F-4D74-F00B7B024543}"/>
              </a:ext>
            </a:extLst>
          </p:cNvPr>
          <p:cNvSpPr/>
          <p:nvPr/>
        </p:nvSpPr>
        <p:spPr>
          <a:xfrm>
            <a:off x="263282" y="3187556"/>
            <a:ext cx="9962480" cy="1557899"/>
          </a:xfrm>
          <a:prstGeom prst="rect">
            <a:avLst/>
          </a:prstGeom>
          <a:noFill/>
          <a:ln>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188" name="Rectangle 187">
            <a:extLst>
              <a:ext uri="{FF2B5EF4-FFF2-40B4-BE49-F238E27FC236}">
                <a16:creationId xmlns:a16="http://schemas.microsoft.com/office/drawing/2014/main" id="{9F90F3EC-8706-A55A-61DC-E885489EABE3}"/>
              </a:ext>
            </a:extLst>
          </p:cNvPr>
          <p:cNvSpPr/>
          <p:nvPr/>
        </p:nvSpPr>
        <p:spPr>
          <a:xfrm>
            <a:off x="292950" y="1519169"/>
            <a:ext cx="9962480" cy="1575414"/>
          </a:xfrm>
          <a:prstGeom prst="rect">
            <a:avLst/>
          </a:prstGeom>
          <a:noFill/>
          <a:ln>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Arial"/>
              <a:ea typeface="+mn-ea"/>
              <a:cs typeface="+mn-cs"/>
            </a:endParaRPr>
          </a:p>
        </p:txBody>
      </p:sp>
      <p:sp>
        <p:nvSpPr>
          <p:cNvPr id="8" name="Arrow: Pentagon 7">
            <a:extLst>
              <a:ext uri="{FF2B5EF4-FFF2-40B4-BE49-F238E27FC236}">
                <a16:creationId xmlns:a16="http://schemas.microsoft.com/office/drawing/2014/main" id="{C262BA6E-8CA2-3AF2-B1E5-DA6069FBBB81}"/>
              </a:ext>
            </a:extLst>
          </p:cNvPr>
          <p:cNvSpPr/>
          <p:nvPr/>
        </p:nvSpPr>
        <p:spPr>
          <a:xfrm>
            <a:off x="2267577" y="1668693"/>
            <a:ext cx="5734706" cy="228757"/>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Build Technical Alerting for </a:t>
            </a:r>
            <a:r>
              <a:rPr lang="en-IN" sz="1000">
                <a:solidFill>
                  <a:srgbClr val="000000"/>
                </a:solidFill>
                <a:latin typeface="Arial (Body)"/>
              </a:rPr>
              <a:t>37</a:t>
            </a:r>
            <a:r>
              <a:rPr kumimoji="0" lang="en-IN" sz="1000" b="0" i="0" u="none" strike="noStrike" kern="1200" cap="none" spc="0" normalizeH="0" baseline="0" noProof="0">
                <a:ln>
                  <a:noFill/>
                </a:ln>
                <a:solidFill>
                  <a:srgbClr val="000000"/>
                </a:solidFill>
                <a:effectLst/>
                <a:uLnTx/>
                <a:uFillTx/>
                <a:latin typeface="Arial (Body)"/>
                <a:ea typeface="+mn-ea"/>
                <a:cs typeface="+mn-cs"/>
              </a:rPr>
              <a:t> Tier 0 services</a:t>
            </a:r>
          </a:p>
        </p:txBody>
      </p:sp>
      <p:sp>
        <p:nvSpPr>
          <p:cNvPr id="2" name="Title 1">
            <a:extLst>
              <a:ext uri="{FF2B5EF4-FFF2-40B4-BE49-F238E27FC236}">
                <a16:creationId xmlns:a16="http://schemas.microsoft.com/office/drawing/2014/main" id="{640B5079-5C18-09CE-EE92-DF8DB2E36097}"/>
              </a:ext>
            </a:extLst>
          </p:cNvPr>
          <p:cNvSpPr>
            <a:spLocks noGrp="1"/>
          </p:cNvSpPr>
          <p:nvPr>
            <p:ph type="title"/>
          </p:nvPr>
        </p:nvSpPr>
        <p:spPr>
          <a:xfrm>
            <a:off x="163811" y="213271"/>
            <a:ext cx="11449050" cy="792000"/>
          </a:xfrm>
        </p:spPr>
        <p:txBody>
          <a:bodyPr/>
          <a:lstStyle/>
          <a:p>
            <a:r>
              <a:rPr lang="en-US"/>
              <a:t>Roadmap 2024</a:t>
            </a:r>
            <a:endParaRPr lang="en-IN"/>
          </a:p>
        </p:txBody>
      </p:sp>
      <p:cxnSp>
        <p:nvCxnSpPr>
          <p:cNvPr id="22" name="Straight Connector 21">
            <a:extLst>
              <a:ext uri="{FF2B5EF4-FFF2-40B4-BE49-F238E27FC236}">
                <a16:creationId xmlns:a16="http://schemas.microsoft.com/office/drawing/2014/main" id="{3E29B450-6E95-4B33-118B-28AB1E56F866}"/>
              </a:ext>
            </a:extLst>
          </p:cNvPr>
          <p:cNvCxnSpPr>
            <a:cxnSpLocks/>
          </p:cNvCxnSpPr>
          <p:nvPr/>
        </p:nvCxnSpPr>
        <p:spPr>
          <a:xfrm>
            <a:off x="2886832" y="1303844"/>
            <a:ext cx="0" cy="5067268"/>
          </a:xfrm>
          <a:prstGeom prst="line">
            <a:avLst/>
          </a:prstGeom>
          <a:ln w="952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14D2AD-B007-AAC4-5F1D-FF1239F28BFC}"/>
              </a:ext>
            </a:extLst>
          </p:cNvPr>
          <p:cNvCxnSpPr>
            <a:cxnSpLocks/>
          </p:cNvCxnSpPr>
          <p:nvPr/>
        </p:nvCxnSpPr>
        <p:spPr>
          <a:xfrm>
            <a:off x="5447640" y="1303844"/>
            <a:ext cx="0" cy="5067268"/>
          </a:xfrm>
          <a:prstGeom prst="line">
            <a:avLst/>
          </a:prstGeom>
          <a:ln w="952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58C253-82BD-E835-411E-89569CEDEC50}"/>
              </a:ext>
            </a:extLst>
          </p:cNvPr>
          <p:cNvCxnSpPr>
            <a:cxnSpLocks/>
          </p:cNvCxnSpPr>
          <p:nvPr/>
        </p:nvCxnSpPr>
        <p:spPr>
          <a:xfrm>
            <a:off x="7987124" y="1303844"/>
            <a:ext cx="0" cy="5067268"/>
          </a:xfrm>
          <a:prstGeom prst="line">
            <a:avLst/>
          </a:prstGeom>
          <a:ln w="952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6378F28-6BB5-F9BE-7E17-6865522A0C7F}"/>
              </a:ext>
            </a:extLst>
          </p:cNvPr>
          <p:cNvSpPr/>
          <p:nvPr/>
        </p:nvSpPr>
        <p:spPr>
          <a:xfrm>
            <a:off x="22890" y="1509180"/>
            <a:ext cx="448507" cy="1585403"/>
          </a:xfrm>
          <a:prstGeom prst="round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FFFFFF"/>
              </a:solidFill>
              <a:effectLst/>
              <a:uLnTx/>
              <a:uFillTx/>
              <a:latin typeface="Arial"/>
              <a:ea typeface="+mn-ea"/>
              <a:cs typeface="+mn-cs"/>
            </a:endParaRPr>
          </a:p>
        </p:txBody>
      </p:sp>
      <p:sp>
        <p:nvSpPr>
          <p:cNvPr id="193" name="Arrow: Pentagon 192">
            <a:extLst>
              <a:ext uri="{FF2B5EF4-FFF2-40B4-BE49-F238E27FC236}">
                <a16:creationId xmlns:a16="http://schemas.microsoft.com/office/drawing/2014/main" id="{00ABEA5D-5FE4-4ED8-703B-20165230F66C}"/>
              </a:ext>
            </a:extLst>
          </p:cNvPr>
          <p:cNvSpPr/>
          <p:nvPr/>
        </p:nvSpPr>
        <p:spPr>
          <a:xfrm>
            <a:off x="729203" y="959417"/>
            <a:ext cx="2047269" cy="218034"/>
          </a:xfrm>
          <a:prstGeom prst="homePlate">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Q1 </a:t>
            </a:r>
            <a:endParaRPr kumimoji="0"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194" name="Arrow: Pentagon 193">
            <a:extLst>
              <a:ext uri="{FF2B5EF4-FFF2-40B4-BE49-F238E27FC236}">
                <a16:creationId xmlns:a16="http://schemas.microsoft.com/office/drawing/2014/main" id="{DEF11F0B-B5AD-8679-A0F4-D1D72A5C572B}"/>
              </a:ext>
            </a:extLst>
          </p:cNvPr>
          <p:cNvSpPr/>
          <p:nvPr/>
        </p:nvSpPr>
        <p:spPr>
          <a:xfrm>
            <a:off x="2911066" y="959417"/>
            <a:ext cx="2505382" cy="212728"/>
          </a:xfrm>
          <a:prstGeom prst="homePlat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Q2 </a:t>
            </a:r>
            <a:endParaRPr kumimoji="0" lang="en-IN" sz="1200" b="1" i="0" u="none" strike="noStrike" kern="1200" cap="none" spc="0" normalizeH="0" baseline="0" noProof="0" err="1">
              <a:ln>
                <a:noFill/>
              </a:ln>
              <a:solidFill>
                <a:srgbClr val="FFFFFF"/>
              </a:solidFill>
              <a:effectLst/>
              <a:uLnTx/>
              <a:uFillTx/>
              <a:latin typeface="Arial"/>
              <a:ea typeface="+mn-ea"/>
              <a:cs typeface="+mn-cs"/>
            </a:endParaRPr>
          </a:p>
        </p:txBody>
      </p:sp>
      <p:sp>
        <p:nvSpPr>
          <p:cNvPr id="195" name="Arrow: Pentagon 194">
            <a:extLst>
              <a:ext uri="{FF2B5EF4-FFF2-40B4-BE49-F238E27FC236}">
                <a16:creationId xmlns:a16="http://schemas.microsoft.com/office/drawing/2014/main" id="{A8510E3C-5749-69D7-16BD-434C70E60B6D}"/>
              </a:ext>
            </a:extLst>
          </p:cNvPr>
          <p:cNvSpPr/>
          <p:nvPr/>
        </p:nvSpPr>
        <p:spPr>
          <a:xfrm>
            <a:off x="5625907" y="959417"/>
            <a:ext cx="2361217" cy="206652"/>
          </a:xfrm>
          <a:prstGeom prst="homePlat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Q3 </a:t>
            </a:r>
            <a:endParaRPr kumimoji="0" lang="en-IN" sz="1200" b="1" i="0" u="none" strike="noStrike" kern="1200" cap="none" spc="0" normalizeH="0" baseline="0" noProof="0">
              <a:ln>
                <a:noFill/>
              </a:ln>
              <a:solidFill>
                <a:srgbClr val="FFFFFF"/>
              </a:solidFill>
              <a:effectLst/>
              <a:uLnTx/>
              <a:uFillTx/>
              <a:latin typeface="Arial"/>
              <a:ea typeface="+mn-ea"/>
              <a:cs typeface="+mn-cs"/>
            </a:endParaRPr>
          </a:p>
        </p:txBody>
      </p:sp>
      <p:sp>
        <p:nvSpPr>
          <p:cNvPr id="196" name="Arrow: Pentagon 195">
            <a:extLst>
              <a:ext uri="{FF2B5EF4-FFF2-40B4-BE49-F238E27FC236}">
                <a16:creationId xmlns:a16="http://schemas.microsoft.com/office/drawing/2014/main" id="{75186BA7-B25A-A77A-C75E-34BF5456DF48}"/>
              </a:ext>
            </a:extLst>
          </p:cNvPr>
          <p:cNvSpPr/>
          <p:nvPr/>
        </p:nvSpPr>
        <p:spPr>
          <a:xfrm>
            <a:off x="8165390" y="959417"/>
            <a:ext cx="2047269" cy="218034"/>
          </a:xfrm>
          <a:prstGeom prst="homePlate">
            <a:avLst>
              <a:gd name="adj"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Q4 </a:t>
            </a:r>
            <a:endParaRPr kumimoji="0" lang="en-IN" sz="1200" b="1" i="0" u="none" strike="noStrike" kern="1200" cap="none" spc="0" normalizeH="0" baseline="0" noProof="0" err="1">
              <a:ln>
                <a:noFill/>
              </a:ln>
              <a:solidFill>
                <a:srgbClr val="FFFFFF"/>
              </a:solidFill>
              <a:effectLst/>
              <a:uLnTx/>
              <a:uFillTx/>
              <a:latin typeface="Arial"/>
              <a:ea typeface="+mn-ea"/>
              <a:cs typeface="+mn-cs"/>
            </a:endParaRPr>
          </a:p>
        </p:txBody>
      </p:sp>
      <p:sp>
        <p:nvSpPr>
          <p:cNvPr id="197" name="TextBox 196">
            <a:extLst>
              <a:ext uri="{FF2B5EF4-FFF2-40B4-BE49-F238E27FC236}">
                <a16:creationId xmlns:a16="http://schemas.microsoft.com/office/drawing/2014/main" id="{61BA1B3D-1F74-7F18-5FC9-E57477549E3A}"/>
              </a:ext>
            </a:extLst>
          </p:cNvPr>
          <p:cNvSpPr txBox="1"/>
          <p:nvPr/>
        </p:nvSpPr>
        <p:spPr>
          <a:xfrm rot="16200000">
            <a:off x="-449256" y="2154591"/>
            <a:ext cx="1347021" cy="256628"/>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mn-ea"/>
                <a:cs typeface="+mn-cs"/>
              </a:rPr>
              <a:t>Build Alerting &amp; Monitoring Capability</a:t>
            </a:r>
          </a:p>
        </p:txBody>
      </p:sp>
      <p:sp>
        <p:nvSpPr>
          <p:cNvPr id="47" name="Arrow: Pentagon 46">
            <a:extLst>
              <a:ext uri="{FF2B5EF4-FFF2-40B4-BE49-F238E27FC236}">
                <a16:creationId xmlns:a16="http://schemas.microsoft.com/office/drawing/2014/main" id="{50365256-1BF9-ADAA-6740-2E1F9AFAA7C0}"/>
              </a:ext>
            </a:extLst>
          </p:cNvPr>
          <p:cNvSpPr/>
          <p:nvPr/>
        </p:nvSpPr>
        <p:spPr>
          <a:xfrm>
            <a:off x="3166016" y="1961185"/>
            <a:ext cx="2152992" cy="527934"/>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000000"/>
              </a:solidFill>
              <a:effectLst/>
              <a:uLnTx/>
              <a:uFillTx/>
              <a:latin typeface="Arial (Body)"/>
              <a:ea typeface="+mn-ea"/>
              <a:cs typeface="+mn-cs"/>
            </a:endParaRPr>
          </a:p>
        </p:txBody>
      </p:sp>
      <p:sp>
        <p:nvSpPr>
          <p:cNvPr id="48" name="TextBox 47">
            <a:extLst>
              <a:ext uri="{FF2B5EF4-FFF2-40B4-BE49-F238E27FC236}">
                <a16:creationId xmlns:a16="http://schemas.microsoft.com/office/drawing/2014/main" id="{07188B62-A78F-1F94-D58D-6A0EAE11039E}"/>
              </a:ext>
            </a:extLst>
          </p:cNvPr>
          <p:cNvSpPr txBox="1"/>
          <p:nvPr/>
        </p:nvSpPr>
        <p:spPr>
          <a:xfrm>
            <a:off x="3269150" y="2053763"/>
            <a:ext cx="1809148" cy="415498"/>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Arial (Body)"/>
                <a:ea typeface="+mn-ea"/>
                <a:cs typeface="+mn-cs"/>
              </a:rPr>
              <a:t>Establish</a:t>
            </a:r>
            <a:r>
              <a:rPr kumimoji="0" lang="en-IN" sz="1000" b="0" i="0" u="none" strike="noStrike" kern="1200" cap="none" spc="0" normalizeH="0" baseline="0" noProof="0">
                <a:ln>
                  <a:noFill/>
                </a:ln>
                <a:solidFill>
                  <a:srgbClr val="000000"/>
                </a:solidFill>
                <a:effectLst/>
                <a:uLnTx/>
                <a:uFillTx/>
                <a:latin typeface="Arial (Body)"/>
                <a:ea typeface="+mn-ea"/>
                <a:cs typeface="+mn-cs"/>
              </a:rPr>
              <a:t> Splunk Volume Alerting Framework</a:t>
            </a:r>
          </a:p>
        </p:txBody>
      </p:sp>
      <p:sp>
        <p:nvSpPr>
          <p:cNvPr id="117" name="Arrow: Pentagon 116">
            <a:extLst>
              <a:ext uri="{FF2B5EF4-FFF2-40B4-BE49-F238E27FC236}">
                <a16:creationId xmlns:a16="http://schemas.microsoft.com/office/drawing/2014/main" id="{642CE724-14FC-F7F0-E64C-976E66143933}"/>
              </a:ext>
            </a:extLst>
          </p:cNvPr>
          <p:cNvSpPr/>
          <p:nvPr/>
        </p:nvSpPr>
        <p:spPr>
          <a:xfrm>
            <a:off x="684797" y="2455994"/>
            <a:ext cx="1603702" cy="547253"/>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000000"/>
              </a:solidFill>
              <a:effectLst/>
              <a:uLnTx/>
              <a:uFillTx/>
              <a:latin typeface="Arial (Body)"/>
              <a:ea typeface="+mn-ea"/>
              <a:cs typeface="+mn-cs"/>
            </a:endParaRPr>
          </a:p>
        </p:txBody>
      </p:sp>
      <p:sp>
        <p:nvSpPr>
          <p:cNvPr id="118" name="TextBox 117">
            <a:extLst>
              <a:ext uri="{FF2B5EF4-FFF2-40B4-BE49-F238E27FC236}">
                <a16:creationId xmlns:a16="http://schemas.microsoft.com/office/drawing/2014/main" id="{4887FB36-C5DC-7131-987B-1FACD2F359AE}"/>
              </a:ext>
            </a:extLst>
          </p:cNvPr>
          <p:cNvSpPr txBox="1"/>
          <p:nvPr/>
        </p:nvSpPr>
        <p:spPr>
          <a:xfrm>
            <a:off x="643912" y="2469261"/>
            <a:ext cx="1552269" cy="553998"/>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Arial (Body)"/>
                <a:ea typeface="+mn-ea"/>
                <a:cs typeface="+mn-cs"/>
              </a:rPr>
              <a:t>Establish</a:t>
            </a:r>
            <a:r>
              <a:rPr kumimoji="0" lang="en-IN" sz="1000" b="0" i="0" u="none" strike="noStrike" kern="1200" cap="none" spc="0" normalizeH="0" baseline="0" noProof="0">
                <a:ln>
                  <a:noFill/>
                </a:ln>
                <a:solidFill>
                  <a:srgbClr val="000000"/>
                </a:solidFill>
                <a:effectLst/>
                <a:uLnTx/>
                <a:uFillTx/>
                <a:latin typeface="Arial (Body)"/>
                <a:ea typeface="+mn-ea"/>
                <a:cs typeface="+mn-cs"/>
              </a:rPr>
              <a:t> standardized AppDynamics Framework</a:t>
            </a:r>
          </a:p>
        </p:txBody>
      </p:sp>
      <p:sp>
        <p:nvSpPr>
          <p:cNvPr id="130" name="Arrow: Pentagon 129">
            <a:extLst>
              <a:ext uri="{FF2B5EF4-FFF2-40B4-BE49-F238E27FC236}">
                <a16:creationId xmlns:a16="http://schemas.microsoft.com/office/drawing/2014/main" id="{FAF5B771-771B-5F2C-8E7A-38C5A07EBA03}"/>
              </a:ext>
            </a:extLst>
          </p:cNvPr>
          <p:cNvSpPr/>
          <p:nvPr/>
        </p:nvSpPr>
        <p:spPr>
          <a:xfrm>
            <a:off x="2318271" y="2587498"/>
            <a:ext cx="3146472" cy="317881"/>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Standardize alerting for all Tier 0 services</a:t>
            </a:r>
          </a:p>
        </p:txBody>
      </p:sp>
      <p:sp>
        <p:nvSpPr>
          <p:cNvPr id="136" name="Arrow: Pentagon 135">
            <a:extLst>
              <a:ext uri="{FF2B5EF4-FFF2-40B4-BE49-F238E27FC236}">
                <a16:creationId xmlns:a16="http://schemas.microsoft.com/office/drawing/2014/main" id="{C752608A-930B-21D5-59D1-61E394F0C09B}"/>
              </a:ext>
            </a:extLst>
          </p:cNvPr>
          <p:cNvSpPr/>
          <p:nvPr/>
        </p:nvSpPr>
        <p:spPr>
          <a:xfrm>
            <a:off x="8054651" y="2528998"/>
            <a:ext cx="2152992" cy="449260"/>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000000"/>
              </a:solidFill>
              <a:effectLst/>
              <a:uLnTx/>
              <a:uFillTx/>
              <a:latin typeface="Arial (Body)"/>
              <a:ea typeface="+mn-ea"/>
              <a:cs typeface="+mn-cs"/>
            </a:endParaRPr>
          </a:p>
        </p:txBody>
      </p:sp>
      <p:sp>
        <p:nvSpPr>
          <p:cNvPr id="137" name="TextBox 136">
            <a:extLst>
              <a:ext uri="{FF2B5EF4-FFF2-40B4-BE49-F238E27FC236}">
                <a16:creationId xmlns:a16="http://schemas.microsoft.com/office/drawing/2014/main" id="{555EF99E-2946-A760-2552-66474DA3E721}"/>
              </a:ext>
            </a:extLst>
          </p:cNvPr>
          <p:cNvSpPr txBox="1"/>
          <p:nvPr/>
        </p:nvSpPr>
        <p:spPr>
          <a:xfrm>
            <a:off x="8205690" y="2554454"/>
            <a:ext cx="1809148" cy="415498"/>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Arial (Body)"/>
                <a:ea typeface="+mn-ea"/>
                <a:cs typeface="+mn-cs"/>
              </a:rPr>
              <a:t>Establish</a:t>
            </a:r>
            <a:r>
              <a:rPr kumimoji="0" lang="en-IN" sz="1000" b="0" i="0" u="none" strike="noStrike" kern="1200" cap="none" spc="0" normalizeH="0" baseline="0" noProof="0">
                <a:ln>
                  <a:noFill/>
                </a:ln>
                <a:solidFill>
                  <a:srgbClr val="000000"/>
                </a:solidFill>
                <a:effectLst/>
                <a:uLnTx/>
                <a:uFillTx/>
                <a:latin typeface="Arial (Body)"/>
                <a:ea typeface="+mn-ea"/>
                <a:cs typeface="+mn-cs"/>
              </a:rPr>
              <a:t> Functional Alerting Framework</a:t>
            </a:r>
          </a:p>
        </p:txBody>
      </p:sp>
      <p:sp>
        <p:nvSpPr>
          <p:cNvPr id="162" name="Arrow: Pentagon 161">
            <a:extLst>
              <a:ext uri="{FF2B5EF4-FFF2-40B4-BE49-F238E27FC236}">
                <a16:creationId xmlns:a16="http://schemas.microsoft.com/office/drawing/2014/main" id="{3E8923E5-90F6-276F-2927-801809F6EF58}"/>
              </a:ext>
            </a:extLst>
          </p:cNvPr>
          <p:cNvSpPr/>
          <p:nvPr/>
        </p:nvSpPr>
        <p:spPr>
          <a:xfrm>
            <a:off x="693097" y="3240334"/>
            <a:ext cx="2152992" cy="392362"/>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000000"/>
              </a:solidFill>
              <a:effectLst/>
              <a:uLnTx/>
              <a:uFillTx/>
              <a:latin typeface="Arial (Body)"/>
              <a:ea typeface="+mn-ea"/>
              <a:cs typeface="+mn-cs"/>
            </a:endParaRPr>
          </a:p>
        </p:txBody>
      </p:sp>
      <p:sp>
        <p:nvSpPr>
          <p:cNvPr id="163" name="TextBox 162">
            <a:extLst>
              <a:ext uri="{FF2B5EF4-FFF2-40B4-BE49-F238E27FC236}">
                <a16:creationId xmlns:a16="http://schemas.microsoft.com/office/drawing/2014/main" id="{5FBC7087-5E96-5ECF-45E8-7A96EAAA8A5E}"/>
              </a:ext>
            </a:extLst>
          </p:cNvPr>
          <p:cNvSpPr txBox="1"/>
          <p:nvPr/>
        </p:nvSpPr>
        <p:spPr>
          <a:xfrm>
            <a:off x="505409" y="3254512"/>
            <a:ext cx="2424927" cy="40011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Arial (Body)"/>
                <a:ea typeface="+mn-ea"/>
                <a:cs typeface="+mn-cs"/>
              </a:rPr>
              <a:t>Establish</a:t>
            </a:r>
            <a:r>
              <a:rPr kumimoji="0" lang="en-IN" sz="1000" b="0" i="0" u="none" strike="noStrike" kern="1200" cap="none" spc="0" normalizeH="0" baseline="0" noProof="0">
                <a:ln>
                  <a:noFill/>
                </a:ln>
                <a:solidFill>
                  <a:srgbClr val="000000"/>
                </a:solidFill>
                <a:effectLst/>
                <a:uLnTx/>
                <a:uFillTx/>
                <a:latin typeface="Arial (Body)"/>
                <a:ea typeface="+mn-ea"/>
                <a:cs typeface="+mn-cs"/>
              </a:rPr>
              <a:t> framework for Service Catalogue</a:t>
            </a:r>
          </a:p>
        </p:txBody>
      </p:sp>
      <p:sp>
        <p:nvSpPr>
          <p:cNvPr id="166" name="Arrow: Pentagon 165">
            <a:extLst>
              <a:ext uri="{FF2B5EF4-FFF2-40B4-BE49-F238E27FC236}">
                <a16:creationId xmlns:a16="http://schemas.microsoft.com/office/drawing/2014/main" id="{546CF62C-FA83-B154-1EB3-345119A04858}"/>
              </a:ext>
            </a:extLst>
          </p:cNvPr>
          <p:cNvSpPr/>
          <p:nvPr/>
        </p:nvSpPr>
        <p:spPr>
          <a:xfrm>
            <a:off x="2930336" y="3252728"/>
            <a:ext cx="7259319" cy="329040"/>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Catalogue Established for all Tier 0 services</a:t>
            </a:r>
          </a:p>
        </p:txBody>
      </p:sp>
      <p:sp>
        <p:nvSpPr>
          <p:cNvPr id="224" name="Arrow: Pentagon 223">
            <a:extLst>
              <a:ext uri="{FF2B5EF4-FFF2-40B4-BE49-F238E27FC236}">
                <a16:creationId xmlns:a16="http://schemas.microsoft.com/office/drawing/2014/main" id="{A57622FD-EA04-D4B9-DC63-BBEAFDB4843E}"/>
              </a:ext>
            </a:extLst>
          </p:cNvPr>
          <p:cNvSpPr/>
          <p:nvPr/>
        </p:nvSpPr>
        <p:spPr>
          <a:xfrm>
            <a:off x="698575" y="3712986"/>
            <a:ext cx="2088893" cy="447140"/>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000000"/>
              </a:solidFill>
              <a:effectLst/>
              <a:uLnTx/>
              <a:uFillTx/>
              <a:latin typeface="Arial (Body)"/>
              <a:ea typeface="+mn-ea"/>
              <a:cs typeface="+mn-cs"/>
            </a:endParaRPr>
          </a:p>
        </p:txBody>
      </p:sp>
      <p:sp>
        <p:nvSpPr>
          <p:cNvPr id="225" name="TextBox 224">
            <a:extLst>
              <a:ext uri="{FF2B5EF4-FFF2-40B4-BE49-F238E27FC236}">
                <a16:creationId xmlns:a16="http://schemas.microsoft.com/office/drawing/2014/main" id="{6B887CC0-E912-E3D1-5609-A5AC67B9A8FD}"/>
              </a:ext>
            </a:extLst>
          </p:cNvPr>
          <p:cNvSpPr txBox="1"/>
          <p:nvPr/>
        </p:nvSpPr>
        <p:spPr>
          <a:xfrm>
            <a:off x="635899" y="3760016"/>
            <a:ext cx="2127159" cy="400110"/>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Arial (Body)"/>
                <a:ea typeface="+mn-ea"/>
                <a:cs typeface="+mn-cs"/>
              </a:rPr>
              <a:t>Establish</a:t>
            </a:r>
            <a:r>
              <a:rPr kumimoji="0" lang="en-IN" sz="1000" b="0" i="0" u="none" strike="noStrike" kern="1200" cap="none" spc="0" normalizeH="0" baseline="0" noProof="0">
                <a:ln>
                  <a:noFill/>
                </a:ln>
                <a:solidFill>
                  <a:srgbClr val="000000"/>
                </a:solidFill>
                <a:effectLst/>
                <a:uLnTx/>
                <a:uFillTx/>
                <a:latin typeface="Arial (Body)"/>
                <a:ea typeface="+mn-ea"/>
                <a:cs typeface="+mn-cs"/>
              </a:rPr>
              <a:t> Framework for Key Monitoring Metrics</a:t>
            </a:r>
          </a:p>
        </p:txBody>
      </p:sp>
      <p:sp>
        <p:nvSpPr>
          <p:cNvPr id="228" name="Rectangle: Rounded Corners 227">
            <a:extLst>
              <a:ext uri="{FF2B5EF4-FFF2-40B4-BE49-F238E27FC236}">
                <a16:creationId xmlns:a16="http://schemas.microsoft.com/office/drawing/2014/main" id="{A3BE2AC3-F39E-9753-69D3-B146B54ADC20}"/>
              </a:ext>
            </a:extLst>
          </p:cNvPr>
          <p:cNvSpPr/>
          <p:nvPr/>
        </p:nvSpPr>
        <p:spPr>
          <a:xfrm>
            <a:off x="19911" y="3150320"/>
            <a:ext cx="448507" cy="1600029"/>
          </a:xfrm>
          <a:prstGeom prst="round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FFFFFF"/>
              </a:solidFill>
              <a:effectLst/>
              <a:uLnTx/>
              <a:uFillTx/>
              <a:latin typeface="Arial"/>
              <a:ea typeface="+mn-ea"/>
              <a:cs typeface="+mn-cs"/>
            </a:endParaRPr>
          </a:p>
        </p:txBody>
      </p:sp>
      <p:sp>
        <p:nvSpPr>
          <p:cNvPr id="229" name="Arrow: Pentagon 228">
            <a:extLst>
              <a:ext uri="{FF2B5EF4-FFF2-40B4-BE49-F238E27FC236}">
                <a16:creationId xmlns:a16="http://schemas.microsoft.com/office/drawing/2014/main" id="{E94A2156-272A-FB21-753B-DA0746C0D869}"/>
              </a:ext>
            </a:extLst>
          </p:cNvPr>
          <p:cNvSpPr/>
          <p:nvPr/>
        </p:nvSpPr>
        <p:spPr>
          <a:xfrm>
            <a:off x="689293" y="4281071"/>
            <a:ext cx="2118305" cy="343439"/>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000000"/>
              </a:solidFill>
              <a:effectLst/>
              <a:uLnTx/>
              <a:uFillTx/>
              <a:latin typeface="Arial (Body)"/>
              <a:ea typeface="+mn-ea"/>
              <a:cs typeface="+mn-cs"/>
            </a:endParaRPr>
          </a:p>
        </p:txBody>
      </p:sp>
      <p:sp>
        <p:nvSpPr>
          <p:cNvPr id="230" name="TextBox 229">
            <a:extLst>
              <a:ext uri="{FF2B5EF4-FFF2-40B4-BE49-F238E27FC236}">
                <a16:creationId xmlns:a16="http://schemas.microsoft.com/office/drawing/2014/main" id="{D568CDA5-F5A5-57D4-7A5D-9A948E20D75D}"/>
              </a:ext>
            </a:extLst>
          </p:cNvPr>
          <p:cNvSpPr txBox="1"/>
          <p:nvPr/>
        </p:nvSpPr>
        <p:spPr>
          <a:xfrm>
            <a:off x="606731" y="4322397"/>
            <a:ext cx="2220874" cy="253916"/>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Arial (Body)"/>
                <a:ea typeface="+mn-ea"/>
                <a:cs typeface="+mn-cs"/>
              </a:rPr>
              <a:t>Develop</a:t>
            </a:r>
            <a:r>
              <a:rPr kumimoji="0" lang="en-IN" sz="1000" b="0" i="0" u="none" strike="noStrike" kern="1200" cap="none" spc="0" normalizeH="0" baseline="0" noProof="0">
                <a:ln>
                  <a:noFill/>
                </a:ln>
                <a:solidFill>
                  <a:srgbClr val="000000"/>
                </a:solidFill>
                <a:effectLst/>
                <a:uLnTx/>
                <a:uFillTx/>
                <a:latin typeface="Arial (Body)"/>
                <a:ea typeface="+mn-ea"/>
                <a:cs typeface="+mn-cs"/>
              </a:rPr>
              <a:t> POC for Real time view</a:t>
            </a:r>
          </a:p>
        </p:txBody>
      </p:sp>
      <p:sp>
        <p:nvSpPr>
          <p:cNvPr id="232" name="TextBox 231">
            <a:extLst>
              <a:ext uri="{FF2B5EF4-FFF2-40B4-BE49-F238E27FC236}">
                <a16:creationId xmlns:a16="http://schemas.microsoft.com/office/drawing/2014/main" id="{31250942-399A-A829-5D65-7F5DBE5DEBBB}"/>
              </a:ext>
            </a:extLst>
          </p:cNvPr>
          <p:cNvSpPr txBox="1"/>
          <p:nvPr/>
        </p:nvSpPr>
        <p:spPr>
          <a:xfrm rot="16200000">
            <a:off x="-290919" y="3808965"/>
            <a:ext cx="1145267" cy="31491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mn-ea"/>
                <a:cs typeface="+mn-cs"/>
              </a:rPr>
              <a:t>E2E Real Time View</a:t>
            </a:r>
          </a:p>
        </p:txBody>
      </p:sp>
      <p:sp>
        <p:nvSpPr>
          <p:cNvPr id="250" name="Rectangle 249">
            <a:extLst>
              <a:ext uri="{FF2B5EF4-FFF2-40B4-BE49-F238E27FC236}">
                <a16:creationId xmlns:a16="http://schemas.microsoft.com/office/drawing/2014/main" id="{74921568-B419-F476-2D94-4C612C253004}"/>
              </a:ext>
            </a:extLst>
          </p:cNvPr>
          <p:cNvSpPr/>
          <p:nvPr/>
        </p:nvSpPr>
        <p:spPr>
          <a:xfrm>
            <a:off x="391501" y="4849379"/>
            <a:ext cx="9863929" cy="486700"/>
          </a:xfrm>
          <a:prstGeom prst="rect">
            <a:avLst/>
          </a:prstGeom>
          <a:noFill/>
          <a:ln>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a:ln>
                <a:noFill/>
              </a:ln>
              <a:solidFill>
                <a:srgbClr val="FFFFFF"/>
              </a:solidFill>
              <a:effectLst/>
              <a:uLnTx/>
              <a:uFillTx/>
              <a:latin typeface="Arial (Body)"/>
              <a:ea typeface="+mn-ea"/>
              <a:cs typeface="+mn-cs"/>
            </a:endParaRPr>
          </a:p>
        </p:txBody>
      </p:sp>
      <p:sp>
        <p:nvSpPr>
          <p:cNvPr id="251" name="Rectangle 250">
            <a:extLst>
              <a:ext uri="{FF2B5EF4-FFF2-40B4-BE49-F238E27FC236}">
                <a16:creationId xmlns:a16="http://schemas.microsoft.com/office/drawing/2014/main" id="{988EDE81-DD07-63A3-EE08-19DD6BB31411}"/>
              </a:ext>
            </a:extLst>
          </p:cNvPr>
          <p:cNvSpPr/>
          <p:nvPr/>
        </p:nvSpPr>
        <p:spPr>
          <a:xfrm>
            <a:off x="391501" y="5467278"/>
            <a:ext cx="9863929" cy="993910"/>
          </a:xfrm>
          <a:prstGeom prst="rect">
            <a:avLst/>
          </a:prstGeom>
          <a:noFill/>
          <a:ln>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a:ln>
                <a:noFill/>
              </a:ln>
              <a:solidFill>
                <a:srgbClr val="FFFFFF"/>
              </a:solidFill>
              <a:effectLst/>
              <a:uLnTx/>
              <a:uFillTx/>
              <a:latin typeface="Arial (Body)"/>
              <a:ea typeface="+mn-ea"/>
              <a:cs typeface="+mn-cs"/>
            </a:endParaRPr>
          </a:p>
        </p:txBody>
      </p:sp>
      <p:sp>
        <p:nvSpPr>
          <p:cNvPr id="252" name="Rectangle: Rounded Corners 251">
            <a:extLst>
              <a:ext uri="{FF2B5EF4-FFF2-40B4-BE49-F238E27FC236}">
                <a16:creationId xmlns:a16="http://schemas.microsoft.com/office/drawing/2014/main" id="{7D161A5A-85A4-993C-5207-F98DE7F725D8}"/>
              </a:ext>
            </a:extLst>
          </p:cNvPr>
          <p:cNvSpPr/>
          <p:nvPr/>
        </p:nvSpPr>
        <p:spPr>
          <a:xfrm>
            <a:off x="18542" y="4801193"/>
            <a:ext cx="448507" cy="535413"/>
          </a:xfrm>
          <a:prstGeom prst="round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FFFFFF"/>
              </a:solidFill>
              <a:effectLst/>
              <a:uLnTx/>
              <a:uFillTx/>
              <a:latin typeface="Arial"/>
              <a:ea typeface="+mn-ea"/>
              <a:cs typeface="+mn-cs"/>
            </a:endParaRPr>
          </a:p>
        </p:txBody>
      </p:sp>
      <p:sp>
        <p:nvSpPr>
          <p:cNvPr id="253" name="Rectangle: Rounded Corners 252">
            <a:extLst>
              <a:ext uri="{FF2B5EF4-FFF2-40B4-BE49-F238E27FC236}">
                <a16:creationId xmlns:a16="http://schemas.microsoft.com/office/drawing/2014/main" id="{4BCEDB66-121F-0CA1-3B8D-464EE0B1A154}"/>
              </a:ext>
            </a:extLst>
          </p:cNvPr>
          <p:cNvSpPr/>
          <p:nvPr/>
        </p:nvSpPr>
        <p:spPr>
          <a:xfrm>
            <a:off x="0" y="5458587"/>
            <a:ext cx="448507" cy="993910"/>
          </a:xfrm>
          <a:prstGeom prst="round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FFFFFF"/>
              </a:solidFill>
              <a:effectLst/>
              <a:uLnTx/>
              <a:uFillTx/>
              <a:latin typeface="Arial"/>
              <a:ea typeface="+mn-ea"/>
              <a:cs typeface="+mn-cs"/>
            </a:endParaRPr>
          </a:p>
        </p:txBody>
      </p:sp>
      <p:sp>
        <p:nvSpPr>
          <p:cNvPr id="254" name="Arrow: Pentagon 253">
            <a:extLst>
              <a:ext uri="{FF2B5EF4-FFF2-40B4-BE49-F238E27FC236}">
                <a16:creationId xmlns:a16="http://schemas.microsoft.com/office/drawing/2014/main" id="{33A8007B-D4B8-F65D-239D-9F352CDFA138}"/>
              </a:ext>
            </a:extLst>
          </p:cNvPr>
          <p:cNvSpPr/>
          <p:nvPr/>
        </p:nvSpPr>
        <p:spPr>
          <a:xfrm>
            <a:off x="700776" y="4914709"/>
            <a:ext cx="2088000" cy="356040"/>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000000"/>
              </a:solidFill>
              <a:effectLst/>
              <a:uLnTx/>
              <a:uFillTx/>
              <a:latin typeface="Arial (Body)"/>
              <a:ea typeface="+mn-ea"/>
              <a:cs typeface="+mn-cs"/>
            </a:endParaRPr>
          </a:p>
        </p:txBody>
      </p:sp>
      <p:sp>
        <p:nvSpPr>
          <p:cNvPr id="255" name="TextBox 254">
            <a:extLst>
              <a:ext uri="{FF2B5EF4-FFF2-40B4-BE49-F238E27FC236}">
                <a16:creationId xmlns:a16="http://schemas.microsoft.com/office/drawing/2014/main" id="{AEDF8206-69B4-D11F-F6F2-4FAE4ECE8105}"/>
              </a:ext>
            </a:extLst>
          </p:cNvPr>
          <p:cNvSpPr txBox="1"/>
          <p:nvPr/>
        </p:nvSpPr>
        <p:spPr>
          <a:xfrm>
            <a:off x="687698" y="4903304"/>
            <a:ext cx="1970442" cy="400110"/>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Arial (Body)"/>
                <a:ea typeface="+mn-ea"/>
                <a:cs typeface="+mn-cs"/>
              </a:rPr>
              <a:t>Establish</a:t>
            </a:r>
            <a:r>
              <a:rPr kumimoji="0" lang="en-IN" sz="1000" b="0" i="0" u="none" strike="noStrike" kern="1200" cap="none" spc="0" normalizeH="0" baseline="0" noProof="0">
                <a:ln>
                  <a:noFill/>
                </a:ln>
                <a:solidFill>
                  <a:srgbClr val="000000"/>
                </a:solidFill>
                <a:effectLst/>
                <a:uLnTx/>
                <a:uFillTx/>
                <a:latin typeface="Arial (Body)"/>
                <a:ea typeface="+mn-ea"/>
                <a:cs typeface="+mn-cs"/>
              </a:rPr>
              <a:t> Operating </a:t>
            </a:r>
            <a:r>
              <a:rPr lang="en-IN" sz="1000">
                <a:solidFill>
                  <a:srgbClr val="000000"/>
                </a:solidFill>
                <a:latin typeface="Arial (Body)"/>
              </a:rPr>
              <a:t>M</a:t>
            </a:r>
            <a:r>
              <a:rPr kumimoji="0" lang="en-IN" sz="1000" b="0" i="0" u="none" strike="noStrike" kern="1200" cap="none" spc="0" normalizeH="0" baseline="0" noProof="0" err="1">
                <a:ln>
                  <a:noFill/>
                </a:ln>
                <a:solidFill>
                  <a:srgbClr val="000000"/>
                </a:solidFill>
                <a:effectLst/>
                <a:uLnTx/>
                <a:uFillTx/>
                <a:latin typeface="Arial (Body)"/>
                <a:ea typeface="+mn-ea"/>
                <a:cs typeface="+mn-cs"/>
              </a:rPr>
              <a:t>odel</a:t>
            </a:r>
            <a:r>
              <a:rPr kumimoji="0" lang="en-IN" sz="1000" b="0" i="0" u="none" strike="noStrike" kern="1200" cap="none" spc="0" normalizeH="0" baseline="0" noProof="0">
                <a:ln>
                  <a:noFill/>
                </a:ln>
                <a:solidFill>
                  <a:srgbClr val="000000"/>
                </a:solidFill>
                <a:effectLst/>
                <a:uLnTx/>
                <a:uFillTx/>
                <a:latin typeface="Arial (Body)"/>
                <a:ea typeface="+mn-ea"/>
                <a:cs typeface="+mn-cs"/>
              </a:rPr>
              <a:t> for Automation CoE</a:t>
            </a:r>
            <a:endParaRPr kumimoji="0" lang="en-IN" sz="1000" b="1" i="1" u="none" strike="noStrike" kern="1200" cap="none" spc="0" normalizeH="0" baseline="0" noProof="0">
              <a:ln>
                <a:noFill/>
              </a:ln>
              <a:solidFill>
                <a:srgbClr val="000000"/>
              </a:solidFill>
              <a:effectLst/>
              <a:uLnTx/>
              <a:uFillTx/>
              <a:latin typeface="Arial (Body)"/>
              <a:ea typeface="+mn-ea"/>
              <a:cs typeface="+mn-cs"/>
            </a:endParaRPr>
          </a:p>
        </p:txBody>
      </p:sp>
      <p:sp>
        <p:nvSpPr>
          <p:cNvPr id="258" name="TextBox 257">
            <a:extLst>
              <a:ext uri="{FF2B5EF4-FFF2-40B4-BE49-F238E27FC236}">
                <a16:creationId xmlns:a16="http://schemas.microsoft.com/office/drawing/2014/main" id="{542EF7B2-161E-C8B4-1B1D-BC694AF1E694}"/>
              </a:ext>
            </a:extLst>
          </p:cNvPr>
          <p:cNvSpPr txBox="1"/>
          <p:nvPr/>
        </p:nvSpPr>
        <p:spPr>
          <a:xfrm rot="16200000">
            <a:off x="-274322" y="5803614"/>
            <a:ext cx="1145267" cy="31491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mn-ea"/>
                <a:cs typeface="+mn-cs"/>
              </a:rPr>
              <a:t>Automation</a:t>
            </a:r>
          </a:p>
        </p:txBody>
      </p:sp>
      <p:sp>
        <p:nvSpPr>
          <p:cNvPr id="259" name="TextBox 258">
            <a:extLst>
              <a:ext uri="{FF2B5EF4-FFF2-40B4-BE49-F238E27FC236}">
                <a16:creationId xmlns:a16="http://schemas.microsoft.com/office/drawing/2014/main" id="{99DB6D89-3ED6-01E7-0C0F-761E4998C651}"/>
              </a:ext>
            </a:extLst>
          </p:cNvPr>
          <p:cNvSpPr txBox="1"/>
          <p:nvPr/>
        </p:nvSpPr>
        <p:spPr>
          <a:xfrm rot="16200000">
            <a:off x="-228243" y="4913540"/>
            <a:ext cx="1145267" cy="314915"/>
          </a:xfrm>
          <a:prstGeom prst="rect">
            <a:avLst/>
          </a:prstGeom>
        </p:spPr>
        <p:txBody>
          <a:bodyPr vert="horz"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mn-ea"/>
                <a:cs typeface="+mn-cs"/>
              </a:rPr>
              <a:t>TOM</a:t>
            </a:r>
          </a:p>
        </p:txBody>
      </p:sp>
      <p:sp>
        <p:nvSpPr>
          <p:cNvPr id="6" name="Arrow: Pentagon 5">
            <a:extLst>
              <a:ext uri="{FF2B5EF4-FFF2-40B4-BE49-F238E27FC236}">
                <a16:creationId xmlns:a16="http://schemas.microsoft.com/office/drawing/2014/main" id="{5690B7B4-D323-5757-B55F-E497031A9EB9}"/>
              </a:ext>
            </a:extLst>
          </p:cNvPr>
          <p:cNvSpPr/>
          <p:nvPr/>
        </p:nvSpPr>
        <p:spPr>
          <a:xfrm>
            <a:off x="5361421" y="2054697"/>
            <a:ext cx="4894009" cy="329389"/>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Build Volume Alerting for 37</a:t>
            </a:r>
            <a:r>
              <a:rPr lang="en-IN" sz="1000">
                <a:solidFill>
                  <a:srgbClr val="000000"/>
                </a:solidFill>
                <a:latin typeface="Arial (Body)"/>
              </a:rPr>
              <a:t> </a:t>
            </a:r>
            <a:r>
              <a:rPr kumimoji="0" lang="en-IN" sz="1000" b="0" i="0" u="none" strike="noStrike" kern="1200" cap="none" spc="0" normalizeH="0" baseline="0" noProof="0">
                <a:ln>
                  <a:noFill/>
                </a:ln>
                <a:solidFill>
                  <a:srgbClr val="000000"/>
                </a:solidFill>
                <a:effectLst/>
                <a:uLnTx/>
                <a:uFillTx/>
                <a:latin typeface="Arial (Body)"/>
                <a:ea typeface="+mn-ea"/>
                <a:cs typeface="+mn-cs"/>
              </a:rPr>
              <a:t>Tier 0 services</a:t>
            </a:r>
          </a:p>
        </p:txBody>
      </p:sp>
      <p:sp>
        <p:nvSpPr>
          <p:cNvPr id="56" name="Arrow: Pentagon 55">
            <a:extLst>
              <a:ext uri="{FF2B5EF4-FFF2-40B4-BE49-F238E27FC236}">
                <a16:creationId xmlns:a16="http://schemas.microsoft.com/office/drawing/2014/main" id="{6FC1BADB-A817-6AB5-2D9F-75D8D7F87519}"/>
              </a:ext>
            </a:extLst>
          </p:cNvPr>
          <p:cNvSpPr/>
          <p:nvPr/>
        </p:nvSpPr>
        <p:spPr>
          <a:xfrm>
            <a:off x="2918226" y="3775805"/>
            <a:ext cx="7259319" cy="357917"/>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Establish Key Metrics of SLIs, SLOs and Error Budgets Approved for all Tier 0 services </a:t>
            </a:r>
          </a:p>
        </p:txBody>
      </p:sp>
      <p:sp>
        <p:nvSpPr>
          <p:cNvPr id="68" name="Arrow: Pentagon 67">
            <a:extLst>
              <a:ext uri="{FF2B5EF4-FFF2-40B4-BE49-F238E27FC236}">
                <a16:creationId xmlns:a16="http://schemas.microsoft.com/office/drawing/2014/main" id="{9D82587B-8AD9-7724-C5C7-87D6CAF18154}"/>
              </a:ext>
            </a:extLst>
          </p:cNvPr>
          <p:cNvSpPr/>
          <p:nvPr/>
        </p:nvSpPr>
        <p:spPr>
          <a:xfrm>
            <a:off x="2916555" y="4303444"/>
            <a:ext cx="7233414" cy="321066"/>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Realtime monitoring built for all tier 0 services in Splunk ITSI</a:t>
            </a:r>
          </a:p>
        </p:txBody>
      </p:sp>
      <p:cxnSp>
        <p:nvCxnSpPr>
          <p:cNvPr id="79" name="Straight Connector 78">
            <a:extLst>
              <a:ext uri="{FF2B5EF4-FFF2-40B4-BE49-F238E27FC236}">
                <a16:creationId xmlns:a16="http://schemas.microsoft.com/office/drawing/2014/main" id="{1AFF0FB4-B45C-078A-9BC8-12B8DE8565F4}"/>
              </a:ext>
            </a:extLst>
          </p:cNvPr>
          <p:cNvCxnSpPr>
            <a:cxnSpLocks/>
          </p:cNvCxnSpPr>
          <p:nvPr/>
        </p:nvCxnSpPr>
        <p:spPr>
          <a:xfrm>
            <a:off x="10408063" y="1958043"/>
            <a:ext cx="1836000"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FBFABB12-49C7-ECAB-3D75-2666AE28AF9E}"/>
              </a:ext>
            </a:extLst>
          </p:cNvPr>
          <p:cNvSpPr/>
          <p:nvPr/>
        </p:nvSpPr>
        <p:spPr>
          <a:xfrm>
            <a:off x="11357090" y="1102454"/>
            <a:ext cx="787610" cy="5374102"/>
          </a:xfrm>
          <a:prstGeom prst="rect">
            <a:avLst/>
          </a:prstGeom>
          <a:solidFill>
            <a:schemeClr val="accent3">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81" name="Rectangle 80">
            <a:extLst>
              <a:ext uri="{FF2B5EF4-FFF2-40B4-BE49-F238E27FC236}">
                <a16:creationId xmlns:a16="http://schemas.microsoft.com/office/drawing/2014/main" id="{AAA6FCA2-022D-B15C-AD37-3DD2E33B4553}"/>
              </a:ext>
            </a:extLst>
          </p:cNvPr>
          <p:cNvSpPr/>
          <p:nvPr/>
        </p:nvSpPr>
        <p:spPr>
          <a:xfrm>
            <a:off x="10422119" y="1092341"/>
            <a:ext cx="828268" cy="5374101"/>
          </a:xfrm>
          <a:prstGeom prst="rect">
            <a:avLst/>
          </a:prstGeom>
          <a:solidFill>
            <a:schemeClr val="accent4">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1200" cap="none" spc="0" normalizeH="0" baseline="0" noProof="0">
              <a:ln>
                <a:noFill/>
              </a:ln>
              <a:solidFill>
                <a:srgbClr val="FFFFFF"/>
              </a:solidFill>
              <a:effectLst/>
              <a:uLnTx/>
              <a:uFillTx/>
              <a:latin typeface="Arial"/>
              <a:ea typeface="+mn-ea"/>
              <a:cs typeface="+mn-cs"/>
            </a:endParaRPr>
          </a:p>
        </p:txBody>
      </p:sp>
      <p:pic>
        <p:nvPicPr>
          <p:cNvPr id="82" name="Picture 81">
            <a:extLst>
              <a:ext uri="{FF2B5EF4-FFF2-40B4-BE49-F238E27FC236}">
                <a16:creationId xmlns:a16="http://schemas.microsoft.com/office/drawing/2014/main" id="{22B87C52-D044-3A95-5E8B-CB29E84E2AE2}"/>
              </a:ext>
            </a:extLst>
          </p:cNvPr>
          <p:cNvPicPr>
            <a:picLocks noChangeAspect="1" noChangeArrowheads="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989" r="45581"/>
          <a:stretch/>
        </p:blipFill>
        <p:spPr bwMode="auto">
          <a:xfrm>
            <a:off x="10694219" y="1875371"/>
            <a:ext cx="309516" cy="151561"/>
          </a:xfrm>
          <a:prstGeom prst="rect">
            <a:avLst/>
          </a:prstGeom>
          <a:noFill/>
        </p:spPr>
      </p:pic>
      <p:pic>
        <p:nvPicPr>
          <p:cNvPr id="85" name="Picture 84">
            <a:extLst>
              <a:ext uri="{FF2B5EF4-FFF2-40B4-BE49-F238E27FC236}">
                <a16:creationId xmlns:a16="http://schemas.microsoft.com/office/drawing/2014/main" id="{B1B636B0-6D14-B291-F91D-C379938481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9" r="45581"/>
          <a:stretch/>
        </p:blipFill>
        <p:spPr bwMode="auto">
          <a:xfrm>
            <a:off x="11632248" y="1898769"/>
            <a:ext cx="309516" cy="121209"/>
          </a:xfrm>
          <a:prstGeom prst="rect">
            <a:avLst/>
          </a:prstGeom>
          <a:noFill/>
        </p:spPr>
      </p:pic>
      <p:sp>
        <p:nvSpPr>
          <p:cNvPr id="86" name="Rectangle 85">
            <a:extLst>
              <a:ext uri="{FF2B5EF4-FFF2-40B4-BE49-F238E27FC236}">
                <a16:creationId xmlns:a16="http://schemas.microsoft.com/office/drawing/2014/main" id="{109D0DE3-5391-ECD1-DAF4-898F8272A48A}"/>
              </a:ext>
            </a:extLst>
          </p:cNvPr>
          <p:cNvSpPr/>
          <p:nvPr/>
        </p:nvSpPr>
        <p:spPr>
          <a:xfrm>
            <a:off x="10390726" y="1151647"/>
            <a:ext cx="879788" cy="36752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1200" cap="none" spc="0" normalizeH="0" baseline="0" noProof="0">
                <a:ln>
                  <a:noFill/>
                </a:ln>
                <a:solidFill>
                  <a:srgbClr val="FFFFFF"/>
                </a:solidFill>
                <a:effectLst/>
                <a:uLnTx/>
                <a:uFillTx/>
                <a:latin typeface="Arial"/>
                <a:ea typeface="+mn-ea"/>
                <a:cs typeface="+mn-cs"/>
              </a:rPr>
              <a:t>Essential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1200" cap="none" spc="0" normalizeH="0" baseline="0" noProof="0">
                <a:ln>
                  <a:noFill/>
                </a:ln>
                <a:solidFill>
                  <a:srgbClr val="FFFFFF"/>
                </a:solidFill>
                <a:effectLst/>
                <a:uLnTx/>
                <a:uFillTx/>
                <a:latin typeface="Arial"/>
                <a:ea typeface="+mn-ea"/>
                <a:cs typeface="+mn-cs"/>
              </a:rPr>
              <a:t>Monitoring</a:t>
            </a:r>
            <a:endParaRPr kumimoji="1" lang="en-IN" sz="1050" b="0" i="0" u="none" strike="noStrike" kern="1200" cap="none" spc="0" normalizeH="0" baseline="0" noProof="0">
              <a:ln>
                <a:noFill/>
              </a:ln>
              <a:solidFill>
                <a:srgbClr val="FFFFFF"/>
              </a:solidFill>
              <a:effectLst/>
              <a:uLnTx/>
              <a:uFillTx/>
              <a:latin typeface="Arial"/>
              <a:ea typeface="+mn-ea"/>
              <a:cs typeface="+mn-cs"/>
            </a:endParaRPr>
          </a:p>
        </p:txBody>
      </p:sp>
      <p:sp>
        <p:nvSpPr>
          <p:cNvPr id="87" name="Rectangle 86">
            <a:extLst>
              <a:ext uri="{FF2B5EF4-FFF2-40B4-BE49-F238E27FC236}">
                <a16:creationId xmlns:a16="http://schemas.microsoft.com/office/drawing/2014/main" id="{09D1F234-1B90-CEDE-489A-2D246DDC869B}"/>
              </a:ext>
            </a:extLst>
          </p:cNvPr>
          <p:cNvSpPr/>
          <p:nvPr/>
        </p:nvSpPr>
        <p:spPr>
          <a:xfrm>
            <a:off x="11342350" y="1169441"/>
            <a:ext cx="849650" cy="3675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1200" cap="none" spc="0" normalizeH="0" baseline="0" noProof="0">
                <a:ln>
                  <a:noFill/>
                </a:ln>
                <a:solidFill>
                  <a:srgbClr val="FFFFFF"/>
                </a:solidFill>
                <a:effectLst/>
                <a:uLnTx/>
                <a:uFillTx/>
                <a:latin typeface="Arial"/>
                <a:ea typeface="+mn-ea"/>
                <a:cs typeface="+mn-cs"/>
              </a:rPr>
              <a:t>Advanced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1200" cap="none" spc="0" normalizeH="0" baseline="0" noProof="0">
                <a:ln>
                  <a:noFill/>
                </a:ln>
                <a:solidFill>
                  <a:srgbClr val="FFFFFF"/>
                </a:solidFill>
                <a:effectLst/>
                <a:uLnTx/>
                <a:uFillTx/>
                <a:latin typeface="Arial"/>
                <a:ea typeface="+mn-ea"/>
                <a:cs typeface="+mn-cs"/>
              </a:rPr>
              <a:t>Monitoring</a:t>
            </a:r>
            <a:endParaRPr kumimoji="1" lang="en-IN" sz="1050" b="0" i="0" u="none" strike="noStrike" kern="1200" cap="none" spc="0" normalizeH="0" baseline="0" noProof="0">
              <a:ln>
                <a:noFill/>
              </a:ln>
              <a:solidFill>
                <a:srgbClr val="FFFFFF"/>
              </a:solidFill>
              <a:effectLst/>
              <a:uLnTx/>
              <a:uFillTx/>
              <a:latin typeface="Arial"/>
              <a:ea typeface="+mn-ea"/>
              <a:cs typeface="+mn-cs"/>
            </a:endParaRPr>
          </a:p>
        </p:txBody>
      </p:sp>
      <p:sp>
        <p:nvSpPr>
          <p:cNvPr id="88" name="TextBox 87">
            <a:extLst>
              <a:ext uri="{FF2B5EF4-FFF2-40B4-BE49-F238E27FC236}">
                <a16:creationId xmlns:a16="http://schemas.microsoft.com/office/drawing/2014/main" id="{460A7CB4-127D-E1C2-0141-BDCBEF783BF0}"/>
              </a:ext>
            </a:extLst>
          </p:cNvPr>
          <p:cNvSpPr txBox="1"/>
          <p:nvPr/>
        </p:nvSpPr>
        <p:spPr>
          <a:xfrm>
            <a:off x="10764353" y="866067"/>
            <a:ext cx="1359597" cy="173484"/>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Arial"/>
                <a:ea typeface="+mn-ea"/>
                <a:cs typeface="+mn-cs"/>
              </a:rPr>
              <a:t>Interim State</a:t>
            </a:r>
            <a:endParaRPr kumimoji="0" lang="en-IN" sz="1400" b="1" i="0" u="none" strike="noStrike" kern="1200" cap="none" spc="0" normalizeH="0" baseline="0" noProof="0">
              <a:ln>
                <a:noFill/>
              </a:ln>
              <a:solidFill>
                <a:srgbClr val="FFFFFF">
                  <a:lumMod val="50000"/>
                </a:srgbClr>
              </a:solidFill>
              <a:effectLst/>
              <a:uLnTx/>
              <a:uFillTx/>
              <a:latin typeface="Arial"/>
              <a:ea typeface="+mn-ea"/>
              <a:cs typeface="+mn-cs"/>
            </a:endParaRPr>
          </a:p>
        </p:txBody>
      </p:sp>
      <p:cxnSp>
        <p:nvCxnSpPr>
          <p:cNvPr id="89" name="Straight Connector 88">
            <a:extLst>
              <a:ext uri="{FF2B5EF4-FFF2-40B4-BE49-F238E27FC236}">
                <a16:creationId xmlns:a16="http://schemas.microsoft.com/office/drawing/2014/main" id="{ED2BBE47-6312-1FD5-BAE2-C08522BDEA0B}"/>
              </a:ext>
            </a:extLst>
          </p:cNvPr>
          <p:cNvCxnSpPr>
            <a:cxnSpLocks/>
          </p:cNvCxnSpPr>
          <p:nvPr/>
        </p:nvCxnSpPr>
        <p:spPr>
          <a:xfrm>
            <a:off x="10376991" y="3281081"/>
            <a:ext cx="1836000"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8B6988F3-A246-0E16-4621-BF1396F6FDAB}"/>
              </a:ext>
            </a:extLst>
          </p:cNvPr>
          <p:cNvPicPr>
            <a:picLocks noChangeAspect="1" noChangeArrowheads="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989" r="45581"/>
          <a:stretch/>
        </p:blipFill>
        <p:spPr bwMode="auto">
          <a:xfrm>
            <a:off x="10487716" y="3184008"/>
            <a:ext cx="309516" cy="151561"/>
          </a:xfrm>
          <a:prstGeom prst="rect">
            <a:avLst/>
          </a:prstGeom>
          <a:noFill/>
        </p:spPr>
      </p:pic>
      <p:pic>
        <p:nvPicPr>
          <p:cNvPr id="92" name="Picture 91">
            <a:extLst>
              <a:ext uri="{FF2B5EF4-FFF2-40B4-BE49-F238E27FC236}">
                <a16:creationId xmlns:a16="http://schemas.microsoft.com/office/drawing/2014/main" id="{97F3A0A8-4EA8-A23D-33EA-09BE6E3972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9" r="45581"/>
          <a:stretch/>
        </p:blipFill>
        <p:spPr bwMode="auto">
          <a:xfrm>
            <a:off x="11632248" y="3219920"/>
            <a:ext cx="309516" cy="151561"/>
          </a:xfrm>
          <a:prstGeom prst="rect">
            <a:avLst/>
          </a:prstGeom>
          <a:noFill/>
        </p:spPr>
      </p:pic>
      <p:cxnSp>
        <p:nvCxnSpPr>
          <p:cNvPr id="93" name="Straight Connector 92">
            <a:extLst>
              <a:ext uri="{FF2B5EF4-FFF2-40B4-BE49-F238E27FC236}">
                <a16:creationId xmlns:a16="http://schemas.microsoft.com/office/drawing/2014/main" id="{BB45FB79-08F3-6BA0-0D6D-07A4F7B032ED}"/>
              </a:ext>
            </a:extLst>
          </p:cNvPr>
          <p:cNvCxnSpPr>
            <a:cxnSpLocks/>
          </p:cNvCxnSpPr>
          <p:nvPr/>
        </p:nvCxnSpPr>
        <p:spPr>
          <a:xfrm>
            <a:off x="10331299" y="4634233"/>
            <a:ext cx="1836000"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4DF1BA1A-6133-941B-F303-4058E0EAA2FA}"/>
              </a:ext>
            </a:extLst>
          </p:cNvPr>
          <p:cNvPicPr>
            <a:picLocks noChangeAspect="1" noChangeArrowheads="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989" r="45581"/>
          <a:stretch/>
        </p:blipFill>
        <p:spPr bwMode="auto">
          <a:xfrm>
            <a:off x="10442024" y="4537160"/>
            <a:ext cx="309516" cy="151561"/>
          </a:xfrm>
          <a:prstGeom prst="rect">
            <a:avLst/>
          </a:prstGeom>
          <a:noFill/>
        </p:spPr>
      </p:pic>
      <p:pic>
        <p:nvPicPr>
          <p:cNvPr id="97" name="Picture 96">
            <a:extLst>
              <a:ext uri="{FF2B5EF4-FFF2-40B4-BE49-F238E27FC236}">
                <a16:creationId xmlns:a16="http://schemas.microsoft.com/office/drawing/2014/main" id="{F0DBD706-AF13-BB82-AE45-F4ACF0DC09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9" r="45581"/>
          <a:stretch/>
        </p:blipFill>
        <p:spPr bwMode="auto">
          <a:xfrm>
            <a:off x="11634547" y="4570937"/>
            <a:ext cx="309516" cy="151561"/>
          </a:xfrm>
          <a:prstGeom prst="rect">
            <a:avLst/>
          </a:prstGeom>
          <a:noFill/>
        </p:spPr>
      </p:pic>
      <p:cxnSp>
        <p:nvCxnSpPr>
          <p:cNvPr id="99" name="Straight Connector 98">
            <a:extLst>
              <a:ext uri="{FF2B5EF4-FFF2-40B4-BE49-F238E27FC236}">
                <a16:creationId xmlns:a16="http://schemas.microsoft.com/office/drawing/2014/main" id="{A675EFCD-E6CB-C485-A3EC-A5714D5DC92C}"/>
              </a:ext>
            </a:extLst>
          </p:cNvPr>
          <p:cNvCxnSpPr>
            <a:cxnSpLocks/>
          </p:cNvCxnSpPr>
          <p:nvPr/>
        </p:nvCxnSpPr>
        <p:spPr>
          <a:xfrm>
            <a:off x="10318100" y="5843193"/>
            <a:ext cx="1836000"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00EDBDB4-AEBA-7A5E-6653-7219AA4A3A15}"/>
              </a:ext>
            </a:extLst>
          </p:cNvPr>
          <p:cNvPicPr>
            <a:picLocks noChangeAspect="1" noChangeArrowheads="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989" r="45581"/>
          <a:stretch/>
        </p:blipFill>
        <p:spPr bwMode="auto">
          <a:xfrm>
            <a:off x="10816919" y="5755262"/>
            <a:ext cx="309516" cy="151561"/>
          </a:xfrm>
          <a:prstGeom prst="rect">
            <a:avLst/>
          </a:prstGeom>
          <a:noFill/>
        </p:spPr>
      </p:pic>
      <p:pic>
        <p:nvPicPr>
          <p:cNvPr id="102" name="Picture 101">
            <a:extLst>
              <a:ext uri="{FF2B5EF4-FFF2-40B4-BE49-F238E27FC236}">
                <a16:creationId xmlns:a16="http://schemas.microsoft.com/office/drawing/2014/main" id="{173623E0-5FEC-74A1-8B4A-5961111D16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89" r="45581"/>
          <a:stretch/>
        </p:blipFill>
        <p:spPr bwMode="auto">
          <a:xfrm>
            <a:off x="11645741" y="5754201"/>
            <a:ext cx="309516" cy="151561"/>
          </a:xfrm>
          <a:prstGeom prst="rect">
            <a:avLst/>
          </a:prstGeom>
          <a:noFill/>
        </p:spPr>
      </p:pic>
      <p:sp>
        <p:nvSpPr>
          <p:cNvPr id="103" name="TextBox 102">
            <a:extLst>
              <a:ext uri="{FF2B5EF4-FFF2-40B4-BE49-F238E27FC236}">
                <a16:creationId xmlns:a16="http://schemas.microsoft.com/office/drawing/2014/main" id="{28966D99-E2E5-68DB-8DDA-11E1331FEF97}"/>
              </a:ext>
            </a:extLst>
          </p:cNvPr>
          <p:cNvSpPr txBox="1"/>
          <p:nvPr/>
        </p:nvSpPr>
        <p:spPr>
          <a:xfrm>
            <a:off x="10824979" y="2086211"/>
            <a:ext cx="1174688"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1200" cap="none" spc="0" normalizeH="0" baseline="0" noProof="0">
                <a:ln>
                  <a:noFill/>
                </a:ln>
                <a:solidFill>
                  <a:srgbClr val="000000"/>
                </a:solidFill>
                <a:effectLst/>
                <a:uLnTx/>
                <a:uFillTx/>
                <a:latin typeface="Arial"/>
                <a:ea typeface="+mn-ea"/>
                <a:cs typeface="+mn-cs"/>
              </a:rPr>
              <a:t>Standardised tooling, alerting &amp; monitoring frameworks </a:t>
            </a:r>
            <a:endParaRPr kumimoji="1" lang="en-US" sz="1000" b="0" i="0" u="none" strike="noStrike" kern="1200" cap="none" spc="0" normalizeH="0" baseline="0" noProof="0">
              <a:ln>
                <a:noFill/>
              </a:ln>
              <a:solidFill>
                <a:srgbClr val="000000"/>
              </a:solidFill>
              <a:effectLst/>
              <a:uLnTx/>
              <a:uFillTx/>
              <a:latin typeface="Arial"/>
              <a:ea typeface="+mn-ea"/>
              <a:cs typeface="+mn-cs"/>
            </a:endParaRPr>
          </a:p>
        </p:txBody>
      </p:sp>
      <p:sp>
        <p:nvSpPr>
          <p:cNvPr id="104" name="TextBox 103">
            <a:extLst>
              <a:ext uri="{FF2B5EF4-FFF2-40B4-BE49-F238E27FC236}">
                <a16:creationId xmlns:a16="http://schemas.microsoft.com/office/drawing/2014/main" id="{BBA66FC7-09ED-9E83-0CAE-6DB3F1FD8F3B}"/>
              </a:ext>
            </a:extLst>
          </p:cNvPr>
          <p:cNvSpPr txBox="1"/>
          <p:nvPr/>
        </p:nvSpPr>
        <p:spPr>
          <a:xfrm>
            <a:off x="10674082" y="3324909"/>
            <a:ext cx="130297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1200" cap="none" spc="0" normalizeH="0" baseline="0" noProof="0">
                <a:ln>
                  <a:noFill/>
                </a:ln>
                <a:solidFill>
                  <a:srgbClr val="000000"/>
                </a:solidFill>
                <a:effectLst/>
                <a:uLnTx/>
                <a:uFillTx/>
                <a:latin typeface="Arial"/>
                <a:ea typeface="+mn-ea"/>
                <a:cs typeface="+mn-cs"/>
              </a:rPr>
              <a:t>Faster Client Impact Assessment &amp; focus on key HSBC's clients</a:t>
            </a:r>
          </a:p>
        </p:txBody>
      </p:sp>
      <p:sp>
        <p:nvSpPr>
          <p:cNvPr id="105" name="TextBox 104">
            <a:extLst>
              <a:ext uri="{FF2B5EF4-FFF2-40B4-BE49-F238E27FC236}">
                <a16:creationId xmlns:a16="http://schemas.microsoft.com/office/drawing/2014/main" id="{488D6726-D704-9CCC-C68E-F4AAEEFE5B9B}"/>
              </a:ext>
            </a:extLst>
          </p:cNvPr>
          <p:cNvSpPr txBox="1"/>
          <p:nvPr/>
        </p:nvSpPr>
        <p:spPr>
          <a:xfrm>
            <a:off x="10596782" y="4738127"/>
            <a:ext cx="1319226" cy="86177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1200" cap="none" spc="0" normalizeH="0" baseline="0" noProof="0">
                <a:ln>
                  <a:noFill/>
                </a:ln>
                <a:solidFill>
                  <a:srgbClr val="000000"/>
                </a:solidFill>
                <a:effectLst/>
                <a:uLnTx/>
                <a:uFillTx/>
                <a:latin typeface="Arial"/>
                <a:ea typeface="+mn-ea"/>
                <a:cs typeface="+mn-cs"/>
              </a:rPr>
              <a:t>Enhanced Operating Model to support move towards Enterprise SRE</a:t>
            </a:r>
          </a:p>
        </p:txBody>
      </p:sp>
      <p:sp>
        <p:nvSpPr>
          <p:cNvPr id="106" name="TextBox 105">
            <a:extLst>
              <a:ext uri="{FF2B5EF4-FFF2-40B4-BE49-F238E27FC236}">
                <a16:creationId xmlns:a16="http://schemas.microsoft.com/office/drawing/2014/main" id="{D6695047-A2AA-778D-A3B6-6DB72B566AF8}"/>
              </a:ext>
            </a:extLst>
          </p:cNvPr>
          <p:cNvSpPr txBox="1"/>
          <p:nvPr/>
        </p:nvSpPr>
        <p:spPr>
          <a:xfrm>
            <a:off x="10762376" y="5905762"/>
            <a:ext cx="117468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IN" sz="1000" b="0" i="0" u="none" strike="noStrike" kern="1200" cap="none" spc="0" normalizeH="0" baseline="0" noProof="0">
                <a:ln>
                  <a:noFill/>
                </a:ln>
                <a:solidFill>
                  <a:srgbClr val="000000"/>
                </a:solidFill>
                <a:effectLst/>
                <a:uLnTx/>
                <a:uFillTx/>
                <a:latin typeface="Arial"/>
                <a:ea typeface="+mn-ea"/>
                <a:cs typeface="+mn-cs"/>
              </a:rPr>
              <a:t>Toil Reduction &amp; MTTR Reduction</a:t>
            </a:r>
          </a:p>
        </p:txBody>
      </p:sp>
      <p:sp>
        <p:nvSpPr>
          <p:cNvPr id="184" name="Rectangle 183">
            <a:extLst>
              <a:ext uri="{FF2B5EF4-FFF2-40B4-BE49-F238E27FC236}">
                <a16:creationId xmlns:a16="http://schemas.microsoft.com/office/drawing/2014/main" id="{F45A79CC-2136-6D07-973F-AA880E0224AE}"/>
              </a:ext>
            </a:extLst>
          </p:cNvPr>
          <p:cNvSpPr/>
          <p:nvPr/>
        </p:nvSpPr>
        <p:spPr>
          <a:xfrm>
            <a:off x="115401" y="585970"/>
            <a:ext cx="12128662" cy="2695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a:ln>
                  <a:noFill/>
                </a:ln>
                <a:solidFill>
                  <a:srgbClr val="000000"/>
                </a:solidFill>
                <a:effectLst/>
                <a:uLnTx/>
                <a:uFillTx/>
                <a:latin typeface="Arial"/>
                <a:ea typeface="+mn-ea"/>
                <a:cs typeface="+mn-cs"/>
              </a:rPr>
              <a:t>Structure of roadmap driven through four workstreams to achieve the outlined objectives. Deliverables from each workstream by quarter are detailed in subsequent two slides</a:t>
            </a:r>
          </a:p>
        </p:txBody>
      </p:sp>
      <p:sp>
        <p:nvSpPr>
          <p:cNvPr id="187" name="Arrow: Pentagon 186">
            <a:extLst>
              <a:ext uri="{FF2B5EF4-FFF2-40B4-BE49-F238E27FC236}">
                <a16:creationId xmlns:a16="http://schemas.microsoft.com/office/drawing/2014/main" id="{377478BA-0AC8-7D72-7FC1-873913E600A5}"/>
              </a:ext>
            </a:extLst>
          </p:cNvPr>
          <p:cNvSpPr/>
          <p:nvPr/>
        </p:nvSpPr>
        <p:spPr>
          <a:xfrm>
            <a:off x="2960981" y="4932699"/>
            <a:ext cx="7190316" cy="338049"/>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000000"/>
              </a:solidFill>
              <a:effectLst/>
              <a:uLnTx/>
              <a:uFillTx/>
              <a:latin typeface="Arial (Body)"/>
              <a:ea typeface="+mn-ea"/>
              <a:cs typeface="+mn-cs"/>
            </a:endParaRPr>
          </a:p>
        </p:txBody>
      </p:sp>
      <p:sp>
        <p:nvSpPr>
          <p:cNvPr id="190" name="TextBox 189">
            <a:extLst>
              <a:ext uri="{FF2B5EF4-FFF2-40B4-BE49-F238E27FC236}">
                <a16:creationId xmlns:a16="http://schemas.microsoft.com/office/drawing/2014/main" id="{91DA9F14-ED46-4448-70DE-0EAFFEDF18E4}"/>
              </a:ext>
            </a:extLst>
          </p:cNvPr>
          <p:cNvSpPr txBox="1"/>
          <p:nvPr/>
        </p:nvSpPr>
        <p:spPr>
          <a:xfrm>
            <a:off x="2990852" y="4969618"/>
            <a:ext cx="6949211" cy="24622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Iterate OCM elements: holistic approach, storyline, &amp; key messaging</a:t>
            </a:r>
          </a:p>
        </p:txBody>
      </p:sp>
      <p:pic>
        <p:nvPicPr>
          <p:cNvPr id="112" name="Picture 111">
            <a:extLst>
              <a:ext uri="{FF2B5EF4-FFF2-40B4-BE49-F238E27FC236}">
                <a16:creationId xmlns:a16="http://schemas.microsoft.com/office/drawing/2014/main" id="{333DE3BA-9B6B-8F20-4CAA-FE40D252334C}"/>
              </a:ext>
            </a:extLst>
          </p:cNvPr>
          <p:cNvPicPr>
            <a:picLocks noChangeAspect="1"/>
          </p:cNvPicPr>
          <p:nvPr/>
        </p:nvPicPr>
        <p:blipFill>
          <a:blip r:embed="rId5"/>
          <a:stretch>
            <a:fillRect/>
          </a:stretch>
        </p:blipFill>
        <p:spPr>
          <a:xfrm>
            <a:off x="2787563" y="1200902"/>
            <a:ext cx="785855" cy="360000"/>
          </a:xfrm>
          <a:prstGeom prst="rect">
            <a:avLst/>
          </a:prstGeom>
        </p:spPr>
      </p:pic>
      <p:pic>
        <p:nvPicPr>
          <p:cNvPr id="119" name="Picture 118">
            <a:extLst>
              <a:ext uri="{FF2B5EF4-FFF2-40B4-BE49-F238E27FC236}">
                <a16:creationId xmlns:a16="http://schemas.microsoft.com/office/drawing/2014/main" id="{FBBD6897-0FC1-075B-7463-30035ABDC53A}"/>
              </a:ext>
            </a:extLst>
          </p:cNvPr>
          <p:cNvPicPr>
            <a:picLocks noChangeAspect="1"/>
          </p:cNvPicPr>
          <p:nvPr/>
        </p:nvPicPr>
        <p:blipFill>
          <a:blip r:embed="rId6"/>
          <a:stretch>
            <a:fillRect/>
          </a:stretch>
        </p:blipFill>
        <p:spPr>
          <a:xfrm>
            <a:off x="5161558" y="1200902"/>
            <a:ext cx="785855" cy="360000"/>
          </a:xfrm>
          <a:prstGeom prst="rect">
            <a:avLst/>
          </a:prstGeom>
        </p:spPr>
      </p:pic>
      <p:pic>
        <p:nvPicPr>
          <p:cNvPr id="121" name="Picture 120">
            <a:extLst>
              <a:ext uri="{FF2B5EF4-FFF2-40B4-BE49-F238E27FC236}">
                <a16:creationId xmlns:a16="http://schemas.microsoft.com/office/drawing/2014/main" id="{8E9B3F5D-8BE5-B6D0-08B1-E8DEA9A959B5}"/>
              </a:ext>
            </a:extLst>
          </p:cNvPr>
          <p:cNvPicPr>
            <a:picLocks noChangeAspect="1"/>
          </p:cNvPicPr>
          <p:nvPr/>
        </p:nvPicPr>
        <p:blipFill>
          <a:blip r:embed="rId7"/>
          <a:stretch>
            <a:fillRect/>
          </a:stretch>
        </p:blipFill>
        <p:spPr>
          <a:xfrm>
            <a:off x="7674346" y="1200902"/>
            <a:ext cx="785855" cy="360000"/>
          </a:xfrm>
          <a:prstGeom prst="rect">
            <a:avLst/>
          </a:prstGeom>
        </p:spPr>
      </p:pic>
      <p:pic>
        <p:nvPicPr>
          <p:cNvPr id="122" name="Picture 121">
            <a:extLst>
              <a:ext uri="{FF2B5EF4-FFF2-40B4-BE49-F238E27FC236}">
                <a16:creationId xmlns:a16="http://schemas.microsoft.com/office/drawing/2014/main" id="{F648C86C-3EFE-E317-2063-3B48C2260295}"/>
              </a:ext>
            </a:extLst>
          </p:cNvPr>
          <p:cNvPicPr>
            <a:picLocks noChangeAspect="1"/>
          </p:cNvPicPr>
          <p:nvPr/>
        </p:nvPicPr>
        <p:blipFill>
          <a:blip r:embed="rId8"/>
          <a:stretch>
            <a:fillRect/>
          </a:stretch>
        </p:blipFill>
        <p:spPr>
          <a:xfrm>
            <a:off x="9909549" y="1200902"/>
            <a:ext cx="785852" cy="360000"/>
          </a:xfrm>
          <a:prstGeom prst="rect">
            <a:avLst/>
          </a:prstGeom>
        </p:spPr>
      </p:pic>
      <p:sp>
        <p:nvSpPr>
          <p:cNvPr id="4" name="Rectangle 3">
            <a:extLst>
              <a:ext uri="{FF2B5EF4-FFF2-40B4-BE49-F238E27FC236}">
                <a16:creationId xmlns:a16="http://schemas.microsoft.com/office/drawing/2014/main" id="{E824267F-CA0B-A624-089F-691A8D361489}"/>
              </a:ext>
            </a:extLst>
          </p:cNvPr>
          <p:cNvSpPr/>
          <p:nvPr/>
        </p:nvSpPr>
        <p:spPr>
          <a:xfrm>
            <a:off x="493128" y="5545435"/>
            <a:ext cx="2376000" cy="828000"/>
          </a:xfrm>
          <a:prstGeom prst="rect">
            <a:avLst/>
          </a:prstGeom>
          <a:no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Arial (Body)"/>
                <a:ea typeface="+mn-ea"/>
                <a:cs typeface="+mn-cs"/>
              </a:rPr>
              <a:t>Automation for Configuration drifts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srgbClr val="000000"/>
                </a:solidFill>
                <a:effectLst/>
                <a:uLnTx/>
                <a:uFillTx/>
                <a:latin typeface="Arial (Body)"/>
                <a:ea typeface="+mn-ea"/>
                <a:cs typeface="+mn-cs"/>
              </a:rPr>
              <a:t>Auto cleaning of GPE Backout Queue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srgbClr val="000000"/>
                </a:solidFill>
                <a:effectLst/>
                <a:uLnTx/>
                <a:uFillTx/>
                <a:latin typeface="Arial (Body)"/>
                <a:ea typeface="+mn-ea"/>
                <a:cs typeface="+mn-cs"/>
              </a:rPr>
              <a:t>Control-M failure - GPSSG4_BP_M04 Job for GPE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900" b="0" i="0" u="none" strike="noStrike" kern="1200" cap="none" spc="0" normalizeH="0" baseline="0" noProof="0">
                <a:ln>
                  <a:noFill/>
                </a:ln>
                <a:solidFill>
                  <a:srgbClr val="000000"/>
                </a:solidFill>
                <a:effectLst/>
                <a:uLnTx/>
                <a:uFillTx/>
                <a:latin typeface="Arial (Body)"/>
                <a:ea typeface="+mn-ea"/>
                <a:cs typeface="+mn-cs"/>
              </a:rPr>
              <a:t>Automatic resolution of POD/VM/MQ restart related incidents</a:t>
            </a:r>
          </a:p>
        </p:txBody>
      </p:sp>
      <p:sp>
        <p:nvSpPr>
          <p:cNvPr id="5" name="Rectangle 4">
            <a:extLst>
              <a:ext uri="{FF2B5EF4-FFF2-40B4-BE49-F238E27FC236}">
                <a16:creationId xmlns:a16="http://schemas.microsoft.com/office/drawing/2014/main" id="{8840C2DD-88B8-7C7E-2426-80D7252B903F}"/>
              </a:ext>
            </a:extLst>
          </p:cNvPr>
          <p:cNvSpPr/>
          <p:nvPr/>
        </p:nvSpPr>
        <p:spPr>
          <a:xfrm>
            <a:off x="2993536" y="5545435"/>
            <a:ext cx="2376000" cy="828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36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KM uplifting using Gen AI</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Automated Certificate Renewal</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Automation for space exhaustion in file system</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Role swap/DR Automation</a:t>
            </a:r>
          </a:p>
        </p:txBody>
      </p:sp>
      <p:sp>
        <p:nvSpPr>
          <p:cNvPr id="7" name="Rectangle 6">
            <a:extLst>
              <a:ext uri="{FF2B5EF4-FFF2-40B4-BE49-F238E27FC236}">
                <a16:creationId xmlns:a16="http://schemas.microsoft.com/office/drawing/2014/main" id="{829EB873-4D1E-9BD2-9313-4A5956724E14}"/>
              </a:ext>
            </a:extLst>
          </p:cNvPr>
          <p:cNvSpPr/>
          <p:nvPr/>
        </p:nvSpPr>
        <p:spPr>
          <a:xfrm>
            <a:off x="5510310" y="5545435"/>
            <a:ext cx="2376000" cy="828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36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Control-M Jobs housekeeping activity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Handling of PUBSUB topic to depict right tenure of receiving messages</a:t>
            </a:r>
          </a:p>
        </p:txBody>
      </p:sp>
      <p:sp>
        <p:nvSpPr>
          <p:cNvPr id="9" name="Rectangle 8">
            <a:extLst>
              <a:ext uri="{FF2B5EF4-FFF2-40B4-BE49-F238E27FC236}">
                <a16:creationId xmlns:a16="http://schemas.microsoft.com/office/drawing/2014/main" id="{24D972FA-3D2F-30C4-2DF7-566B4744DBEA}"/>
              </a:ext>
            </a:extLst>
          </p:cNvPr>
          <p:cNvSpPr/>
          <p:nvPr/>
        </p:nvSpPr>
        <p:spPr>
          <a:xfrm>
            <a:off x="8053110" y="5545435"/>
            <a:ext cx="2160000" cy="8280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36000" bIns="72000" rtlCol="0" anchor="ctr"/>
          <a:lstStyle/>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a:ln>
                  <a:noFill/>
                </a:ln>
                <a:solidFill>
                  <a:srgbClr val="000000"/>
                </a:solidFill>
                <a:effectLst/>
                <a:uLnTx/>
                <a:uFillTx/>
                <a:latin typeface="Arial (Body)"/>
                <a:ea typeface="+mn-ea"/>
                <a:cs typeface="+mn-cs"/>
              </a:rPr>
              <a:t>Feature toggle implementation across all application (feasibility to be discovered)</a:t>
            </a:r>
          </a:p>
          <a:p>
            <a:pPr marL="171450" indent="-171450">
              <a:lnSpc>
                <a:spcPct val="110000"/>
              </a:lnSpc>
              <a:buFont typeface="Arial" panose="020B0604020202020204" pitchFamily="34" charset="0"/>
              <a:buChar char="•"/>
              <a:defRPr/>
            </a:pPr>
            <a:r>
              <a:rPr kumimoji="0" lang="en-IN" sz="1000" b="0" i="0" u="none" strike="noStrike" kern="1200" cap="none" spc="0" normalizeH="0" baseline="0" noProof="0">
                <a:ln>
                  <a:noFill/>
                </a:ln>
                <a:solidFill>
                  <a:srgbClr val="000000"/>
                </a:solidFill>
                <a:effectLst/>
                <a:uLnTx/>
                <a:uFillTx/>
                <a:latin typeface="Arial (Body)"/>
                <a:ea typeface="+mn-ea"/>
                <a:cs typeface="+mn-cs"/>
              </a:rPr>
              <a:t>Automatic handling of Sequence Gap issue in CHIPS flow</a:t>
            </a:r>
          </a:p>
        </p:txBody>
      </p:sp>
      <p:sp>
        <p:nvSpPr>
          <p:cNvPr id="3" name="Arrow: Pentagon 2">
            <a:extLst>
              <a:ext uri="{FF2B5EF4-FFF2-40B4-BE49-F238E27FC236}">
                <a16:creationId xmlns:a16="http://schemas.microsoft.com/office/drawing/2014/main" id="{4A67E76A-4E01-5EA2-BDE1-ACA9C5C0DE67}"/>
              </a:ext>
            </a:extLst>
          </p:cNvPr>
          <p:cNvSpPr/>
          <p:nvPr/>
        </p:nvSpPr>
        <p:spPr>
          <a:xfrm>
            <a:off x="696481" y="1596128"/>
            <a:ext cx="1533234" cy="597259"/>
          </a:xfrm>
          <a:prstGeom prst="homePlat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1000" b="0" i="0" u="none" strike="noStrike" kern="1200" cap="none" spc="0" normalizeH="0" baseline="0" noProof="0" err="1">
              <a:ln>
                <a:noFill/>
              </a:ln>
              <a:solidFill>
                <a:srgbClr val="000000"/>
              </a:solidFill>
              <a:effectLst/>
              <a:uLnTx/>
              <a:uFillTx/>
              <a:latin typeface="Arial (Body)"/>
              <a:ea typeface="+mn-ea"/>
              <a:cs typeface="+mn-cs"/>
            </a:endParaRPr>
          </a:p>
        </p:txBody>
      </p:sp>
      <p:sp>
        <p:nvSpPr>
          <p:cNvPr id="72" name="TextBox 71">
            <a:extLst>
              <a:ext uri="{FF2B5EF4-FFF2-40B4-BE49-F238E27FC236}">
                <a16:creationId xmlns:a16="http://schemas.microsoft.com/office/drawing/2014/main" id="{89476930-91D4-53BB-2997-75D465362917}"/>
              </a:ext>
            </a:extLst>
          </p:cNvPr>
          <p:cNvSpPr txBox="1"/>
          <p:nvPr/>
        </p:nvSpPr>
        <p:spPr>
          <a:xfrm>
            <a:off x="722406" y="1639264"/>
            <a:ext cx="1275975" cy="553998"/>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srgbClr val="000000"/>
                </a:solidFill>
                <a:effectLst/>
                <a:uLnTx/>
                <a:uFillTx/>
                <a:latin typeface="Arial (Body)"/>
                <a:ea typeface="+mn-ea"/>
                <a:cs typeface="+mn-cs"/>
              </a:rPr>
              <a:t>Establish</a:t>
            </a:r>
            <a:r>
              <a:rPr kumimoji="0" lang="en-IN" sz="1000" b="0" i="0" u="none" strike="noStrike" kern="1200" cap="none" spc="0" normalizeH="0" baseline="0" noProof="0">
                <a:ln>
                  <a:noFill/>
                </a:ln>
                <a:solidFill>
                  <a:srgbClr val="000000"/>
                </a:solidFill>
                <a:effectLst/>
                <a:uLnTx/>
                <a:uFillTx/>
                <a:latin typeface="Arial (Body)"/>
                <a:ea typeface="+mn-ea"/>
                <a:cs typeface="+mn-cs"/>
              </a:rPr>
              <a:t> Splunk Technical Alerting Framework</a:t>
            </a:r>
          </a:p>
        </p:txBody>
      </p:sp>
    </p:spTree>
    <p:extLst>
      <p:ext uri="{BB962C8B-B14F-4D97-AF65-F5344CB8AC3E}">
        <p14:creationId xmlns:p14="http://schemas.microsoft.com/office/powerpoint/2010/main" val="4125887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09F9-2027-E12A-6E36-6DB545A4703D}"/>
              </a:ext>
            </a:extLst>
          </p:cNvPr>
          <p:cNvSpPr>
            <a:spLocks noGrp="1"/>
          </p:cNvSpPr>
          <p:nvPr>
            <p:ph type="title"/>
          </p:nvPr>
        </p:nvSpPr>
        <p:spPr/>
        <p:txBody>
          <a:bodyPr/>
          <a:lstStyle/>
          <a:p>
            <a:r>
              <a:rPr lang="en-GB"/>
              <a:t>Commercial Bridge</a:t>
            </a:r>
          </a:p>
        </p:txBody>
      </p:sp>
      <p:sp>
        <p:nvSpPr>
          <p:cNvPr id="4" name="Slide Number Placeholder 3">
            <a:extLst>
              <a:ext uri="{FF2B5EF4-FFF2-40B4-BE49-F238E27FC236}">
                <a16:creationId xmlns:a16="http://schemas.microsoft.com/office/drawing/2014/main" id="{3D23B690-9459-722B-5D2C-A9B3C83C695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pic>
        <p:nvPicPr>
          <p:cNvPr id="5" name="Picture 4">
            <a:extLst>
              <a:ext uri="{FF2B5EF4-FFF2-40B4-BE49-F238E27FC236}">
                <a16:creationId xmlns:a16="http://schemas.microsoft.com/office/drawing/2014/main" id="{DB457D69-E011-D0B1-403C-45729F21DE85}"/>
              </a:ext>
            </a:extLst>
          </p:cNvPr>
          <p:cNvPicPr>
            <a:picLocks noChangeAspect="1"/>
          </p:cNvPicPr>
          <p:nvPr/>
        </p:nvPicPr>
        <p:blipFill>
          <a:blip r:embed="rId2"/>
          <a:stretch>
            <a:fillRect/>
          </a:stretch>
        </p:blipFill>
        <p:spPr>
          <a:xfrm>
            <a:off x="891089" y="693183"/>
            <a:ext cx="10409822" cy="5471634"/>
          </a:xfrm>
          <a:prstGeom prst="rect">
            <a:avLst/>
          </a:prstGeom>
        </p:spPr>
      </p:pic>
      <p:sp>
        <p:nvSpPr>
          <p:cNvPr id="8" name="TextBox 7">
            <a:extLst>
              <a:ext uri="{FF2B5EF4-FFF2-40B4-BE49-F238E27FC236}">
                <a16:creationId xmlns:a16="http://schemas.microsoft.com/office/drawing/2014/main" id="{5651138E-483A-6560-B16D-67DAE1FCB763}"/>
              </a:ext>
            </a:extLst>
          </p:cNvPr>
          <p:cNvSpPr txBox="1"/>
          <p:nvPr/>
        </p:nvSpPr>
        <p:spPr>
          <a:xfrm>
            <a:off x="10631054" y="890193"/>
            <a:ext cx="1376219" cy="822726"/>
          </a:xfrm>
          <a:prstGeom prst="rect">
            <a:avLst/>
          </a:prstGeom>
          <a:noFill/>
        </p:spPr>
        <p:txBody>
          <a:bodyPr wrap="square">
            <a:spAutoFit/>
          </a:bodyPr>
          <a:lstStyle/>
          <a:p>
            <a:pPr marL="285750" marR="0" lvl="0" indent="-285750" algn="l" defTabSz="914400" rtl="0" eaLnBrk="1" fontAlgn="auto" latinLnBrk="0" hangingPunct="1">
              <a:lnSpc>
                <a:spcPct val="110000"/>
              </a:lnSpc>
              <a:spcBef>
                <a:spcPts val="600"/>
              </a:spcBef>
              <a:spcAft>
                <a:spcPts val="0"/>
              </a:spcAft>
              <a:buClrTx/>
              <a:buSzTx/>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Rates as per rate card agreed with HSBC</a:t>
            </a:r>
            <a:endParaRPr kumimoji="0" lang="en-GB" sz="11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20445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Straight Connector 125">
            <a:extLst>
              <a:ext uri="{FF2B5EF4-FFF2-40B4-BE49-F238E27FC236}">
                <a16:creationId xmlns:a16="http://schemas.microsoft.com/office/drawing/2014/main" id="{D07AC4C0-7960-103B-E1B9-617FA8C3D8B2}"/>
              </a:ext>
            </a:extLst>
          </p:cNvPr>
          <p:cNvCxnSpPr/>
          <p:nvPr/>
        </p:nvCxnSpPr>
        <p:spPr>
          <a:xfrm>
            <a:off x="4664324" y="5632739"/>
            <a:ext cx="7144767" cy="14982"/>
          </a:xfrm>
          <a:prstGeom prst="line">
            <a:avLst/>
          </a:prstGeom>
          <a:ln>
            <a:solidFill>
              <a:srgbClr val="2E404D"/>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788B3F3-1FB2-C4C6-79DA-0B695A56D1CC}"/>
              </a:ext>
            </a:extLst>
          </p:cNvPr>
          <p:cNvCxnSpPr/>
          <p:nvPr/>
        </p:nvCxnSpPr>
        <p:spPr>
          <a:xfrm>
            <a:off x="4677309" y="4291709"/>
            <a:ext cx="7144767" cy="14982"/>
          </a:xfrm>
          <a:prstGeom prst="line">
            <a:avLst/>
          </a:prstGeom>
          <a:ln>
            <a:solidFill>
              <a:srgbClr val="2E404D"/>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489CB2E6-5E16-A01C-052F-632FC15DF556}"/>
              </a:ext>
            </a:extLst>
          </p:cNvPr>
          <p:cNvCxnSpPr/>
          <p:nvPr/>
        </p:nvCxnSpPr>
        <p:spPr>
          <a:xfrm>
            <a:off x="4686779" y="4958183"/>
            <a:ext cx="7144767" cy="14982"/>
          </a:xfrm>
          <a:prstGeom prst="line">
            <a:avLst/>
          </a:prstGeom>
          <a:ln>
            <a:solidFill>
              <a:srgbClr val="2E404D"/>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4CD4AD3-579A-D875-EBA4-6CC0A2AA7697}"/>
              </a:ext>
            </a:extLst>
          </p:cNvPr>
          <p:cNvSpPr>
            <a:spLocks noGrp="1"/>
          </p:cNvSpPr>
          <p:nvPr>
            <p:ph type="title"/>
          </p:nvPr>
        </p:nvSpPr>
        <p:spPr>
          <a:xfrm>
            <a:off x="371474" y="333375"/>
            <a:ext cx="11573477" cy="792000"/>
          </a:xfrm>
        </p:spPr>
        <p:txBody>
          <a:bodyPr/>
          <a:lstStyle/>
          <a:p>
            <a:r>
              <a:rPr lang="en-US"/>
              <a:t>Current State Assessment &amp; Gap Analysis  2/2</a:t>
            </a:r>
            <a:endParaRPr lang="en-IN"/>
          </a:p>
        </p:txBody>
      </p:sp>
      <p:sp>
        <p:nvSpPr>
          <p:cNvPr id="5" name="Slide Number Placeholder 4">
            <a:extLst>
              <a:ext uri="{FF2B5EF4-FFF2-40B4-BE49-F238E27FC236}">
                <a16:creationId xmlns:a16="http://schemas.microsoft.com/office/drawing/2014/main" id="{2FB52421-7C38-2F5B-BA1F-B61691AD1F2B}"/>
              </a:ext>
            </a:extLst>
          </p:cNvPr>
          <p:cNvSpPr>
            <a:spLocks noGrp="1"/>
          </p:cNvSpPr>
          <p:nvPr>
            <p:ph type="sldNum" sz="quarter" idx="4"/>
          </p:nvPr>
        </p:nvSpPr>
        <p:spPr>
          <a:xfrm>
            <a:off x="5799223" y="6563358"/>
            <a:ext cx="304800" cy="88901"/>
          </a:xfrm>
        </p:spPr>
        <p:txBody>
          <a:bodyPr/>
          <a:lstStyle/>
          <a:p>
            <a:fld id="{13CE6DAF-806F-404B-BC68-339BFCB57E5C}" type="slidenum">
              <a:rPr lang="en-US" smtClean="0"/>
              <a:pPr/>
              <a:t>4</a:t>
            </a:fld>
            <a:endParaRPr lang="en-US"/>
          </a:p>
        </p:txBody>
      </p:sp>
      <p:sp>
        <p:nvSpPr>
          <p:cNvPr id="6" name="Rectangle 5">
            <a:extLst>
              <a:ext uri="{FF2B5EF4-FFF2-40B4-BE49-F238E27FC236}">
                <a16:creationId xmlns:a16="http://schemas.microsoft.com/office/drawing/2014/main" id="{2C9045B4-FC80-EA9F-813D-4E64392FC265}"/>
              </a:ext>
            </a:extLst>
          </p:cNvPr>
          <p:cNvSpPr/>
          <p:nvPr/>
        </p:nvSpPr>
        <p:spPr>
          <a:xfrm>
            <a:off x="10097952" y="1239935"/>
            <a:ext cx="1711139" cy="5240066"/>
          </a:xfrm>
          <a:prstGeom prst="rect">
            <a:avLst/>
          </a:prstGeom>
          <a:solidFill>
            <a:schemeClr val="accent5">
              <a:lumMod val="60000"/>
              <a:lumOff val="40000"/>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
        <p:nvSpPr>
          <p:cNvPr id="7" name="Rectangle 6">
            <a:extLst>
              <a:ext uri="{FF2B5EF4-FFF2-40B4-BE49-F238E27FC236}">
                <a16:creationId xmlns:a16="http://schemas.microsoft.com/office/drawing/2014/main" id="{680E57FA-5A2F-1582-A07A-E8EF980F950D}"/>
              </a:ext>
            </a:extLst>
          </p:cNvPr>
          <p:cNvSpPr/>
          <p:nvPr/>
        </p:nvSpPr>
        <p:spPr>
          <a:xfrm>
            <a:off x="8225336" y="1259410"/>
            <a:ext cx="1711139" cy="5240066"/>
          </a:xfrm>
          <a:prstGeom prst="rect">
            <a:avLst/>
          </a:prstGeom>
          <a:solidFill>
            <a:schemeClr val="accent3">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
        <p:nvSpPr>
          <p:cNvPr id="8" name="Rectangle 7">
            <a:extLst>
              <a:ext uri="{FF2B5EF4-FFF2-40B4-BE49-F238E27FC236}">
                <a16:creationId xmlns:a16="http://schemas.microsoft.com/office/drawing/2014/main" id="{86CCB620-8845-DCF3-C421-1EBD9DCA0D49}"/>
              </a:ext>
            </a:extLst>
          </p:cNvPr>
          <p:cNvSpPr/>
          <p:nvPr/>
        </p:nvSpPr>
        <p:spPr>
          <a:xfrm>
            <a:off x="6373157" y="1259410"/>
            <a:ext cx="1711139" cy="5240065"/>
          </a:xfrm>
          <a:prstGeom prst="rect">
            <a:avLst/>
          </a:prstGeom>
          <a:solidFill>
            <a:schemeClr val="accent4">
              <a:alpha val="9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IN"/>
          </a:p>
        </p:txBody>
      </p:sp>
      <p:sp>
        <p:nvSpPr>
          <p:cNvPr id="47" name="TextBox 46">
            <a:extLst>
              <a:ext uri="{FF2B5EF4-FFF2-40B4-BE49-F238E27FC236}">
                <a16:creationId xmlns:a16="http://schemas.microsoft.com/office/drawing/2014/main" id="{C28EA885-5302-BB85-F331-1D8B900B7658}"/>
              </a:ext>
            </a:extLst>
          </p:cNvPr>
          <p:cNvSpPr txBox="1"/>
          <p:nvPr/>
        </p:nvSpPr>
        <p:spPr>
          <a:xfrm>
            <a:off x="9706968" y="6524036"/>
            <a:ext cx="963623"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effectLst/>
                <a:uLnTx/>
                <a:uFillTx/>
                <a:latin typeface="Arial"/>
                <a:cs typeface="+mn-cs"/>
              </a:rPr>
              <a:t>Best in Class</a:t>
            </a:r>
          </a:p>
        </p:txBody>
      </p:sp>
      <p:sp>
        <p:nvSpPr>
          <p:cNvPr id="74" name="TextBox 73">
            <a:extLst>
              <a:ext uri="{FF2B5EF4-FFF2-40B4-BE49-F238E27FC236}">
                <a16:creationId xmlns:a16="http://schemas.microsoft.com/office/drawing/2014/main" id="{530AD4E5-98C4-5DBD-5C53-0406C228484B}"/>
              </a:ext>
            </a:extLst>
          </p:cNvPr>
          <p:cNvSpPr txBox="1"/>
          <p:nvPr/>
        </p:nvSpPr>
        <p:spPr>
          <a:xfrm>
            <a:off x="1524477" y="1566546"/>
            <a:ext cx="2644161" cy="575510"/>
          </a:xfrm>
          <a:prstGeom prst="rect">
            <a:avLst/>
          </a:prstGeom>
        </p:spPr>
        <p:txBody>
          <a:bodyPr vert="horz" wrap="square" lIns="0" tIns="0" rIns="0" bIns="0" rtlCol="0">
            <a:noAutofit/>
          </a:bodyPr>
          <a:lstStyle/>
          <a:p>
            <a:pPr algn="l"/>
            <a:r>
              <a:rPr lang="en-US" sz="1600" b="1">
                <a:solidFill>
                  <a:schemeClr val="accent6"/>
                </a:solidFill>
              </a:rPr>
              <a:t>Current State Assessment</a:t>
            </a:r>
            <a:endParaRPr lang="en-IN" sz="1600" b="1">
              <a:solidFill>
                <a:schemeClr val="accent6"/>
              </a:solidFill>
            </a:endParaRPr>
          </a:p>
        </p:txBody>
      </p:sp>
      <p:sp>
        <p:nvSpPr>
          <p:cNvPr id="75" name="TextBox 74">
            <a:extLst>
              <a:ext uri="{FF2B5EF4-FFF2-40B4-BE49-F238E27FC236}">
                <a16:creationId xmlns:a16="http://schemas.microsoft.com/office/drawing/2014/main" id="{AA4BBB35-8DD5-2DC7-C385-66713A2004E9}"/>
              </a:ext>
            </a:extLst>
          </p:cNvPr>
          <p:cNvSpPr txBox="1"/>
          <p:nvPr/>
        </p:nvSpPr>
        <p:spPr>
          <a:xfrm>
            <a:off x="4524082" y="1576045"/>
            <a:ext cx="1579941" cy="575510"/>
          </a:xfrm>
          <a:prstGeom prst="rect">
            <a:avLst/>
          </a:prstGeom>
        </p:spPr>
        <p:txBody>
          <a:bodyPr vert="horz" wrap="square" lIns="0" tIns="0" rIns="0" bIns="0" rtlCol="0">
            <a:noAutofit/>
          </a:bodyPr>
          <a:lstStyle/>
          <a:p>
            <a:pPr algn="l"/>
            <a:r>
              <a:rPr lang="en-US" sz="1600" b="1">
                <a:solidFill>
                  <a:schemeClr val="accent6"/>
                </a:solidFill>
              </a:rPr>
              <a:t>Gaps Identified</a:t>
            </a:r>
            <a:endParaRPr lang="en-IN" sz="1600" b="1">
              <a:solidFill>
                <a:schemeClr val="accent6"/>
              </a:solidFill>
            </a:endParaRPr>
          </a:p>
        </p:txBody>
      </p:sp>
      <p:sp>
        <p:nvSpPr>
          <p:cNvPr id="3" name="Rectangle: Rounded Corners 2">
            <a:extLst>
              <a:ext uri="{FF2B5EF4-FFF2-40B4-BE49-F238E27FC236}">
                <a16:creationId xmlns:a16="http://schemas.microsoft.com/office/drawing/2014/main" id="{27E9331C-2830-B47A-8FC1-B5B37ECEC551}"/>
              </a:ext>
            </a:extLst>
          </p:cNvPr>
          <p:cNvSpPr/>
          <p:nvPr/>
        </p:nvSpPr>
        <p:spPr>
          <a:xfrm>
            <a:off x="6397542" y="2291772"/>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Automation initiatives are non-existent and high toil</a:t>
            </a:r>
          </a:p>
        </p:txBody>
      </p:sp>
      <p:sp>
        <p:nvSpPr>
          <p:cNvPr id="4" name="Rectangle: Rounded Corners 3">
            <a:extLst>
              <a:ext uri="{FF2B5EF4-FFF2-40B4-BE49-F238E27FC236}">
                <a16:creationId xmlns:a16="http://schemas.microsoft.com/office/drawing/2014/main" id="{3B69949F-C9E1-BFB8-BB40-B8B7EC0C5FF2}"/>
              </a:ext>
            </a:extLst>
          </p:cNvPr>
          <p:cNvSpPr/>
          <p:nvPr/>
        </p:nvSpPr>
        <p:spPr>
          <a:xfrm>
            <a:off x="4436177" y="2310416"/>
            <a:ext cx="1841447" cy="360000"/>
          </a:xfrm>
          <a:prstGeom prst="roundRect">
            <a:avLst/>
          </a:prstGeom>
          <a:solidFill>
            <a:schemeClr val="bg1">
              <a:lumMod val="9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050" b="1">
                <a:solidFill>
                  <a:sysClr val="windowText" lastClr="000000"/>
                </a:solidFill>
                <a:latin typeface="Arial" panose="020B0604020202020204" pitchFamily="34" charset="0"/>
              </a:rPr>
              <a:t>Self CHOP* Capabilities</a:t>
            </a:r>
          </a:p>
        </p:txBody>
      </p:sp>
      <p:sp>
        <p:nvSpPr>
          <p:cNvPr id="56" name="Rectangle: Rounded Corners 55">
            <a:extLst>
              <a:ext uri="{FF2B5EF4-FFF2-40B4-BE49-F238E27FC236}">
                <a16:creationId xmlns:a16="http://schemas.microsoft.com/office/drawing/2014/main" id="{87808BA4-E1E5-890F-6D57-C8DB20C2DDA4}"/>
              </a:ext>
            </a:extLst>
          </p:cNvPr>
          <p:cNvSpPr/>
          <p:nvPr/>
        </p:nvSpPr>
        <p:spPr>
          <a:xfrm>
            <a:off x="6592360" y="2953554"/>
            <a:ext cx="1425153"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Readily available historical data</a:t>
            </a:r>
          </a:p>
        </p:txBody>
      </p:sp>
      <p:sp>
        <p:nvSpPr>
          <p:cNvPr id="76" name="Rectangle: Rounded Corners 75">
            <a:extLst>
              <a:ext uri="{FF2B5EF4-FFF2-40B4-BE49-F238E27FC236}">
                <a16:creationId xmlns:a16="http://schemas.microsoft.com/office/drawing/2014/main" id="{6FAC521A-19C4-1E3F-2406-7FAD7227FE42}"/>
              </a:ext>
            </a:extLst>
          </p:cNvPr>
          <p:cNvSpPr/>
          <p:nvPr/>
        </p:nvSpPr>
        <p:spPr>
          <a:xfrm>
            <a:off x="4440091" y="3000203"/>
            <a:ext cx="1847862" cy="484740"/>
          </a:xfrm>
          <a:prstGeom prst="roundRect">
            <a:avLst/>
          </a:prstGeom>
          <a:solidFill>
            <a:schemeClr val="bg1">
              <a:lumMod val="9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050" b="1" i="0" u="none" strike="noStrike">
                <a:solidFill>
                  <a:sysClr val="windowText" lastClr="000000"/>
                </a:solidFill>
                <a:effectLst/>
                <a:latin typeface="Arial" panose="020B0604020202020204" pitchFamily="34" charset="0"/>
              </a:rPr>
              <a:t>Historical trend analysis &amp; future predictions</a:t>
            </a:r>
          </a:p>
        </p:txBody>
      </p:sp>
      <p:sp>
        <p:nvSpPr>
          <p:cNvPr id="77" name="Rectangle: Rounded Corners 76">
            <a:extLst>
              <a:ext uri="{FF2B5EF4-FFF2-40B4-BE49-F238E27FC236}">
                <a16:creationId xmlns:a16="http://schemas.microsoft.com/office/drawing/2014/main" id="{4695535A-AD5C-A75A-0AFC-EE12420CA60F}"/>
              </a:ext>
            </a:extLst>
          </p:cNvPr>
          <p:cNvSpPr/>
          <p:nvPr/>
        </p:nvSpPr>
        <p:spPr>
          <a:xfrm>
            <a:off x="6353984" y="4413208"/>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Partial Awareness &amp; </a:t>
            </a:r>
          </a:p>
          <a:p>
            <a:pPr algn="ctr" rtl="0" fontAlgn="ctr"/>
            <a:r>
              <a:rPr lang="en-US" sz="900" b="0" i="0" u="none" strike="noStrike">
                <a:solidFill>
                  <a:schemeClr val="tx1">
                    <a:lumMod val="50000"/>
                  </a:schemeClr>
                </a:solidFill>
                <a:effectLst/>
                <a:latin typeface="Arial" panose="020B0604020202020204" pitchFamily="34" charset="0"/>
              </a:rPr>
              <a:t>not implemented</a:t>
            </a:r>
          </a:p>
        </p:txBody>
      </p:sp>
      <p:sp>
        <p:nvSpPr>
          <p:cNvPr id="78" name="Rectangle: Rounded Corners 77">
            <a:extLst>
              <a:ext uri="{FF2B5EF4-FFF2-40B4-BE49-F238E27FC236}">
                <a16:creationId xmlns:a16="http://schemas.microsoft.com/office/drawing/2014/main" id="{BC4D0968-D1AF-05EE-2AEC-39F49A4CB78A}"/>
              </a:ext>
            </a:extLst>
          </p:cNvPr>
          <p:cNvSpPr/>
          <p:nvPr/>
        </p:nvSpPr>
        <p:spPr>
          <a:xfrm>
            <a:off x="4440091" y="4602855"/>
            <a:ext cx="1839581" cy="360000"/>
          </a:xfrm>
          <a:prstGeom prst="roundRect">
            <a:avLst/>
          </a:prstGeom>
          <a:solidFill>
            <a:schemeClr val="bg1">
              <a:lumMod val="9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050" b="1">
                <a:solidFill>
                  <a:sysClr val="windowText" lastClr="000000"/>
                </a:solidFill>
                <a:latin typeface="Arial" panose="020B0604020202020204" pitchFamily="34" charset="0"/>
              </a:rPr>
              <a:t>SLI, SLO and Error Budget</a:t>
            </a:r>
          </a:p>
        </p:txBody>
      </p:sp>
      <p:sp>
        <p:nvSpPr>
          <p:cNvPr id="79" name="Rectangle: Rounded Corners 78">
            <a:extLst>
              <a:ext uri="{FF2B5EF4-FFF2-40B4-BE49-F238E27FC236}">
                <a16:creationId xmlns:a16="http://schemas.microsoft.com/office/drawing/2014/main" id="{2D0A8D87-CBE0-3A2E-27D2-67E5370F0429}"/>
              </a:ext>
            </a:extLst>
          </p:cNvPr>
          <p:cNvSpPr/>
          <p:nvPr/>
        </p:nvSpPr>
        <p:spPr>
          <a:xfrm>
            <a:off x="4440091" y="5113524"/>
            <a:ext cx="1839581" cy="525250"/>
          </a:xfrm>
          <a:prstGeom prst="roundRect">
            <a:avLst/>
          </a:prstGeom>
          <a:solidFill>
            <a:schemeClr val="bg1">
              <a:lumMod val="9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050" b="1" i="0" u="none" strike="noStrike">
                <a:solidFill>
                  <a:sysClr val="windowText" lastClr="000000"/>
                </a:solidFill>
                <a:effectLst/>
                <a:latin typeface="Arial" panose="020B0604020202020204" pitchFamily="34" charset="0"/>
              </a:rPr>
              <a:t>E2E Monitoring &amp; Business Outcome Visibility</a:t>
            </a:r>
          </a:p>
        </p:txBody>
      </p:sp>
      <p:sp>
        <p:nvSpPr>
          <p:cNvPr id="80" name="Rectangle: Rounded Corners 79">
            <a:extLst>
              <a:ext uri="{FF2B5EF4-FFF2-40B4-BE49-F238E27FC236}">
                <a16:creationId xmlns:a16="http://schemas.microsoft.com/office/drawing/2014/main" id="{FD028650-5800-B6D3-0B13-F610EF412094}"/>
              </a:ext>
            </a:extLst>
          </p:cNvPr>
          <p:cNvSpPr/>
          <p:nvPr/>
        </p:nvSpPr>
        <p:spPr>
          <a:xfrm>
            <a:off x="4440091" y="5917302"/>
            <a:ext cx="1839581" cy="360000"/>
          </a:xfrm>
          <a:prstGeom prst="roundRect">
            <a:avLst/>
          </a:prstGeom>
          <a:solidFill>
            <a:schemeClr val="bg1">
              <a:lumMod val="95000"/>
            </a:schemeClr>
          </a:solidFill>
          <a:ln w="19050">
            <a:solidFill>
              <a:srgbClr val="2E404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050" b="1" i="0" u="none" strike="noStrike">
                <a:solidFill>
                  <a:sysClr val="windowText" lastClr="000000"/>
                </a:solidFill>
                <a:effectLst/>
                <a:latin typeface="Arial" panose="020B0604020202020204" pitchFamily="34" charset="0"/>
              </a:rPr>
              <a:t>SRE inspired ways of working</a:t>
            </a:r>
          </a:p>
        </p:txBody>
      </p:sp>
      <p:sp>
        <p:nvSpPr>
          <p:cNvPr id="81" name="Rectangle: Rounded Corners 80">
            <a:extLst>
              <a:ext uri="{FF2B5EF4-FFF2-40B4-BE49-F238E27FC236}">
                <a16:creationId xmlns:a16="http://schemas.microsoft.com/office/drawing/2014/main" id="{E193CD3D-7AEB-1AC8-766A-5BD0607069DE}"/>
              </a:ext>
            </a:extLst>
          </p:cNvPr>
          <p:cNvSpPr/>
          <p:nvPr/>
        </p:nvSpPr>
        <p:spPr>
          <a:xfrm>
            <a:off x="6353984" y="50928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Inadequate Monitoring &amp; lacks business correlation</a:t>
            </a:r>
          </a:p>
        </p:txBody>
      </p:sp>
      <p:sp>
        <p:nvSpPr>
          <p:cNvPr id="82" name="Rectangle: Rounded Corners 81">
            <a:extLst>
              <a:ext uri="{FF2B5EF4-FFF2-40B4-BE49-F238E27FC236}">
                <a16:creationId xmlns:a16="http://schemas.microsoft.com/office/drawing/2014/main" id="{E1EE5477-72B3-CA00-8AD0-32958873860A}"/>
              </a:ext>
            </a:extLst>
          </p:cNvPr>
          <p:cNvSpPr/>
          <p:nvPr/>
        </p:nvSpPr>
        <p:spPr>
          <a:xfrm>
            <a:off x="8244238" y="227247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Strategized, Planned &amp; Supported at Application or Regional level</a:t>
            </a:r>
          </a:p>
        </p:txBody>
      </p:sp>
      <p:sp>
        <p:nvSpPr>
          <p:cNvPr id="83" name="Rectangle: Rounded Corners 82">
            <a:extLst>
              <a:ext uri="{FF2B5EF4-FFF2-40B4-BE49-F238E27FC236}">
                <a16:creationId xmlns:a16="http://schemas.microsoft.com/office/drawing/2014/main" id="{EB9542FD-105E-D96D-F5D8-EC9AA424566F}"/>
              </a:ext>
            </a:extLst>
          </p:cNvPr>
          <p:cNvSpPr/>
          <p:nvPr/>
        </p:nvSpPr>
        <p:spPr>
          <a:xfrm>
            <a:off x="8279596" y="2982346"/>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Analyzing historical </a:t>
            </a:r>
            <a:r>
              <a:rPr lang="en-US" sz="900">
                <a:solidFill>
                  <a:schemeClr val="tx1">
                    <a:lumMod val="50000"/>
                  </a:schemeClr>
                </a:solidFill>
                <a:latin typeface="Arial" panose="020B0604020202020204" pitchFamily="34" charset="0"/>
              </a:rPr>
              <a:t>trends and </a:t>
            </a:r>
            <a:r>
              <a:rPr lang="en-US" sz="900" b="0" i="0" u="none" strike="noStrike">
                <a:solidFill>
                  <a:schemeClr val="tx1">
                    <a:lumMod val="50000"/>
                  </a:schemeClr>
                </a:solidFill>
                <a:effectLst/>
                <a:latin typeface="Arial" panose="020B0604020202020204" pitchFamily="34" charset="0"/>
              </a:rPr>
              <a:t>alerts</a:t>
            </a:r>
          </a:p>
        </p:txBody>
      </p:sp>
      <p:sp>
        <p:nvSpPr>
          <p:cNvPr id="84" name="Rectangle: Rounded Corners 83">
            <a:extLst>
              <a:ext uri="{FF2B5EF4-FFF2-40B4-BE49-F238E27FC236}">
                <a16:creationId xmlns:a16="http://schemas.microsoft.com/office/drawing/2014/main" id="{70F0AE67-3FE8-9804-2DD8-4EE4FEAA5AC8}"/>
              </a:ext>
            </a:extLst>
          </p:cNvPr>
          <p:cNvSpPr/>
          <p:nvPr/>
        </p:nvSpPr>
        <p:spPr>
          <a:xfrm>
            <a:off x="8236708" y="440964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Partially Captured but not aligned to business objectives</a:t>
            </a:r>
          </a:p>
        </p:txBody>
      </p:sp>
      <p:sp>
        <p:nvSpPr>
          <p:cNvPr id="85" name="Rectangle: Rounded Corners 84">
            <a:extLst>
              <a:ext uri="{FF2B5EF4-FFF2-40B4-BE49-F238E27FC236}">
                <a16:creationId xmlns:a16="http://schemas.microsoft.com/office/drawing/2014/main" id="{F9B3533D-66F9-9D2C-F7E9-5C99B02FD246}"/>
              </a:ext>
            </a:extLst>
          </p:cNvPr>
          <p:cNvSpPr/>
          <p:nvPr/>
        </p:nvSpPr>
        <p:spPr>
          <a:xfrm>
            <a:off x="8236708" y="508967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r>
              <a:rPr lang="en-US" sz="900">
                <a:solidFill>
                  <a:schemeClr val="tx1">
                    <a:lumMod val="50000"/>
                  </a:schemeClr>
                </a:solidFill>
                <a:latin typeface="Arial" panose="020B0604020202020204" pitchFamily="34" charset="0"/>
              </a:rPr>
              <a:t>Adequate Monitoring &amp; defined measures for business outcomes</a:t>
            </a:r>
          </a:p>
        </p:txBody>
      </p:sp>
      <p:sp>
        <p:nvSpPr>
          <p:cNvPr id="86" name="Rectangle: Rounded Corners 85">
            <a:extLst>
              <a:ext uri="{FF2B5EF4-FFF2-40B4-BE49-F238E27FC236}">
                <a16:creationId xmlns:a16="http://schemas.microsoft.com/office/drawing/2014/main" id="{C2F61EF0-F226-B432-E1ED-5033AEB2366A}"/>
              </a:ext>
            </a:extLst>
          </p:cNvPr>
          <p:cNvSpPr/>
          <p:nvPr/>
        </p:nvSpPr>
        <p:spPr>
          <a:xfrm>
            <a:off x="10144959" y="2268374"/>
            <a:ext cx="175325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Strategized, Planned &amp; Fully Supported at global level with detailed ROI measures</a:t>
            </a:r>
          </a:p>
        </p:txBody>
      </p:sp>
      <p:sp>
        <p:nvSpPr>
          <p:cNvPr id="87" name="Rectangle: Rounded Corners 86">
            <a:extLst>
              <a:ext uri="{FF2B5EF4-FFF2-40B4-BE49-F238E27FC236}">
                <a16:creationId xmlns:a16="http://schemas.microsoft.com/office/drawing/2014/main" id="{95C4FA4D-8F9E-9309-EB80-A74927046BCB}"/>
              </a:ext>
            </a:extLst>
          </p:cNvPr>
          <p:cNvSpPr/>
          <p:nvPr/>
        </p:nvSpPr>
        <p:spPr>
          <a:xfrm>
            <a:off x="10076051" y="2967487"/>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Automating based on trends to avoid manual tasks</a:t>
            </a:r>
          </a:p>
        </p:txBody>
      </p:sp>
      <p:sp>
        <p:nvSpPr>
          <p:cNvPr id="88" name="Rectangle: Rounded Corners 87">
            <a:extLst>
              <a:ext uri="{FF2B5EF4-FFF2-40B4-BE49-F238E27FC236}">
                <a16:creationId xmlns:a16="http://schemas.microsoft.com/office/drawing/2014/main" id="{C2A93E1E-BB8C-2451-4020-74D127C2503D}"/>
              </a:ext>
            </a:extLst>
          </p:cNvPr>
          <p:cNvSpPr/>
          <p:nvPr/>
        </p:nvSpPr>
        <p:spPr>
          <a:xfrm>
            <a:off x="10068521" y="4426068"/>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Fully Captured &amp; Documented, aligned with Business definitions</a:t>
            </a:r>
          </a:p>
        </p:txBody>
      </p:sp>
      <p:sp>
        <p:nvSpPr>
          <p:cNvPr id="89" name="Rectangle: Rounded Corners 88">
            <a:extLst>
              <a:ext uri="{FF2B5EF4-FFF2-40B4-BE49-F238E27FC236}">
                <a16:creationId xmlns:a16="http://schemas.microsoft.com/office/drawing/2014/main" id="{1719CDA3-D090-6665-9EB3-446838F675E1}"/>
              </a:ext>
            </a:extLst>
          </p:cNvPr>
          <p:cNvSpPr/>
          <p:nvPr/>
        </p:nvSpPr>
        <p:spPr>
          <a:xfrm>
            <a:off x="10068521" y="510466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Full monitoring with Trend Analysis, Prediction and business view</a:t>
            </a:r>
            <a:endParaRPr lang="en-IN" sz="900" b="0" i="0" u="none" strike="noStrike">
              <a:solidFill>
                <a:schemeClr val="tx1">
                  <a:lumMod val="50000"/>
                </a:schemeClr>
              </a:solidFill>
              <a:effectLst/>
              <a:latin typeface="Arial" panose="020B0604020202020204" pitchFamily="34" charset="0"/>
            </a:endParaRPr>
          </a:p>
        </p:txBody>
      </p:sp>
      <p:sp>
        <p:nvSpPr>
          <p:cNvPr id="95" name="Rectangle: Rounded Corners 94">
            <a:extLst>
              <a:ext uri="{FF2B5EF4-FFF2-40B4-BE49-F238E27FC236}">
                <a16:creationId xmlns:a16="http://schemas.microsoft.com/office/drawing/2014/main" id="{BDBFE935-3F27-01F0-93F8-0EE19FB4B1DD}"/>
              </a:ext>
            </a:extLst>
          </p:cNvPr>
          <p:cNvSpPr/>
          <p:nvPr/>
        </p:nvSpPr>
        <p:spPr>
          <a:xfrm>
            <a:off x="6445807" y="5783323"/>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Awareness of SRE Practices</a:t>
            </a:r>
          </a:p>
        </p:txBody>
      </p:sp>
      <p:sp>
        <p:nvSpPr>
          <p:cNvPr id="96" name="Rectangle: Rounded Corners 95">
            <a:extLst>
              <a:ext uri="{FF2B5EF4-FFF2-40B4-BE49-F238E27FC236}">
                <a16:creationId xmlns:a16="http://schemas.microsoft.com/office/drawing/2014/main" id="{AE40AC3E-42C7-5987-0973-BC1B726214C2}"/>
              </a:ext>
            </a:extLst>
          </p:cNvPr>
          <p:cNvSpPr/>
          <p:nvPr/>
        </p:nvSpPr>
        <p:spPr>
          <a:xfrm>
            <a:off x="8328531" y="5780488"/>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r>
              <a:rPr lang="en-US" sz="900">
                <a:solidFill>
                  <a:schemeClr val="tx1">
                    <a:lumMod val="50000"/>
                  </a:schemeClr>
                </a:solidFill>
                <a:latin typeface="Arial" panose="020B0604020202020204" pitchFamily="34" charset="0"/>
              </a:rPr>
              <a:t>Defined SRE metrics and monitoring indexes</a:t>
            </a:r>
          </a:p>
        </p:txBody>
      </p:sp>
      <p:sp>
        <p:nvSpPr>
          <p:cNvPr id="97" name="Rectangle: Rounded Corners 96">
            <a:extLst>
              <a:ext uri="{FF2B5EF4-FFF2-40B4-BE49-F238E27FC236}">
                <a16:creationId xmlns:a16="http://schemas.microsoft.com/office/drawing/2014/main" id="{FD0702A3-A74E-9C78-43F2-F0E16B5AE8BC}"/>
              </a:ext>
            </a:extLst>
          </p:cNvPr>
          <p:cNvSpPr/>
          <p:nvPr/>
        </p:nvSpPr>
        <p:spPr>
          <a:xfrm>
            <a:off x="9920533" y="5784474"/>
            <a:ext cx="2008476"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ctr"/>
            <a:r>
              <a:rPr lang="en-IN" sz="800">
                <a:solidFill>
                  <a:schemeClr val="tx1">
                    <a:lumMod val="50000"/>
                  </a:schemeClr>
                </a:solidFill>
                <a:latin typeface="Arial" panose="020B0604020202020204" pitchFamily="34" charset="0"/>
              </a:rPr>
              <a:t>Mature SRE practice with Product, IT, Operations view across customer journeys</a:t>
            </a:r>
          </a:p>
        </p:txBody>
      </p:sp>
      <p:sp>
        <p:nvSpPr>
          <p:cNvPr id="113" name="Rectangle: Rounded Corners 112">
            <a:extLst>
              <a:ext uri="{FF2B5EF4-FFF2-40B4-BE49-F238E27FC236}">
                <a16:creationId xmlns:a16="http://schemas.microsoft.com/office/drawing/2014/main" id="{B989865E-5E8F-CB73-45A2-A7DE1B9D05AF}"/>
              </a:ext>
            </a:extLst>
          </p:cNvPr>
          <p:cNvSpPr/>
          <p:nvPr/>
        </p:nvSpPr>
        <p:spPr>
          <a:xfrm>
            <a:off x="1462629" y="2178238"/>
            <a:ext cx="2700000" cy="1629765"/>
          </a:xfrm>
          <a:prstGeom prst="roundRect">
            <a:avLst/>
          </a:prstGeom>
          <a:solidFill>
            <a:schemeClr val="bg1">
              <a:lumMod val="95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14" name="Rectangle: Rounded Corners 113">
            <a:extLst>
              <a:ext uri="{FF2B5EF4-FFF2-40B4-BE49-F238E27FC236}">
                <a16:creationId xmlns:a16="http://schemas.microsoft.com/office/drawing/2014/main" id="{BD562ECA-68D2-7F68-F054-1375C9B0627D}"/>
              </a:ext>
            </a:extLst>
          </p:cNvPr>
          <p:cNvSpPr/>
          <p:nvPr/>
        </p:nvSpPr>
        <p:spPr>
          <a:xfrm>
            <a:off x="1454201" y="3935263"/>
            <a:ext cx="2700000" cy="2382178"/>
          </a:xfrm>
          <a:prstGeom prst="roundRect">
            <a:avLst/>
          </a:prstGeom>
          <a:solidFill>
            <a:schemeClr val="bg1">
              <a:lumMod val="95000"/>
            </a:schemeClr>
          </a:solidFill>
          <a:ln w="19050">
            <a:solidFill>
              <a:srgbClr val="2E404D"/>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lumMod val="95000"/>
                  <a:lumOff val="5000"/>
                </a:schemeClr>
              </a:solidFill>
            </a:endParaRPr>
          </a:p>
        </p:txBody>
      </p:sp>
      <p:sp>
        <p:nvSpPr>
          <p:cNvPr id="115" name="TextBox 114">
            <a:extLst>
              <a:ext uri="{FF2B5EF4-FFF2-40B4-BE49-F238E27FC236}">
                <a16:creationId xmlns:a16="http://schemas.microsoft.com/office/drawing/2014/main" id="{90D4BBE5-9DF1-B573-74E6-6D3DD65716FC}"/>
              </a:ext>
            </a:extLst>
          </p:cNvPr>
          <p:cNvSpPr txBox="1"/>
          <p:nvPr/>
        </p:nvSpPr>
        <p:spPr>
          <a:xfrm>
            <a:off x="1748576" y="4228097"/>
            <a:ext cx="2343470" cy="932577"/>
          </a:xfrm>
          <a:prstGeom prst="rect">
            <a:avLst/>
          </a:prstGeom>
        </p:spPr>
        <p:txBody>
          <a:bodyPr vert="horz" wrap="square" lIns="0" tIns="0" rIns="0" bIns="0" rtlCol="0">
            <a:noAutofit/>
          </a:bodyPr>
          <a:lstStyle/>
          <a:p>
            <a:pPr fontAlgn="ctr"/>
            <a:r>
              <a:rPr lang="en-US" sz="1000">
                <a:solidFill>
                  <a:schemeClr val="tx1">
                    <a:lumMod val="95000"/>
                    <a:lumOff val="5000"/>
                  </a:schemeClr>
                </a:solidFill>
              </a:rPr>
              <a:t>Dashboards available at individual application levels </a:t>
            </a:r>
          </a:p>
          <a:p>
            <a:pPr marL="171450" indent="-171450" fontAlgn="ctr">
              <a:buFont typeface="Arial" panose="020B0604020202020204" pitchFamily="34" charset="0"/>
              <a:buChar char="•"/>
            </a:pPr>
            <a:endParaRPr lang="en-US" sz="1000">
              <a:solidFill>
                <a:schemeClr val="tx1">
                  <a:lumMod val="95000"/>
                  <a:lumOff val="5000"/>
                </a:schemeClr>
              </a:solidFill>
            </a:endParaRPr>
          </a:p>
          <a:p>
            <a:pPr fontAlgn="ctr"/>
            <a:r>
              <a:rPr lang="en-US" sz="1000">
                <a:solidFill>
                  <a:schemeClr val="tx1">
                    <a:lumMod val="95000"/>
                    <a:lumOff val="5000"/>
                  </a:schemeClr>
                </a:solidFill>
              </a:rPr>
              <a:t>Application health checks available but can be uplifted</a:t>
            </a:r>
          </a:p>
          <a:p>
            <a:pPr fontAlgn="ctr"/>
            <a:endParaRPr lang="en-US" sz="1000">
              <a:solidFill>
                <a:schemeClr val="tx1">
                  <a:lumMod val="95000"/>
                  <a:lumOff val="5000"/>
                </a:schemeClr>
              </a:solidFill>
            </a:endParaRPr>
          </a:p>
          <a:p>
            <a:pPr fontAlgn="ctr"/>
            <a:r>
              <a:rPr lang="en-US" sz="1000">
                <a:solidFill>
                  <a:schemeClr val="tx1">
                    <a:lumMod val="95000"/>
                    <a:lumOff val="5000"/>
                  </a:schemeClr>
                </a:solidFill>
              </a:rPr>
              <a:t>Absence of E2E monitoring and “single-pane-of-glass” view of applications at business and engineering levels</a:t>
            </a:r>
          </a:p>
          <a:p>
            <a:pPr fontAlgn="ctr"/>
            <a:endParaRPr lang="en-US" sz="1000">
              <a:solidFill>
                <a:schemeClr val="tx1">
                  <a:lumMod val="95000"/>
                  <a:lumOff val="5000"/>
                </a:schemeClr>
              </a:solidFill>
            </a:endParaRPr>
          </a:p>
          <a:p>
            <a:pPr fontAlgn="ctr"/>
            <a:r>
              <a:rPr lang="en-US" sz="1000">
                <a:solidFill>
                  <a:schemeClr val="tx1">
                    <a:lumMod val="95000"/>
                    <a:lumOff val="5000"/>
                  </a:schemeClr>
                </a:solidFill>
              </a:rPr>
              <a:t>Historical and future trend analysis not possible due to lack of historical data from monitoring tools</a:t>
            </a:r>
            <a:endParaRPr lang="en-IN" sz="1000">
              <a:solidFill>
                <a:schemeClr val="tx1">
                  <a:lumMod val="95000"/>
                  <a:lumOff val="5000"/>
                </a:schemeClr>
              </a:solidFill>
            </a:endParaRPr>
          </a:p>
        </p:txBody>
      </p:sp>
      <p:sp>
        <p:nvSpPr>
          <p:cNvPr id="116" name="Rectangle: Rounded Corners 115">
            <a:extLst>
              <a:ext uri="{FF2B5EF4-FFF2-40B4-BE49-F238E27FC236}">
                <a16:creationId xmlns:a16="http://schemas.microsoft.com/office/drawing/2014/main" id="{C7CA7D14-D78C-24D0-EE0A-BE4F4C4D340C}"/>
              </a:ext>
            </a:extLst>
          </p:cNvPr>
          <p:cNvSpPr/>
          <p:nvPr/>
        </p:nvSpPr>
        <p:spPr>
          <a:xfrm>
            <a:off x="482074" y="2298352"/>
            <a:ext cx="151936" cy="1330465"/>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17" name="Rectangle: Rounded Corners 116">
            <a:extLst>
              <a:ext uri="{FF2B5EF4-FFF2-40B4-BE49-F238E27FC236}">
                <a16:creationId xmlns:a16="http://schemas.microsoft.com/office/drawing/2014/main" id="{1A1FE8B2-98A2-A611-91AD-098080E8064C}"/>
              </a:ext>
            </a:extLst>
          </p:cNvPr>
          <p:cNvSpPr/>
          <p:nvPr/>
        </p:nvSpPr>
        <p:spPr>
          <a:xfrm>
            <a:off x="483077" y="3951399"/>
            <a:ext cx="144054" cy="2268000"/>
          </a:xfrm>
          <a:prstGeom prst="roundRect">
            <a:avLst/>
          </a:prstGeom>
          <a:solidFill>
            <a:srgbClr val="2E404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20" name="TextBox 119">
            <a:extLst>
              <a:ext uri="{FF2B5EF4-FFF2-40B4-BE49-F238E27FC236}">
                <a16:creationId xmlns:a16="http://schemas.microsoft.com/office/drawing/2014/main" id="{3A00D411-4B7D-FF62-6AAB-EAEE8C06CC4A}"/>
              </a:ext>
            </a:extLst>
          </p:cNvPr>
          <p:cNvSpPr txBox="1"/>
          <p:nvPr/>
        </p:nvSpPr>
        <p:spPr>
          <a:xfrm rot="16200000">
            <a:off x="123305" y="2791776"/>
            <a:ext cx="1450578" cy="396066"/>
          </a:xfrm>
          <a:prstGeom prst="rect">
            <a:avLst/>
          </a:prstGeom>
        </p:spPr>
        <p:txBody>
          <a:bodyPr vert="horz" wrap="square" lIns="0" tIns="0" rIns="0" bIns="0" rtlCol="0">
            <a:noAutofit/>
          </a:bodyPr>
          <a:lstStyle/>
          <a:p>
            <a:pPr algn="ctr"/>
            <a:r>
              <a:rPr lang="en-US" sz="1400" b="1">
                <a:solidFill>
                  <a:schemeClr val="accent6"/>
                </a:solidFill>
              </a:rPr>
              <a:t>Automation Strategy &amp; Initiatives</a:t>
            </a:r>
          </a:p>
        </p:txBody>
      </p:sp>
      <p:sp>
        <p:nvSpPr>
          <p:cNvPr id="121" name="TextBox 120">
            <a:extLst>
              <a:ext uri="{FF2B5EF4-FFF2-40B4-BE49-F238E27FC236}">
                <a16:creationId xmlns:a16="http://schemas.microsoft.com/office/drawing/2014/main" id="{54230135-6214-A437-C112-EFEFEDEB9D88}"/>
              </a:ext>
            </a:extLst>
          </p:cNvPr>
          <p:cNvSpPr txBox="1"/>
          <p:nvPr/>
        </p:nvSpPr>
        <p:spPr>
          <a:xfrm rot="16200000">
            <a:off x="137021" y="4809111"/>
            <a:ext cx="1450578" cy="396066"/>
          </a:xfrm>
          <a:prstGeom prst="rect">
            <a:avLst/>
          </a:prstGeom>
        </p:spPr>
        <p:txBody>
          <a:bodyPr vert="horz" wrap="square" lIns="0" tIns="0" rIns="0" bIns="0" rtlCol="0">
            <a:noAutofit/>
          </a:bodyPr>
          <a:lstStyle/>
          <a:p>
            <a:pPr algn="ctr"/>
            <a:r>
              <a:rPr lang="en-US" sz="1400" b="1">
                <a:solidFill>
                  <a:srgbClr val="2E404D"/>
                </a:solidFill>
              </a:rPr>
              <a:t>Real time view of application health</a:t>
            </a:r>
          </a:p>
        </p:txBody>
      </p:sp>
      <p:cxnSp>
        <p:nvCxnSpPr>
          <p:cNvPr id="123" name="Straight Connector 122">
            <a:extLst>
              <a:ext uri="{FF2B5EF4-FFF2-40B4-BE49-F238E27FC236}">
                <a16:creationId xmlns:a16="http://schemas.microsoft.com/office/drawing/2014/main" id="{C5816458-CC6C-905C-95FF-005A763DDAB3}"/>
              </a:ext>
            </a:extLst>
          </p:cNvPr>
          <p:cNvCxnSpPr/>
          <p:nvPr/>
        </p:nvCxnSpPr>
        <p:spPr>
          <a:xfrm>
            <a:off x="4640026" y="2835224"/>
            <a:ext cx="7144767" cy="14982"/>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6CE1BEFE-E0E9-B4C4-E456-BD49EA8847DE}"/>
              </a:ext>
            </a:extLst>
          </p:cNvPr>
          <p:cNvCxnSpPr/>
          <p:nvPr/>
        </p:nvCxnSpPr>
        <p:spPr>
          <a:xfrm>
            <a:off x="4675059" y="3484876"/>
            <a:ext cx="7144767" cy="14982"/>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645B1006-78E4-7F2E-7123-4252D04F2C33}"/>
              </a:ext>
            </a:extLst>
          </p:cNvPr>
          <p:cNvCxnSpPr/>
          <p:nvPr/>
        </p:nvCxnSpPr>
        <p:spPr>
          <a:xfrm>
            <a:off x="4665050" y="6277245"/>
            <a:ext cx="7144767" cy="14982"/>
          </a:xfrm>
          <a:prstGeom prst="line">
            <a:avLst/>
          </a:prstGeom>
          <a:ln>
            <a:solidFill>
              <a:srgbClr val="2E404D"/>
            </a:solidFill>
          </a:ln>
        </p:spPr>
        <p:style>
          <a:lnRef idx="2">
            <a:schemeClr val="accent1"/>
          </a:lnRef>
          <a:fillRef idx="0">
            <a:schemeClr val="accent1"/>
          </a:fillRef>
          <a:effectRef idx="1">
            <a:schemeClr val="accent1"/>
          </a:effectRef>
          <a:fontRef idx="minor">
            <a:schemeClr val="tx1"/>
          </a:fontRef>
        </p:style>
      </p:cxnSp>
      <p:sp>
        <p:nvSpPr>
          <p:cNvPr id="129" name="TextBox 128">
            <a:extLst>
              <a:ext uri="{FF2B5EF4-FFF2-40B4-BE49-F238E27FC236}">
                <a16:creationId xmlns:a16="http://schemas.microsoft.com/office/drawing/2014/main" id="{2F57A0D8-9A7B-6C78-BFF0-6E4ECE46369F}"/>
              </a:ext>
            </a:extLst>
          </p:cNvPr>
          <p:cNvSpPr txBox="1"/>
          <p:nvPr/>
        </p:nvSpPr>
        <p:spPr>
          <a:xfrm>
            <a:off x="1678261" y="2218850"/>
            <a:ext cx="2413785" cy="1631216"/>
          </a:xfrm>
          <a:prstGeom prst="rect">
            <a:avLst/>
          </a:prstGeom>
          <a:noFill/>
        </p:spPr>
        <p:txBody>
          <a:bodyPr wrap="square">
            <a:spAutoFit/>
          </a:bodyPr>
          <a:lstStyle/>
          <a:p>
            <a:pPr rtl="0" fontAlgn="ctr">
              <a:spcBef>
                <a:spcPts val="200"/>
              </a:spcBef>
              <a:spcAft>
                <a:spcPts val="200"/>
              </a:spcAft>
            </a:pPr>
            <a:r>
              <a:rPr lang="en-US" sz="1000">
                <a:solidFill>
                  <a:schemeClr val="tx1">
                    <a:lumMod val="95000"/>
                    <a:lumOff val="5000"/>
                  </a:schemeClr>
                </a:solidFill>
              </a:rPr>
              <a:t>Automation initiatives driven by support groups at regional level</a:t>
            </a:r>
          </a:p>
          <a:p>
            <a:pPr rtl="0" fontAlgn="ctr">
              <a:spcBef>
                <a:spcPts val="200"/>
              </a:spcBef>
              <a:spcAft>
                <a:spcPts val="200"/>
              </a:spcAft>
            </a:pPr>
            <a:r>
              <a:rPr lang="en-US" sz="1000">
                <a:solidFill>
                  <a:schemeClr val="tx1">
                    <a:lumMod val="95000"/>
                    <a:lumOff val="5000"/>
                  </a:schemeClr>
                </a:solidFill>
              </a:rPr>
              <a:t>Backlog of work for Toil reduction is maintained in JIRA</a:t>
            </a:r>
          </a:p>
          <a:p>
            <a:pPr rtl="0" fontAlgn="ctr">
              <a:spcBef>
                <a:spcPts val="200"/>
              </a:spcBef>
              <a:spcAft>
                <a:spcPts val="200"/>
              </a:spcAft>
            </a:pPr>
            <a:r>
              <a:rPr lang="en-US" sz="1000">
                <a:solidFill>
                  <a:schemeClr val="tx1">
                    <a:lumMod val="95000"/>
                    <a:lumOff val="5000"/>
                  </a:schemeClr>
                </a:solidFill>
              </a:rPr>
              <a:t>A coherent GPS strategy and a framework to measure &amp; realize automation ROI is not evident</a:t>
            </a:r>
          </a:p>
          <a:p>
            <a:pPr rtl="0" fontAlgn="ctr">
              <a:spcBef>
                <a:spcPts val="200"/>
              </a:spcBef>
              <a:spcAft>
                <a:spcPts val="200"/>
              </a:spcAft>
            </a:pPr>
            <a:r>
              <a:rPr lang="en-US" sz="1000">
                <a:solidFill>
                  <a:schemeClr val="tx1">
                    <a:lumMod val="95000"/>
                    <a:lumOff val="5000"/>
                  </a:schemeClr>
                </a:solidFill>
              </a:rPr>
              <a:t>Need of dedicated capacity with required skills</a:t>
            </a:r>
          </a:p>
        </p:txBody>
      </p:sp>
      <p:pic>
        <p:nvPicPr>
          <p:cNvPr id="131" name="Picture 2">
            <a:extLst>
              <a:ext uri="{FF2B5EF4-FFF2-40B4-BE49-F238E27FC236}">
                <a16:creationId xmlns:a16="http://schemas.microsoft.com/office/drawing/2014/main" id="{953EDBBD-2F75-FB16-3A77-F64CA9635A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 r="45581"/>
          <a:stretch/>
        </p:blipFill>
        <p:spPr bwMode="auto">
          <a:xfrm>
            <a:off x="8255256" y="2758116"/>
            <a:ext cx="309516" cy="151561"/>
          </a:xfrm>
          <a:prstGeom prst="rect">
            <a:avLst/>
          </a:prstGeom>
          <a:noFill/>
        </p:spPr>
      </p:pic>
      <p:pic>
        <p:nvPicPr>
          <p:cNvPr id="132" name="Picture 2">
            <a:extLst>
              <a:ext uri="{FF2B5EF4-FFF2-40B4-BE49-F238E27FC236}">
                <a16:creationId xmlns:a16="http://schemas.microsoft.com/office/drawing/2014/main" id="{DF15B843-B27C-D5A1-53C5-1FE9F7AE92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 r="45581"/>
          <a:stretch/>
        </p:blipFill>
        <p:spPr bwMode="auto">
          <a:xfrm>
            <a:off x="7070784" y="3396324"/>
            <a:ext cx="309516" cy="151561"/>
          </a:xfrm>
          <a:prstGeom prst="rect">
            <a:avLst/>
          </a:prstGeom>
          <a:noFill/>
        </p:spPr>
      </p:pic>
      <p:pic>
        <p:nvPicPr>
          <p:cNvPr id="133" name="Picture 2">
            <a:extLst>
              <a:ext uri="{FF2B5EF4-FFF2-40B4-BE49-F238E27FC236}">
                <a16:creationId xmlns:a16="http://schemas.microsoft.com/office/drawing/2014/main" id="{C9B02530-4748-FC70-5C48-C0DDCF2BE6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 r="45581"/>
          <a:stretch/>
        </p:blipFill>
        <p:spPr bwMode="auto">
          <a:xfrm>
            <a:off x="7070784" y="4897962"/>
            <a:ext cx="309516" cy="151561"/>
          </a:xfrm>
          <a:prstGeom prst="rect">
            <a:avLst/>
          </a:prstGeom>
          <a:noFill/>
        </p:spPr>
      </p:pic>
      <p:pic>
        <p:nvPicPr>
          <p:cNvPr id="134" name="Picture 2">
            <a:extLst>
              <a:ext uri="{FF2B5EF4-FFF2-40B4-BE49-F238E27FC236}">
                <a16:creationId xmlns:a16="http://schemas.microsoft.com/office/drawing/2014/main" id="{872749D0-2EAA-98E9-ED6C-0266F2C00E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 r="45581"/>
          <a:stretch/>
        </p:blipFill>
        <p:spPr bwMode="auto">
          <a:xfrm>
            <a:off x="7081704" y="5570477"/>
            <a:ext cx="309516" cy="151561"/>
          </a:xfrm>
          <a:prstGeom prst="rect">
            <a:avLst/>
          </a:prstGeom>
          <a:noFill/>
        </p:spPr>
      </p:pic>
      <p:pic>
        <p:nvPicPr>
          <p:cNvPr id="135" name="Picture 2">
            <a:extLst>
              <a:ext uri="{FF2B5EF4-FFF2-40B4-BE49-F238E27FC236}">
                <a16:creationId xmlns:a16="http://schemas.microsoft.com/office/drawing/2014/main" id="{45C023A8-2076-0258-265B-B358B45550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 r="45581"/>
          <a:stretch/>
        </p:blipFill>
        <p:spPr bwMode="auto">
          <a:xfrm>
            <a:off x="7073968" y="6218795"/>
            <a:ext cx="309516" cy="151561"/>
          </a:xfrm>
          <a:prstGeom prst="rect">
            <a:avLst/>
          </a:prstGeom>
          <a:noFill/>
        </p:spPr>
      </p:pic>
      <p:sp>
        <p:nvSpPr>
          <p:cNvPr id="136" name="Oval 135">
            <a:extLst>
              <a:ext uri="{FF2B5EF4-FFF2-40B4-BE49-F238E27FC236}">
                <a16:creationId xmlns:a16="http://schemas.microsoft.com/office/drawing/2014/main" id="{B3B81465-7772-B7CC-716D-914DE36DAFB1}"/>
              </a:ext>
            </a:extLst>
          </p:cNvPr>
          <p:cNvSpPr/>
          <p:nvPr/>
        </p:nvSpPr>
        <p:spPr>
          <a:xfrm>
            <a:off x="9240411" y="2772409"/>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latin typeface="Arial"/>
            </a:endParaRPr>
          </a:p>
        </p:txBody>
      </p:sp>
      <p:sp>
        <p:nvSpPr>
          <p:cNvPr id="137" name="Oval 136">
            <a:extLst>
              <a:ext uri="{FF2B5EF4-FFF2-40B4-BE49-F238E27FC236}">
                <a16:creationId xmlns:a16="http://schemas.microsoft.com/office/drawing/2014/main" id="{49F640F5-3E31-9AE1-7DF4-91057971544C}"/>
              </a:ext>
            </a:extLst>
          </p:cNvPr>
          <p:cNvSpPr/>
          <p:nvPr/>
        </p:nvSpPr>
        <p:spPr>
          <a:xfrm>
            <a:off x="9143478" y="3412384"/>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latin typeface="Arial"/>
            </a:endParaRPr>
          </a:p>
        </p:txBody>
      </p:sp>
      <p:sp>
        <p:nvSpPr>
          <p:cNvPr id="138" name="Oval 137">
            <a:extLst>
              <a:ext uri="{FF2B5EF4-FFF2-40B4-BE49-F238E27FC236}">
                <a16:creationId xmlns:a16="http://schemas.microsoft.com/office/drawing/2014/main" id="{3D0E3D25-2336-19C8-6AB3-89B10A6E4514}"/>
              </a:ext>
            </a:extLst>
          </p:cNvPr>
          <p:cNvSpPr/>
          <p:nvPr/>
        </p:nvSpPr>
        <p:spPr>
          <a:xfrm>
            <a:off x="11068526" y="2779610"/>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139" name="Oval 138">
            <a:extLst>
              <a:ext uri="{FF2B5EF4-FFF2-40B4-BE49-F238E27FC236}">
                <a16:creationId xmlns:a16="http://schemas.microsoft.com/office/drawing/2014/main" id="{3DF8CA27-6E16-1F6C-61FC-D1E1DE87847F}"/>
              </a:ext>
            </a:extLst>
          </p:cNvPr>
          <p:cNvSpPr/>
          <p:nvPr/>
        </p:nvSpPr>
        <p:spPr>
          <a:xfrm>
            <a:off x="11531476" y="341238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140" name="Oval 139">
            <a:extLst>
              <a:ext uri="{FF2B5EF4-FFF2-40B4-BE49-F238E27FC236}">
                <a16:creationId xmlns:a16="http://schemas.microsoft.com/office/drawing/2014/main" id="{E7B71607-47DF-89D8-B6EB-67377F22C0AF}"/>
              </a:ext>
            </a:extLst>
          </p:cNvPr>
          <p:cNvSpPr/>
          <p:nvPr/>
        </p:nvSpPr>
        <p:spPr>
          <a:xfrm>
            <a:off x="9217711" y="4910693"/>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latin typeface="Arial"/>
            </a:endParaRPr>
          </a:p>
        </p:txBody>
      </p:sp>
      <p:sp>
        <p:nvSpPr>
          <p:cNvPr id="141" name="Oval 140">
            <a:extLst>
              <a:ext uri="{FF2B5EF4-FFF2-40B4-BE49-F238E27FC236}">
                <a16:creationId xmlns:a16="http://schemas.microsoft.com/office/drawing/2014/main" id="{17AF8D87-4CF1-5D2F-B05F-362B8393CBC3}"/>
              </a:ext>
            </a:extLst>
          </p:cNvPr>
          <p:cNvSpPr/>
          <p:nvPr/>
        </p:nvSpPr>
        <p:spPr>
          <a:xfrm>
            <a:off x="9080694" y="5570254"/>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latin typeface="Arial"/>
            </a:endParaRPr>
          </a:p>
        </p:txBody>
      </p:sp>
      <p:sp>
        <p:nvSpPr>
          <p:cNvPr id="142" name="Oval 141">
            <a:extLst>
              <a:ext uri="{FF2B5EF4-FFF2-40B4-BE49-F238E27FC236}">
                <a16:creationId xmlns:a16="http://schemas.microsoft.com/office/drawing/2014/main" id="{9E71D985-B65F-25C9-A995-52F1EE9C3B2F}"/>
              </a:ext>
            </a:extLst>
          </p:cNvPr>
          <p:cNvSpPr/>
          <p:nvPr/>
        </p:nvSpPr>
        <p:spPr>
          <a:xfrm>
            <a:off x="11005742" y="4910693"/>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143" name="Oval 142">
            <a:extLst>
              <a:ext uri="{FF2B5EF4-FFF2-40B4-BE49-F238E27FC236}">
                <a16:creationId xmlns:a16="http://schemas.microsoft.com/office/drawing/2014/main" id="{B0081BD8-4F28-D179-426D-0315AB2336E1}"/>
              </a:ext>
            </a:extLst>
          </p:cNvPr>
          <p:cNvSpPr/>
          <p:nvPr/>
        </p:nvSpPr>
        <p:spPr>
          <a:xfrm>
            <a:off x="11468692" y="5570254"/>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144" name="Oval 143">
            <a:extLst>
              <a:ext uri="{FF2B5EF4-FFF2-40B4-BE49-F238E27FC236}">
                <a16:creationId xmlns:a16="http://schemas.microsoft.com/office/drawing/2014/main" id="{081C2C42-B305-85CF-9E7A-32621A127EB1}"/>
              </a:ext>
            </a:extLst>
          </p:cNvPr>
          <p:cNvSpPr/>
          <p:nvPr/>
        </p:nvSpPr>
        <p:spPr>
          <a:xfrm>
            <a:off x="8866506" y="6225875"/>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latin typeface="Arial"/>
            </a:endParaRPr>
          </a:p>
        </p:txBody>
      </p:sp>
      <p:sp>
        <p:nvSpPr>
          <p:cNvPr id="146" name="Oval 145">
            <a:extLst>
              <a:ext uri="{FF2B5EF4-FFF2-40B4-BE49-F238E27FC236}">
                <a16:creationId xmlns:a16="http://schemas.microsoft.com/office/drawing/2014/main" id="{DB7EF8EE-F20E-8908-7C5C-33E1352EB605}"/>
              </a:ext>
            </a:extLst>
          </p:cNvPr>
          <p:cNvSpPr/>
          <p:nvPr/>
        </p:nvSpPr>
        <p:spPr>
          <a:xfrm>
            <a:off x="10654537" y="6225875"/>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149" name="Rectangle 148">
            <a:extLst>
              <a:ext uri="{FF2B5EF4-FFF2-40B4-BE49-F238E27FC236}">
                <a16:creationId xmlns:a16="http://schemas.microsoft.com/office/drawing/2014/main" id="{1CF7C06B-27BE-D168-38C2-03A2EB2865D9}"/>
              </a:ext>
            </a:extLst>
          </p:cNvPr>
          <p:cNvSpPr/>
          <p:nvPr/>
        </p:nvSpPr>
        <p:spPr>
          <a:xfrm>
            <a:off x="6415992" y="1591109"/>
            <a:ext cx="1656000" cy="274762"/>
          </a:xfrm>
          <a:prstGeom prst="rect">
            <a:avLst/>
          </a:prstGeom>
          <a:solidFill>
            <a:schemeClr val="accent4">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sz="1200" b="1">
                <a:solidFill>
                  <a:schemeClr val="bg1"/>
                </a:solidFill>
              </a:rPr>
              <a:t>Essential Monitoring</a:t>
            </a:r>
            <a:endParaRPr kumimoji="1" lang="en-IN" sz="1200" b="1">
              <a:solidFill>
                <a:schemeClr val="bg1"/>
              </a:solidFill>
            </a:endParaRPr>
          </a:p>
        </p:txBody>
      </p:sp>
      <p:sp>
        <p:nvSpPr>
          <p:cNvPr id="150" name="Rectangle 149">
            <a:extLst>
              <a:ext uri="{FF2B5EF4-FFF2-40B4-BE49-F238E27FC236}">
                <a16:creationId xmlns:a16="http://schemas.microsoft.com/office/drawing/2014/main" id="{A3AD3CDE-7E53-D420-CE6D-AE38C1334C85}"/>
              </a:ext>
            </a:extLst>
          </p:cNvPr>
          <p:cNvSpPr/>
          <p:nvPr/>
        </p:nvSpPr>
        <p:spPr>
          <a:xfrm>
            <a:off x="8280475" y="1591109"/>
            <a:ext cx="1656000" cy="27476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sz="1200" b="1">
                <a:solidFill>
                  <a:schemeClr val="bg1"/>
                </a:solidFill>
              </a:rPr>
              <a:t>Advanced Monitoring</a:t>
            </a:r>
            <a:endParaRPr kumimoji="1" lang="en-IN" sz="1200" b="1">
              <a:solidFill>
                <a:schemeClr val="bg1"/>
              </a:solidFill>
            </a:endParaRPr>
          </a:p>
        </p:txBody>
      </p:sp>
      <p:sp>
        <p:nvSpPr>
          <p:cNvPr id="151" name="Rectangle 150">
            <a:extLst>
              <a:ext uri="{FF2B5EF4-FFF2-40B4-BE49-F238E27FC236}">
                <a16:creationId xmlns:a16="http://schemas.microsoft.com/office/drawing/2014/main" id="{2878E739-4263-F26D-2B8E-40E3B3B6BBF8}"/>
              </a:ext>
            </a:extLst>
          </p:cNvPr>
          <p:cNvSpPr/>
          <p:nvPr/>
        </p:nvSpPr>
        <p:spPr>
          <a:xfrm>
            <a:off x="10144959" y="1591109"/>
            <a:ext cx="1656000" cy="27476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kumimoji="1" lang="en-US" sz="1200" b="1"/>
              <a:t>Proactive Monitoring</a:t>
            </a:r>
            <a:endParaRPr kumimoji="1" lang="en-IN" sz="1200" b="1"/>
          </a:p>
        </p:txBody>
      </p:sp>
      <p:sp>
        <p:nvSpPr>
          <p:cNvPr id="152" name="TextBox 151">
            <a:extLst>
              <a:ext uri="{FF2B5EF4-FFF2-40B4-BE49-F238E27FC236}">
                <a16:creationId xmlns:a16="http://schemas.microsoft.com/office/drawing/2014/main" id="{3F67ED83-C788-9792-EA91-96F661919260}"/>
              </a:ext>
            </a:extLst>
          </p:cNvPr>
          <p:cNvSpPr txBox="1"/>
          <p:nvPr/>
        </p:nvSpPr>
        <p:spPr>
          <a:xfrm>
            <a:off x="4572388" y="2706848"/>
            <a:ext cx="4367607" cy="141517"/>
          </a:xfrm>
          <a:prstGeom prst="rect">
            <a:avLst/>
          </a:prstGeom>
        </p:spPr>
        <p:txBody>
          <a:bodyPr vert="horz" wrap="square" lIns="0" tIns="0" rIns="0" bIns="0" rtlCol="0">
            <a:noAutofit/>
          </a:bodyPr>
          <a:lstStyle/>
          <a:p>
            <a:pPr algn="l"/>
            <a:r>
              <a:rPr lang="en-US" sz="800">
                <a:solidFill>
                  <a:srgbClr val="00A7B2"/>
                </a:solidFill>
              </a:rPr>
              <a:t>*Self CHOP: Self configuring, healing, optimizing and provisioning </a:t>
            </a:r>
            <a:endParaRPr lang="en-IN" sz="800">
              <a:solidFill>
                <a:srgbClr val="00A7B2"/>
              </a:solidFill>
            </a:endParaRPr>
          </a:p>
        </p:txBody>
      </p:sp>
      <p:sp>
        <p:nvSpPr>
          <p:cNvPr id="9" name="Rectangle 8">
            <a:extLst>
              <a:ext uri="{FF2B5EF4-FFF2-40B4-BE49-F238E27FC236}">
                <a16:creationId xmlns:a16="http://schemas.microsoft.com/office/drawing/2014/main" id="{5BB275A4-DAF2-5CE2-4214-7EB455FFF30B}"/>
              </a:ext>
            </a:extLst>
          </p:cNvPr>
          <p:cNvSpPr/>
          <p:nvPr/>
        </p:nvSpPr>
        <p:spPr>
          <a:xfrm>
            <a:off x="296103" y="722154"/>
            <a:ext cx="11746968" cy="3238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sz="1200">
                <a:solidFill>
                  <a:schemeClr val="tx1"/>
                </a:solidFill>
              </a:rPr>
              <a:t>Findings are on basis of detailed </a:t>
            </a:r>
            <a:r>
              <a:rPr kumimoji="1" lang="en-US" sz="1200" b="0" i="0" u="none" strike="noStrike" kern="1200" cap="none" spc="0" normalizeH="0" baseline="0" noProof="0">
                <a:ln>
                  <a:noFill/>
                </a:ln>
                <a:solidFill>
                  <a:schemeClr val="tx1"/>
                </a:solidFill>
                <a:effectLst/>
                <a:uLnTx/>
                <a:uFillTx/>
                <a:latin typeface="Arial"/>
                <a:cs typeface="Arial"/>
              </a:rPr>
              <a:t>workshops, documents walkthrough and discussions with HSBC GPS SMEs</a:t>
            </a:r>
            <a:r>
              <a:rPr kumimoji="1" lang="en-US" sz="1200">
                <a:solidFill>
                  <a:schemeClr val="tx1"/>
                </a:solidFill>
              </a:rPr>
              <a:t> for Five Tier 0 applications </a:t>
            </a:r>
          </a:p>
          <a:p>
            <a:r>
              <a:rPr kumimoji="1" lang="en-US" sz="1200">
                <a:solidFill>
                  <a:schemeClr val="tx1"/>
                </a:solidFill>
              </a:rPr>
              <a:t>GPE (EU, NA, AP), WOLF (EMEA &amp; US), GMG (EMEA, NA), PDP (Global) &amp; POL (Mule &amp; IKP)</a:t>
            </a:r>
          </a:p>
        </p:txBody>
      </p:sp>
      <p:sp>
        <p:nvSpPr>
          <p:cNvPr id="10" name="Rectangle 9">
            <a:extLst>
              <a:ext uri="{FF2B5EF4-FFF2-40B4-BE49-F238E27FC236}">
                <a16:creationId xmlns:a16="http://schemas.microsoft.com/office/drawing/2014/main" id="{8BC43687-E930-C00E-2C7F-821705A72B7E}"/>
              </a:ext>
            </a:extLst>
          </p:cNvPr>
          <p:cNvSpPr/>
          <p:nvPr/>
        </p:nvSpPr>
        <p:spPr>
          <a:xfrm>
            <a:off x="6357737" y="1214464"/>
            <a:ext cx="5448159" cy="329974"/>
          </a:xfrm>
          <a:prstGeom prst="rect">
            <a:avLst/>
          </a:prstGeom>
          <a:solidFill>
            <a:srgbClr val="F2F2F2"/>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kumimoji="1" lang="en-US" sz="1050" b="1" i="0" u="none" strike="noStrike" kern="1200" cap="none" spc="0" normalizeH="0" baseline="0" noProof="0">
                <a:ln>
                  <a:noFill/>
                </a:ln>
                <a:solidFill>
                  <a:srgbClr val="404040"/>
                </a:solidFill>
                <a:effectLst/>
                <a:uLnTx/>
                <a:uFillTx/>
                <a:latin typeface="Arial"/>
                <a:cs typeface="+mn-cs"/>
              </a:rPr>
              <a:t>Based on current marketplace analysis &amp; NTTD’s experience with other FIs</a:t>
            </a:r>
            <a:endParaRPr lang="en-IN" sz="1050" b="1"/>
          </a:p>
        </p:txBody>
      </p:sp>
      <p:sp>
        <p:nvSpPr>
          <p:cNvPr id="14" name="Isosceles Triangle 13">
            <a:extLst>
              <a:ext uri="{FF2B5EF4-FFF2-40B4-BE49-F238E27FC236}">
                <a16:creationId xmlns:a16="http://schemas.microsoft.com/office/drawing/2014/main" id="{F3910620-928E-963C-A82D-09E716BE5DF2}"/>
              </a:ext>
            </a:extLst>
          </p:cNvPr>
          <p:cNvSpPr/>
          <p:nvPr/>
        </p:nvSpPr>
        <p:spPr>
          <a:xfrm>
            <a:off x="1524477" y="2324902"/>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5" name="Isosceles Triangle 14">
            <a:extLst>
              <a:ext uri="{FF2B5EF4-FFF2-40B4-BE49-F238E27FC236}">
                <a16:creationId xmlns:a16="http://schemas.microsoft.com/office/drawing/2014/main" id="{93C0493F-C367-6352-8A94-8167895FAEEE}"/>
              </a:ext>
            </a:extLst>
          </p:cNvPr>
          <p:cNvSpPr/>
          <p:nvPr/>
        </p:nvSpPr>
        <p:spPr>
          <a:xfrm>
            <a:off x="1536746" y="2611696"/>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6" name="Isosceles Triangle 15">
            <a:extLst>
              <a:ext uri="{FF2B5EF4-FFF2-40B4-BE49-F238E27FC236}">
                <a16:creationId xmlns:a16="http://schemas.microsoft.com/office/drawing/2014/main" id="{C466D5DA-BB04-2996-1EF4-19B55ED99B4B}"/>
              </a:ext>
            </a:extLst>
          </p:cNvPr>
          <p:cNvSpPr/>
          <p:nvPr/>
        </p:nvSpPr>
        <p:spPr>
          <a:xfrm>
            <a:off x="1527447" y="3389970"/>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7" name="Isosceles Triangle 16">
            <a:extLst>
              <a:ext uri="{FF2B5EF4-FFF2-40B4-BE49-F238E27FC236}">
                <a16:creationId xmlns:a16="http://schemas.microsoft.com/office/drawing/2014/main" id="{808DD382-36C4-A8DC-A450-F3712799CEAF}"/>
              </a:ext>
            </a:extLst>
          </p:cNvPr>
          <p:cNvSpPr/>
          <p:nvPr/>
        </p:nvSpPr>
        <p:spPr>
          <a:xfrm>
            <a:off x="1524477" y="2936631"/>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8" name="Isosceles Triangle 17">
            <a:extLst>
              <a:ext uri="{FF2B5EF4-FFF2-40B4-BE49-F238E27FC236}">
                <a16:creationId xmlns:a16="http://schemas.microsoft.com/office/drawing/2014/main" id="{7CA384DE-6763-AF3C-14EC-AFA7E1AF2CA4}"/>
              </a:ext>
            </a:extLst>
          </p:cNvPr>
          <p:cNvSpPr/>
          <p:nvPr/>
        </p:nvSpPr>
        <p:spPr>
          <a:xfrm>
            <a:off x="1529746" y="4253995"/>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9" name="Isosceles Triangle 18">
            <a:extLst>
              <a:ext uri="{FF2B5EF4-FFF2-40B4-BE49-F238E27FC236}">
                <a16:creationId xmlns:a16="http://schemas.microsoft.com/office/drawing/2014/main" id="{46D7A757-1CE8-1E66-D97F-98636892DA06}"/>
              </a:ext>
            </a:extLst>
          </p:cNvPr>
          <p:cNvSpPr/>
          <p:nvPr/>
        </p:nvSpPr>
        <p:spPr>
          <a:xfrm>
            <a:off x="1529746" y="4708934"/>
            <a:ext cx="141515" cy="117440"/>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20" name="Isosceles Triangle 19">
            <a:extLst>
              <a:ext uri="{FF2B5EF4-FFF2-40B4-BE49-F238E27FC236}">
                <a16:creationId xmlns:a16="http://schemas.microsoft.com/office/drawing/2014/main" id="{D931F154-18D1-B01F-8F6E-DE6CC384091C}"/>
              </a:ext>
            </a:extLst>
          </p:cNvPr>
          <p:cNvSpPr/>
          <p:nvPr/>
        </p:nvSpPr>
        <p:spPr>
          <a:xfrm>
            <a:off x="1515144" y="5160674"/>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21" name="Isosceles Triangle 20">
            <a:extLst>
              <a:ext uri="{FF2B5EF4-FFF2-40B4-BE49-F238E27FC236}">
                <a16:creationId xmlns:a16="http://schemas.microsoft.com/office/drawing/2014/main" id="{FF1FAA77-B347-5688-DA66-37704A82EA34}"/>
              </a:ext>
            </a:extLst>
          </p:cNvPr>
          <p:cNvSpPr/>
          <p:nvPr/>
        </p:nvSpPr>
        <p:spPr>
          <a:xfrm>
            <a:off x="1507846" y="5760930"/>
            <a:ext cx="141515" cy="117440"/>
          </a:xfrm>
          <a:prstGeom prst="triangle">
            <a:avLst/>
          </a:pr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1" name="Rectangle: Rounded Corners 10">
            <a:extLst>
              <a:ext uri="{FF2B5EF4-FFF2-40B4-BE49-F238E27FC236}">
                <a16:creationId xmlns:a16="http://schemas.microsoft.com/office/drawing/2014/main" id="{DF6642E4-F41C-E82A-4728-5C74F78F5380}"/>
              </a:ext>
            </a:extLst>
          </p:cNvPr>
          <p:cNvSpPr/>
          <p:nvPr/>
        </p:nvSpPr>
        <p:spPr>
          <a:xfrm>
            <a:off x="6415992" y="380800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900" b="0" i="0" u="none" strike="noStrike">
                <a:solidFill>
                  <a:schemeClr val="tx1">
                    <a:lumMod val="50000"/>
                  </a:schemeClr>
                </a:solidFill>
                <a:effectLst/>
                <a:latin typeface="Arial" panose="020B0604020202020204" pitchFamily="34" charset="0"/>
              </a:rPr>
              <a:t>No defined dashboards</a:t>
            </a:r>
          </a:p>
        </p:txBody>
      </p:sp>
      <p:sp>
        <p:nvSpPr>
          <p:cNvPr id="12" name="Rectangle: Rounded Corners 11">
            <a:extLst>
              <a:ext uri="{FF2B5EF4-FFF2-40B4-BE49-F238E27FC236}">
                <a16:creationId xmlns:a16="http://schemas.microsoft.com/office/drawing/2014/main" id="{2D6FDE85-FC00-549E-04FA-6C4381A8981A}"/>
              </a:ext>
            </a:extLst>
          </p:cNvPr>
          <p:cNvSpPr/>
          <p:nvPr/>
        </p:nvSpPr>
        <p:spPr>
          <a:xfrm>
            <a:off x="4436177" y="3935919"/>
            <a:ext cx="1847861" cy="360000"/>
          </a:xfrm>
          <a:prstGeom prst="roundRect">
            <a:avLst/>
          </a:prstGeom>
          <a:solidFill>
            <a:schemeClr val="bg1">
              <a:lumMod val="95000"/>
            </a:schemeClr>
          </a:solid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US" sz="1050" b="1">
                <a:solidFill>
                  <a:sysClr val="windowText" lastClr="000000"/>
                </a:solidFill>
                <a:latin typeface="Arial" panose="020B0604020202020204" pitchFamily="34" charset="0"/>
              </a:rPr>
              <a:t>Dashboards</a:t>
            </a:r>
          </a:p>
        </p:txBody>
      </p:sp>
      <p:sp>
        <p:nvSpPr>
          <p:cNvPr id="22" name="Rectangle: Rounded Corners 21">
            <a:extLst>
              <a:ext uri="{FF2B5EF4-FFF2-40B4-BE49-F238E27FC236}">
                <a16:creationId xmlns:a16="http://schemas.microsoft.com/office/drawing/2014/main" id="{57800D91-D23E-2783-3D1C-AE26B8442755}"/>
              </a:ext>
            </a:extLst>
          </p:cNvPr>
          <p:cNvSpPr/>
          <p:nvPr/>
        </p:nvSpPr>
        <p:spPr>
          <a:xfrm>
            <a:off x="8267901" y="3800644"/>
            <a:ext cx="1656000"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IN" sz="900" b="0" i="0" u="none" strike="noStrike">
                <a:solidFill>
                  <a:schemeClr val="tx1">
                    <a:lumMod val="50000"/>
                  </a:schemeClr>
                </a:solidFill>
                <a:effectLst/>
                <a:latin typeface="Arial" panose="020B0604020202020204" pitchFamily="34" charset="0"/>
              </a:rPr>
              <a:t>Siloed, available at application or regional level</a:t>
            </a:r>
            <a:endParaRPr lang="en-US" sz="900" b="0" i="0" u="none" strike="noStrike">
              <a:solidFill>
                <a:schemeClr val="tx1">
                  <a:lumMod val="50000"/>
                </a:schemeClr>
              </a:solidFill>
              <a:effectLst/>
              <a:latin typeface="Arial" panose="020B0604020202020204" pitchFamily="34" charset="0"/>
            </a:endParaRPr>
          </a:p>
        </p:txBody>
      </p:sp>
      <p:sp>
        <p:nvSpPr>
          <p:cNvPr id="23" name="Rectangle: Rounded Corners 22">
            <a:extLst>
              <a:ext uri="{FF2B5EF4-FFF2-40B4-BE49-F238E27FC236}">
                <a16:creationId xmlns:a16="http://schemas.microsoft.com/office/drawing/2014/main" id="{8EBF02AE-B8E6-70E5-E074-CC8AA82BBD41}"/>
              </a:ext>
            </a:extLst>
          </p:cNvPr>
          <p:cNvSpPr/>
          <p:nvPr/>
        </p:nvSpPr>
        <p:spPr>
          <a:xfrm>
            <a:off x="10021679" y="3817087"/>
            <a:ext cx="1839158" cy="466344"/>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fontAlgn="ctr"/>
            <a:r>
              <a:rPr lang="en-IN" sz="900" b="0" i="0" u="none" strike="noStrike">
                <a:solidFill>
                  <a:schemeClr val="tx1">
                    <a:lumMod val="50000"/>
                  </a:schemeClr>
                </a:solidFill>
                <a:effectLst/>
                <a:latin typeface="Arial" panose="020B0604020202020204" pitchFamily="34" charset="0"/>
              </a:rPr>
              <a:t>E2E visibility with defined application health thresholds</a:t>
            </a:r>
            <a:endParaRPr lang="en-US" sz="900" b="0" i="0" u="none" strike="noStrike">
              <a:solidFill>
                <a:schemeClr val="tx1">
                  <a:lumMod val="50000"/>
                </a:schemeClr>
              </a:solidFill>
              <a:effectLst/>
              <a:latin typeface="Arial" panose="020B0604020202020204" pitchFamily="34" charset="0"/>
            </a:endParaRPr>
          </a:p>
        </p:txBody>
      </p:sp>
      <p:pic>
        <p:nvPicPr>
          <p:cNvPr id="25" name="Picture 2">
            <a:extLst>
              <a:ext uri="{FF2B5EF4-FFF2-40B4-BE49-F238E27FC236}">
                <a16:creationId xmlns:a16="http://schemas.microsoft.com/office/drawing/2014/main" id="{B6A10889-F88C-F085-2064-B037513029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 r="45581"/>
          <a:stretch/>
        </p:blipFill>
        <p:spPr bwMode="auto">
          <a:xfrm>
            <a:off x="8694196" y="4217754"/>
            <a:ext cx="309516" cy="151561"/>
          </a:xfrm>
          <a:prstGeom prst="rect">
            <a:avLst/>
          </a:prstGeom>
          <a:noFill/>
        </p:spPr>
      </p:pic>
      <p:sp>
        <p:nvSpPr>
          <p:cNvPr id="26" name="Oval 25">
            <a:extLst>
              <a:ext uri="{FF2B5EF4-FFF2-40B4-BE49-F238E27FC236}">
                <a16:creationId xmlns:a16="http://schemas.microsoft.com/office/drawing/2014/main" id="{47CF33B8-CF95-6142-4380-15697BC09E94}"/>
              </a:ext>
            </a:extLst>
          </p:cNvPr>
          <p:cNvSpPr/>
          <p:nvPr/>
        </p:nvSpPr>
        <p:spPr>
          <a:xfrm>
            <a:off x="9208241" y="4243757"/>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latin typeface="Arial"/>
            </a:endParaRPr>
          </a:p>
        </p:txBody>
      </p:sp>
      <p:sp>
        <p:nvSpPr>
          <p:cNvPr id="27" name="Oval 26">
            <a:extLst>
              <a:ext uri="{FF2B5EF4-FFF2-40B4-BE49-F238E27FC236}">
                <a16:creationId xmlns:a16="http://schemas.microsoft.com/office/drawing/2014/main" id="{3D54983D-C903-D306-A60D-2B4DFC5D450F}"/>
              </a:ext>
            </a:extLst>
          </p:cNvPr>
          <p:cNvSpPr/>
          <p:nvPr/>
        </p:nvSpPr>
        <p:spPr>
          <a:xfrm>
            <a:off x="10996272" y="4243757"/>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chemeClr val="tx1"/>
              </a:solidFill>
              <a:effectLst/>
              <a:uLnTx/>
              <a:uFillTx/>
              <a:latin typeface="Arial"/>
              <a:cs typeface="+mn-cs"/>
            </a:endParaRPr>
          </a:p>
        </p:txBody>
      </p:sp>
      <p:sp>
        <p:nvSpPr>
          <p:cNvPr id="13" name="Oval 12">
            <a:extLst>
              <a:ext uri="{FF2B5EF4-FFF2-40B4-BE49-F238E27FC236}">
                <a16:creationId xmlns:a16="http://schemas.microsoft.com/office/drawing/2014/main" id="{E9885425-D50F-E89D-8023-7D6A87CCFF60}"/>
              </a:ext>
            </a:extLst>
          </p:cNvPr>
          <p:cNvSpPr/>
          <p:nvPr/>
        </p:nvSpPr>
        <p:spPr>
          <a:xfrm>
            <a:off x="9988854" y="222422"/>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Unchanged</a:t>
            </a:r>
          </a:p>
        </p:txBody>
      </p:sp>
      <p:sp>
        <p:nvSpPr>
          <p:cNvPr id="28" name="TextBox 27">
            <a:extLst>
              <a:ext uri="{FF2B5EF4-FFF2-40B4-BE49-F238E27FC236}">
                <a16:creationId xmlns:a16="http://schemas.microsoft.com/office/drawing/2014/main" id="{338E7EDE-16DD-B48B-F6D1-E23E95F03E66}"/>
              </a:ext>
            </a:extLst>
          </p:cNvPr>
          <p:cNvSpPr txBox="1"/>
          <p:nvPr/>
        </p:nvSpPr>
        <p:spPr>
          <a:xfrm>
            <a:off x="8180216" y="6504481"/>
            <a:ext cx="1353352"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effectLst/>
                <a:uLnTx/>
                <a:uFillTx/>
                <a:latin typeface="Arial"/>
                <a:cs typeface="+mn-cs"/>
              </a:rPr>
              <a:t>Industry Standard</a:t>
            </a:r>
          </a:p>
        </p:txBody>
      </p:sp>
      <p:sp>
        <p:nvSpPr>
          <p:cNvPr id="29" name="TextBox 28">
            <a:extLst>
              <a:ext uri="{FF2B5EF4-FFF2-40B4-BE49-F238E27FC236}">
                <a16:creationId xmlns:a16="http://schemas.microsoft.com/office/drawing/2014/main" id="{580D8BF1-19E5-30C9-4990-99DE980C61AE}"/>
              </a:ext>
            </a:extLst>
          </p:cNvPr>
          <p:cNvSpPr txBox="1"/>
          <p:nvPr/>
        </p:nvSpPr>
        <p:spPr>
          <a:xfrm>
            <a:off x="7245221" y="6504482"/>
            <a:ext cx="963623"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effectLst/>
                <a:uLnTx/>
                <a:uFillTx/>
                <a:latin typeface="Arial"/>
                <a:cs typeface="+mn-cs"/>
              </a:rPr>
              <a:t>HSBC GPS</a:t>
            </a:r>
          </a:p>
        </p:txBody>
      </p:sp>
      <p:sp>
        <p:nvSpPr>
          <p:cNvPr id="30" name="Oval 29">
            <a:extLst>
              <a:ext uri="{FF2B5EF4-FFF2-40B4-BE49-F238E27FC236}">
                <a16:creationId xmlns:a16="http://schemas.microsoft.com/office/drawing/2014/main" id="{20FF3509-C032-6BED-8077-C727F5C8AF16}"/>
              </a:ext>
            </a:extLst>
          </p:cNvPr>
          <p:cNvSpPr/>
          <p:nvPr/>
        </p:nvSpPr>
        <p:spPr>
          <a:xfrm>
            <a:off x="9342663" y="6562388"/>
            <a:ext cx="137160" cy="137160"/>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a:ln>
                <a:noFill/>
              </a:ln>
              <a:solidFill>
                <a:schemeClr val="tx1"/>
              </a:solidFill>
              <a:effectLst/>
              <a:uLnTx/>
              <a:uFillTx/>
              <a:latin typeface="Arial"/>
              <a:cs typeface="+mn-cs"/>
            </a:endParaRPr>
          </a:p>
        </p:txBody>
      </p:sp>
      <p:sp>
        <p:nvSpPr>
          <p:cNvPr id="31" name="Oval 30">
            <a:extLst>
              <a:ext uri="{FF2B5EF4-FFF2-40B4-BE49-F238E27FC236}">
                <a16:creationId xmlns:a16="http://schemas.microsoft.com/office/drawing/2014/main" id="{95E2EFDB-0EF1-B43A-FB1B-49E35D3D26E5}"/>
              </a:ext>
            </a:extLst>
          </p:cNvPr>
          <p:cNvSpPr/>
          <p:nvPr/>
        </p:nvSpPr>
        <p:spPr>
          <a:xfrm>
            <a:off x="8111636" y="6559012"/>
            <a:ext cx="137160" cy="13716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2400" b="0" i="0" u="none" strike="noStrike" kern="1200" cap="none" spc="0" normalizeH="0" baseline="0" noProof="0">
              <a:ln>
                <a:noFill/>
              </a:ln>
              <a:solidFill>
                <a:schemeClr val="tx1"/>
              </a:solidFill>
              <a:effectLst/>
              <a:uLnTx/>
              <a:uFillTx/>
              <a:latin typeface="Arial"/>
              <a:cs typeface="+mn-cs"/>
            </a:endParaRPr>
          </a:p>
        </p:txBody>
      </p:sp>
      <p:pic>
        <p:nvPicPr>
          <p:cNvPr id="32" name="Picture 2">
            <a:extLst>
              <a:ext uri="{FF2B5EF4-FFF2-40B4-BE49-F238E27FC236}">
                <a16:creationId xmlns:a16="http://schemas.microsoft.com/office/drawing/2014/main" id="{B387ADAA-E151-D35B-EAEC-BEC94E4D52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9" r="45581"/>
          <a:stretch/>
        </p:blipFill>
        <p:spPr bwMode="auto">
          <a:xfrm>
            <a:off x="7095495" y="6573592"/>
            <a:ext cx="220556" cy="1080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104F6B6-DBBD-63F3-1DB8-00246C63D0C4}"/>
              </a:ext>
            </a:extLst>
          </p:cNvPr>
          <p:cNvSpPr txBox="1"/>
          <p:nvPr/>
        </p:nvSpPr>
        <p:spPr>
          <a:xfrm>
            <a:off x="9411243" y="6504482"/>
            <a:ext cx="963623" cy="24622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000" b="0" i="0" u="none" strike="noStrike" kern="1200" cap="none" spc="0" normalizeH="0" baseline="0" noProof="0">
                <a:ln>
                  <a:noFill/>
                </a:ln>
                <a:effectLst/>
                <a:uLnTx/>
                <a:uFillTx/>
                <a:latin typeface="Arial"/>
                <a:cs typeface="+mn-cs"/>
              </a:rPr>
              <a:t>Best in Class</a:t>
            </a:r>
          </a:p>
        </p:txBody>
      </p:sp>
    </p:spTree>
    <p:extLst>
      <p:ext uri="{BB962C8B-B14F-4D97-AF65-F5344CB8AC3E}">
        <p14:creationId xmlns:p14="http://schemas.microsoft.com/office/powerpoint/2010/main" val="2786886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14" descr="Download Java Logo PNG and Vector (PDF, SVG, Ai, EPS) Free">
            <a:extLst>
              <a:ext uri="{FF2B5EF4-FFF2-40B4-BE49-F238E27FC236}">
                <a16:creationId xmlns:a16="http://schemas.microsoft.com/office/drawing/2014/main" id="{104B30D1-8A3D-1C5B-A746-47B178903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8146" y="2016009"/>
            <a:ext cx="378956" cy="2682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Download Java Logo PNG and Vector (PDF, SVG, Ai, EPS) Free">
            <a:extLst>
              <a:ext uri="{FF2B5EF4-FFF2-40B4-BE49-F238E27FC236}">
                <a16:creationId xmlns:a16="http://schemas.microsoft.com/office/drawing/2014/main" id="{40FE482A-6207-C9E8-F696-1A9CA07E0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642" y="2019083"/>
            <a:ext cx="378956" cy="268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ownload Java Logo PNG and Vector (PDF, SVG, Ai, EPS) Free">
            <a:extLst>
              <a:ext uri="{FF2B5EF4-FFF2-40B4-BE49-F238E27FC236}">
                <a16:creationId xmlns:a16="http://schemas.microsoft.com/office/drawing/2014/main" id="{DD34EE73-186C-8443-AD9D-EDBCE565E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465" y="2026037"/>
            <a:ext cx="378956" cy="268250"/>
          </a:xfrm>
          <a:prstGeom prst="rect">
            <a:avLst/>
          </a:prstGeom>
          <a:noFill/>
          <a:extLst>
            <a:ext uri="{909E8E84-426E-40DD-AFC4-6F175D3DCCD1}">
              <a14:hiddenFill xmlns:a14="http://schemas.microsoft.com/office/drawing/2010/main">
                <a:solidFill>
                  <a:srgbClr val="FFFFFF"/>
                </a:solidFill>
              </a14:hiddenFill>
            </a:ext>
          </a:extLst>
        </p:spPr>
      </p:pic>
      <p:sp>
        <p:nvSpPr>
          <p:cNvPr id="1062" name="Rectangle 1061">
            <a:extLst>
              <a:ext uri="{FF2B5EF4-FFF2-40B4-BE49-F238E27FC236}">
                <a16:creationId xmlns:a16="http://schemas.microsoft.com/office/drawing/2014/main" id="{2BB6F6CC-AE1E-B0A0-4DA4-636E8908B1B0}"/>
              </a:ext>
            </a:extLst>
          </p:cNvPr>
          <p:cNvSpPr/>
          <p:nvPr/>
        </p:nvSpPr>
        <p:spPr>
          <a:xfrm>
            <a:off x="301236" y="804516"/>
            <a:ext cx="11373125" cy="353905"/>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sz="1200" b="0" u="none" strike="noStrike" kern="0" cap="none" spc="0" normalizeH="0" baseline="0" noProof="0">
                <a:ln>
                  <a:noFill/>
                </a:ln>
                <a:effectLst/>
                <a:uLnTx/>
                <a:uFillTx/>
                <a:latin typeface="Arial"/>
                <a:cs typeface="+mn-cs"/>
              </a:rPr>
              <a:t>Current State Architecture has been derived for five applications (GPE, WOLF, PDP, POL and GMG) based on detailed analysis. Considering these 5 apps as a true sample,</a:t>
            </a:r>
            <a:r>
              <a:rPr kumimoji="1" lang="en-US" sz="1200" kern="0">
                <a:latin typeface="Arial"/>
              </a:rPr>
              <a:t> target state Architecture is curated for all GPS applications bearing in mind they will have similar tech stack and monitoring</a:t>
            </a:r>
            <a:endParaRPr kumimoji="1" lang="en-US" sz="1200" b="0" u="none" strike="noStrike" kern="0" cap="none" spc="0" normalizeH="0" baseline="0" noProof="0">
              <a:ln>
                <a:noFill/>
              </a:ln>
              <a:effectLst/>
              <a:uLnTx/>
              <a:uFillTx/>
              <a:latin typeface="Arial"/>
              <a:cs typeface="+mn-cs"/>
            </a:endParaRPr>
          </a:p>
        </p:txBody>
      </p:sp>
      <p:sp>
        <p:nvSpPr>
          <p:cNvPr id="2" name="Title 1">
            <a:extLst>
              <a:ext uri="{FF2B5EF4-FFF2-40B4-BE49-F238E27FC236}">
                <a16:creationId xmlns:a16="http://schemas.microsoft.com/office/drawing/2014/main" id="{C472038D-E7B4-6D92-9A0D-51342CBDE245}"/>
              </a:ext>
            </a:extLst>
          </p:cNvPr>
          <p:cNvSpPr>
            <a:spLocks noGrp="1"/>
          </p:cNvSpPr>
          <p:nvPr>
            <p:ph type="title"/>
          </p:nvPr>
        </p:nvSpPr>
        <p:spPr>
          <a:xfrm>
            <a:off x="371475" y="333375"/>
            <a:ext cx="11449050" cy="369279"/>
          </a:xfrm>
        </p:spPr>
        <p:txBody>
          <a:bodyPr/>
          <a:lstStyle/>
          <a:p>
            <a:r>
              <a:rPr lang="en-IN"/>
              <a:t>Current vs Target State Architecture</a:t>
            </a:r>
          </a:p>
        </p:txBody>
      </p:sp>
      <p:sp>
        <p:nvSpPr>
          <p:cNvPr id="9" name="Rectangle 8">
            <a:extLst>
              <a:ext uri="{FF2B5EF4-FFF2-40B4-BE49-F238E27FC236}">
                <a16:creationId xmlns:a16="http://schemas.microsoft.com/office/drawing/2014/main" id="{B8E1AE41-5B94-75AE-8260-D4814ABF81B1}"/>
              </a:ext>
            </a:extLst>
          </p:cNvPr>
          <p:cNvSpPr/>
          <p:nvPr/>
        </p:nvSpPr>
        <p:spPr>
          <a:xfrm>
            <a:off x="472882" y="1738980"/>
            <a:ext cx="1293280" cy="255257"/>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Infra Layer</a:t>
            </a:r>
            <a:endParaRPr lang="en-IN" sz="1200"/>
          </a:p>
        </p:txBody>
      </p:sp>
      <p:sp>
        <p:nvSpPr>
          <p:cNvPr id="132" name="Rectangle 131">
            <a:extLst>
              <a:ext uri="{FF2B5EF4-FFF2-40B4-BE49-F238E27FC236}">
                <a16:creationId xmlns:a16="http://schemas.microsoft.com/office/drawing/2014/main" id="{F538D7D7-F22B-1E63-AD80-3BCDFC0F5C8A}"/>
              </a:ext>
            </a:extLst>
          </p:cNvPr>
          <p:cNvSpPr/>
          <p:nvPr/>
        </p:nvSpPr>
        <p:spPr>
          <a:xfrm>
            <a:off x="472884" y="2046034"/>
            <a:ext cx="1293280" cy="324837"/>
          </a:xfrm>
          <a:prstGeom prst="rect">
            <a:avLst/>
          </a:prstGeom>
          <a:solidFill>
            <a:srgbClr val="005B9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Apps Layer</a:t>
            </a:r>
            <a:endParaRPr lang="en-IN" sz="1200"/>
          </a:p>
        </p:txBody>
      </p:sp>
      <p:sp>
        <p:nvSpPr>
          <p:cNvPr id="7" name="Rectangle 6">
            <a:extLst>
              <a:ext uri="{FF2B5EF4-FFF2-40B4-BE49-F238E27FC236}">
                <a16:creationId xmlns:a16="http://schemas.microsoft.com/office/drawing/2014/main" id="{A4242740-00B9-9BE4-9222-CC6D94E33B8F}"/>
              </a:ext>
            </a:extLst>
          </p:cNvPr>
          <p:cNvSpPr/>
          <p:nvPr/>
        </p:nvSpPr>
        <p:spPr>
          <a:xfrm>
            <a:off x="1987181" y="1699720"/>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900">
              <a:solidFill>
                <a:schemeClr val="tx1"/>
              </a:solidFill>
            </a:endParaRPr>
          </a:p>
        </p:txBody>
      </p:sp>
      <p:sp>
        <p:nvSpPr>
          <p:cNvPr id="8" name="Rectangle 7">
            <a:extLst>
              <a:ext uri="{FF2B5EF4-FFF2-40B4-BE49-F238E27FC236}">
                <a16:creationId xmlns:a16="http://schemas.microsoft.com/office/drawing/2014/main" id="{DC0A51B5-B14D-C4FF-D870-F9371061AD50}"/>
              </a:ext>
            </a:extLst>
          </p:cNvPr>
          <p:cNvSpPr/>
          <p:nvPr/>
        </p:nvSpPr>
        <p:spPr>
          <a:xfrm>
            <a:off x="3741943" y="1699720"/>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900">
              <a:solidFill>
                <a:schemeClr val="tx1"/>
              </a:solidFill>
            </a:endParaRPr>
          </a:p>
        </p:txBody>
      </p:sp>
      <p:sp>
        <p:nvSpPr>
          <p:cNvPr id="17" name="Rectangle 16">
            <a:extLst>
              <a:ext uri="{FF2B5EF4-FFF2-40B4-BE49-F238E27FC236}">
                <a16:creationId xmlns:a16="http://schemas.microsoft.com/office/drawing/2014/main" id="{4B0A6921-2584-6814-6436-7004D9A77542}"/>
              </a:ext>
            </a:extLst>
          </p:cNvPr>
          <p:cNvSpPr/>
          <p:nvPr/>
        </p:nvSpPr>
        <p:spPr>
          <a:xfrm>
            <a:off x="5496705" y="1699720"/>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900">
              <a:solidFill>
                <a:schemeClr val="tx1"/>
              </a:solidFill>
            </a:endParaRPr>
          </a:p>
        </p:txBody>
      </p:sp>
      <p:sp>
        <p:nvSpPr>
          <p:cNvPr id="18" name="Rectangle 17">
            <a:extLst>
              <a:ext uri="{FF2B5EF4-FFF2-40B4-BE49-F238E27FC236}">
                <a16:creationId xmlns:a16="http://schemas.microsoft.com/office/drawing/2014/main" id="{44F8DE0D-BD11-AB83-EF45-A157E9267213}"/>
              </a:ext>
            </a:extLst>
          </p:cNvPr>
          <p:cNvSpPr/>
          <p:nvPr/>
        </p:nvSpPr>
        <p:spPr>
          <a:xfrm>
            <a:off x="9383073" y="1691046"/>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900">
              <a:solidFill>
                <a:schemeClr val="tx1"/>
              </a:solidFill>
            </a:endParaRPr>
          </a:p>
        </p:txBody>
      </p:sp>
      <p:sp>
        <p:nvSpPr>
          <p:cNvPr id="19" name="Rectangle 18">
            <a:extLst>
              <a:ext uri="{FF2B5EF4-FFF2-40B4-BE49-F238E27FC236}">
                <a16:creationId xmlns:a16="http://schemas.microsoft.com/office/drawing/2014/main" id="{CF625368-776C-DDD8-CC81-A57681CCF5FD}"/>
              </a:ext>
            </a:extLst>
          </p:cNvPr>
          <p:cNvSpPr/>
          <p:nvPr/>
        </p:nvSpPr>
        <p:spPr>
          <a:xfrm>
            <a:off x="7262703" y="1691046"/>
            <a:ext cx="1584000" cy="26147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900">
              <a:solidFill>
                <a:schemeClr val="tx1"/>
              </a:solidFill>
            </a:endParaRPr>
          </a:p>
        </p:txBody>
      </p:sp>
      <p:sp>
        <p:nvSpPr>
          <p:cNvPr id="21" name="Rectangle 20">
            <a:extLst>
              <a:ext uri="{FF2B5EF4-FFF2-40B4-BE49-F238E27FC236}">
                <a16:creationId xmlns:a16="http://schemas.microsoft.com/office/drawing/2014/main" id="{5E1A3FB4-EE5A-F7DE-6983-18C377FAD47D}"/>
              </a:ext>
            </a:extLst>
          </p:cNvPr>
          <p:cNvSpPr/>
          <p:nvPr/>
        </p:nvSpPr>
        <p:spPr>
          <a:xfrm>
            <a:off x="2341357" y="1440881"/>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accent5">
                    <a:lumMod val="75000"/>
                  </a:schemeClr>
                </a:solidFill>
              </a:rPr>
              <a:t>GPE</a:t>
            </a:r>
            <a:endParaRPr lang="en-IN" sz="1200" b="1">
              <a:solidFill>
                <a:schemeClr val="accent5">
                  <a:lumMod val="75000"/>
                </a:schemeClr>
              </a:solidFill>
            </a:endParaRPr>
          </a:p>
        </p:txBody>
      </p:sp>
      <p:sp>
        <p:nvSpPr>
          <p:cNvPr id="22" name="Rectangle 21">
            <a:extLst>
              <a:ext uri="{FF2B5EF4-FFF2-40B4-BE49-F238E27FC236}">
                <a16:creationId xmlns:a16="http://schemas.microsoft.com/office/drawing/2014/main" id="{2FF3DBB6-ED31-6EBD-C3C5-E41810B19706}"/>
              </a:ext>
            </a:extLst>
          </p:cNvPr>
          <p:cNvSpPr/>
          <p:nvPr/>
        </p:nvSpPr>
        <p:spPr>
          <a:xfrm>
            <a:off x="4021777" y="1440881"/>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accent5">
                    <a:lumMod val="75000"/>
                  </a:schemeClr>
                </a:solidFill>
              </a:rPr>
              <a:t>WOLF</a:t>
            </a:r>
            <a:endParaRPr lang="en-IN" sz="1200" b="1" err="1">
              <a:solidFill>
                <a:schemeClr val="accent5">
                  <a:lumMod val="75000"/>
                </a:schemeClr>
              </a:solidFill>
            </a:endParaRPr>
          </a:p>
        </p:txBody>
      </p:sp>
      <p:sp>
        <p:nvSpPr>
          <p:cNvPr id="23" name="Rectangle 22">
            <a:extLst>
              <a:ext uri="{FF2B5EF4-FFF2-40B4-BE49-F238E27FC236}">
                <a16:creationId xmlns:a16="http://schemas.microsoft.com/office/drawing/2014/main" id="{42EC8455-32FA-1F62-E678-839117115F33}"/>
              </a:ext>
            </a:extLst>
          </p:cNvPr>
          <p:cNvSpPr/>
          <p:nvPr/>
        </p:nvSpPr>
        <p:spPr>
          <a:xfrm>
            <a:off x="5720816" y="1424864"/>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accent5">
                    <a:lumMod val="75000"/>
                  </a:schemeClr>
                </a:solidFill>
              </a:rPr>
              <a:t>PDP</a:t>
            </a:r>
            <a:endParaRPr lang="en-IN" sz="1200" b="1" err="1">
              <a:solidFill>
                <a:schemeClr val="accent5">
                  <a:lumMod val="75000"/>
                </a:schemeClr>
              </a:solidFill>
            </a:endParaRPr>
          </a:p>
        </p:txBody>
      </p:sp>
      <p:sp>
        <p:nvSpPr>
          <p:cNvPr id="24" name="Rectangle 23">
            <a:extLst>
              <a:ext uri="{FF2B5EF4-FFF2-40B4-BE49-F238E27FC236}">
                <a16:creationId xmlns:a16="http://schemas.microsoft.com/office/drawing/2014/main" id="{935E0753-2746-B78F-9BA7-5098CCD967DB}"/>
              </a:ext>
            </a:extLst>
          </p:cNvPr>
          <p:cNvSpPr/>
          <p:nvPr/>
        </p:nvSpPr>
        <p:spPr>
          <a:xfrm>
            <a:off x="9648051" y="1402098"/>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accent5">
                    <a:lumMod val="75000"/>
                  </a:schemeClr>
                </a:solidFill>
              </a:rPr>
              <a:t>POL</a:t>
            </a:r>
            <a:endParaRPr lang="en-IN" sz="1200" b="1" err="1">
              <a:solidFill>
                <a:schemeClr val="accent5">
                  <a:lumMod val="75000"/>
                </a:schemeClr>
              </a:solidFill>
            </a:endParaRPr>
          </a:p>
        </p:txBody>
      </p:sp>
      <p:sp>
        <p:nvSpPr>
          <p:cNvPr id="25" name="Rectangle 24">
            <a:extLst>
              <a:ext uri="{FF2B5EF4-FFF2-40B4-BE49-F238E27FC236}">
                <a16:creationId xmlns:a16="http://schemas.microsoft.com/office/drawing/2014/main" id="{4624CEFC-BB9F-DFD7-8A12-A3358630EEDB}"/>
              </a:ext>
            </a:extLst>
          </p:cNvPr>
          <p:cNvSpPr/>
          <p:nvPr/>
        </p:nvSpPr>
        <p:spPr>
          <a:xfrm>
            <a:off x="7537759" y="1416355"/>
            <a:ext cx="965255" cy="2093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accent5">
                    <a:lumMod val="75000"/>
                  </a:schemeClr>
                </a:solidFill>
              </a:rPr>
              <a:t>GMG</a:t>
            </a:r>
            <a:endParaRPr lang="en-IN" sz="1200" b="1">
              <a:solidFill>
                <a:schemeClr val="accent5">
                  <a:lumMod val="75000"/>
                </a:schemeClr>
              </a:solidFill>
            </a:endParaRPr>
          </a:p>
        </p:txBody>
      </p:sp>
      <p:sp>
        <p:nvSpPr>
          <p:cNvPr id="27" name="Rectangle 26">
            <a:extLst>
              <a:ext uri="{FF2B5EF4-FFF2-40B4-BE49-F238E27FC236}">
                <a16:creationId xmlns:a16="http://schemas.microsoft.com/office/drawing/2014/main" id="{E9BDE4EC-7158-15F8-96D5-CC7652D5A9BC}"/>
              </a:ext>
            </a:extLst>
          </p:cNvPr>
          <p:cNvSpPr/>
          <p:nvPr/>
        </p:nvSpPr>
        <p:spPr>
          <a:xfrm>
            <a:off x="1987181" y="2048156"/>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900">
              <a:solidFill>
                <a:schemeClr val="tx1"/>
              </a:solidFill>
            </a:endParaRPr>
          </a:p>
        </p:txBody>
      </p:sp>
      <p:sp>
        <p:nvSpPr>
          <p:cNvPr id="28" name="Rectangle 27">
            <a:extLst>
              <a:ext uri="{FF2B5EF4-FFF2-40B4-BE49-F238E27FC236}">
                <a16:creationId xmlns:a16="http://schemas.microsoft.com/office/drawing/2014/main" id="{53FC2EBD-5B15-013B-AD4E-4734A406C541}"/>
              </a:ext>
            </a:extLst>
          </p:cNvPr>
          <p:cNvSpPr/>
          <p:nvPr/>
        </p:nvSpPr>
        <p:spPr>
          <a:xfrm>
            <a:off x="3741943" y="2048156"/>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900">
              <a:solidFill>
                <a:srgbClr val="FF0000"/>
              </a:solidFill>
            </a:endParaRPr>
          </a:p>
        </p:txBody>
      </p:sp>
      <p:sp>
        <p:nvSpPr>
          <p:cNvPr id="29" name="Rectangle 28">
            <a:extLst>
              <a:ext uri="{FF2B5EF4-FFF2-40B4-BE49-F238E27FC236}">
                <a16:creationId xmlns:a16="http://schemas.microsoft.com/office/drawing/2014/main" id="{718D31C0-B232-6FBF-E1F8-BB944875FF63}"/>
              </a:ext>
            </a:extLst>
          </p:cNvPr>
          <p:cNvSpPr/>
          <p:nvPr/>
        </p:nvSpPr>
        <p:spPr>
          <a:xfrm>
            <a:off x="5496705" y="2048156"/>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900">
              <a:solidFill>
                <a:schemeClr val="tx1"/>
              </a:solidFill>
            </a:endParaRPr>
          </a:p>
        </p:txBody>
      </p:sp>
      <p:sp>
        <p:nvSpPr>
          <p:cNvPr id="30" name="Rectangle 29">
            <a:extLst>
              <a:ext uri="{FF2B5EF4-FFF2-40B4-BE49-F238E27FC236}">
                <a16:creationId xmlns:a16="http://schemas.microsoft.com/office/drawing/2014/main" id="{CB70556A-24E4-2C79-1417-3CEECF97EF93}"/>
              </a:ext>
            </a:extLst>
          </p:cNvPr>
          <p:cNvSpPr/>
          <p:nvPr/>
        </p:nvSpPr>
        <p:spPr>
          <a:xfrm>
            <a:off x="9383073" y="2039482"/>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900">
                <a:solidFill>
                  <a:schemeClr val="tx1"/>
                </a:solidFill>
              </a:rPr>
              <a:t>Microservices</a:t>
            </a:r>
          </a:p>
        </p:txBody>
      </p:sp>
      <p:sp>
        <p:nvSpPr>
          <p:cNvPr id="31" name="Rectangle 30">
            <a:extLst>
              <a:ext uri="{FF2B5EF4-FFF2-40B4-BE49-F238E27FC236}">
                <a16:creationId xmlns:a16="http://schemas.microsoft.com/office/drawing/2014/main" id="{6CEB1203-E648-61E1-EDA0-FA81D3C8FA0C}"/>
              </a:ext>
            </a:extLst>
          </p:cNvPr>
          <p:cNvSpPr/>
          <p:nvPr/>
        </p:nvSpPr>
        <p:spPr>
          <a:xfrm>
            <a:off x="7262703" y="2039482"/>
            <a:ext cx="1584000" cy="23889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900">
              <a:solidFill>
                <a:schemeClr val="tx1"/>
              </a:solidFill>
            </a:endParaRPr>
          </a:p>
        </p:txBody>
      </p:sp>
      <p:sp>
        <p:nvSpPr>
          <p:cNvPr id="38" name="Rectangle 37">
            <a:extLst>
              <a:ext uri="{FF2B5EF4-FFF2-40B4-BE49-F238E27FC236}">
                <a16:creationId xmlns:a16="http://schemas.microsoft.com/office/drawing/2014/main" id="{5F400650-A029-1C06-A647-388787DFB518}"/>
              </a:ext>
            </a:extLst>
          </p:cNvPr>
          <p:cNvSpPr/>
          <p:nvPr/>
        </p:nvSpPr>
        <p:spPr>
          <a:xfrm>
            <a:off x="9357515" y="2845219"/>
            <a:ext cx="2458677" cy="2398247"/>
          </a:xfrm>
          <a:prstGeom prst="rect">
            <a:avLst/>
          </a:prstGeom>
          <a:solidFill>
            <a:srgbClr val="EFDAB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72000" bIns="108000" rtlCol="0" anchor="t"/>
          <a:lstStyle/>
          <a:p>
            <a:pPr marL="228600" indent="-228600">
              <a:spcBef>
                <a:spcPts val="200"/>
              </a:spcBef>
              <a:spcAft>
                <a:spcPts val="200"/>
              </a:spcAft>
              <a:buFont typeface="Arial" panose="020B0604020202020204" pitchFamily="34" charset="0"/>
              <a:buChar char="•"/>
            </a:pPr>
            <a:r>
              <a:rPr lang="en-IN" sz="1200" b="1">
                <a:solidFill>
                  <a:schemeClr val="tx1"/>
                </a:solidFill>
              </a:rPr>
              <a:t>Historical data not available </a:t>
            </a:r>
            <a:r>
              <a:rPr lang="en-IN" sz="1200">
                <a:solidFill>
                  <a:schemeClr val="tx1"/>
                </a:solidFill>
              </a:rPr>
              <a:t>for trend analysis</a:t>
            </a:r>
          </a:p>
          <a:p>
            <a:pPr marL="228600" indent="-228600">
              <a:spcBef>
                <a:spcPts val="200"/>
              </a:spcBef>
              <a:spcAft>
                <a:spcPts val="200"/>
              </a:spcAft>
              <a:buFont typeface="Arial" panose="020B0604020202020204" pitchFamily="34" charset="0"/>
              <a:buChar char="•"/>
            </a:pPr>
            <a:r>
              <a:rPr lang="en-IN" sz="1200">
                <a:solidFill>
                  <a:schemeClr val="tx1"/>
                </a:solidFill>
              </a:rPr>
              <a:t>CICD workflow can’t be associated, </a:t>
            </a:r>
            <a:r>
              <a:rPr lang="en-IN" sz="1200" b="1">
                <a:solidFill>
                  <a:schemeClr val="tx1"/>
                </a:solidFill>
              </a:rPr>
              <a:t>no drift prevention</a:t>
            </a:r>
            <a:endParaRPr lang="en-IN" sz="1200">
              <a:solidFill>
                <a:schemeClr val="tx1"/>
              </a:solidFill>
            </a:endParaRPr>
          </a:p>
          <a:p>
            <a:pPr marL="228600" indent="-228600">
              <a:spcBef>
                <a:spcPts val="200"/>
              </a:spcBef>
              <a:spcAft>
                <a:spcPts val="200"/>
              </a:spcAft>
              <a:buFont typeface="Arial" panose="020B0604020202020204" pitchFamily="34" charset="0"/>
              <a:buChar char="•"/>
            </a:pPr>
            <a:r>
              <a:rPr lang="en-IN" sz="1200">
                <a:solidFill>
                  <a:schemeClr val="tx1"/>
                </a:solidFill>
              </a:rPr>
              <a:t>Fetching &amp; review of alert parameters is </a:t>
            </a:r>
            <a:r>
              <a:rPr lang="en-IN" sz="1200" b="1">
                <a:solidFill>
                  <a:schemeClr val="tx1"/>
                </a:solidFill>
              </a:rPr>
              <a:t>cumbersome </a:t>
            </a:r>
            <a:endParaRPr lang="en-IN" sz="1200">
              <a:solidFill>
                <a:schemeClr val="tx1"/>
              </a:solidFill>
            </a:endParaRPr>
          </a:p>
          <a:p>
            <a:pPr marL="228600" indent="-228600">
              <a:spcBef>
                <a:spcPts val="200"/>
              </a:spcBef>
              <a:spcAft>
                <a:spcPts val="200"/>
              </a:spcAft>
              <a:buFont typeface="Arial" panose="020B0604020202020204" pitchFamily="34" charset="0"/>
              <a:buChar char="•"/>
            </a:pPr>
            <a:r>
              <a:rPr lang="en-IN" sz="1200" b="1">
                <a:solidFill>
                  <a:schemeClr val="tx1"/>
                </a:solidFill>
              </a:rPr>
              <a:t>No capability for data sharing </a:t>
            </a:r>
            <a:r>
              <a:rPr lang="en-IN" sz="1200">
                <a:solidFill>
                  <a:schemeClr val="tx1"/>
                </a:solidFill>
              </a:rPr>
              <a:t>from </a:t>
            </a:r>
            <a:r>
              <a:rPr lang="en-IN" sz="1200" err="1">
                <a:solidFill>
                  <a:schemeClr val="tx1"/>
                </a:solidFill>
              </a:rPr>
              <a:t>AppD</a:t>
            </a:r>
            <a:endParaRPr lang="en-IN" sz="1200">
              <a:solidFill>
                <a:schemeClr val="tx1"/>
              </a:solidFill>
            </a:endParaRPr>
          </a:p>
          <a:p>
            <a:pPr marL="228600" indent="-228600">
              <a:spcBef>
                <a:spcPts val="200"/>
              </a:spcBef>
              <a:spcAft>
                <a:spcPts val="200"/>
              </a:spcAft>
              <a:buFont typeface="Arial" panose="020B0604020202020204" pitchFamily="34" charset="0"/>
              <a:buChar char="•"/>
            </a:pPr>
            <a:r>
              <a:rPr lang="en-IN" sz="1200" b="1">
                <a:solidFill>
                  <a:schemeClr val="tx1"/>
                </a:solidFill>
              </a:rPr>
              <a:t>No dashboard capability</a:t>
            </a:r>
          </a:p>
        </p:txBody>
      </p:sp>
      <p:sp>
        <p:nvSpPr>
          <p:cNvPr id="39" name="TextBox 38">
            <a:extLst>
              <a:ext uri="{FF2B5EF4-FFF2-40B4-BE49-F238E27FC236}">
                <a16:creationId xmlns:a16="http://schemas.microsoft.com/office/drawing/2014/main" id="{C7F665CB-BAFC-E954-345A-A009FCDA7731}"/>
              </a:ext>
            </a:extLst>
          </p:cNvPr>
          <p:cNvSpPr txBox="1"/>
          <p:nvPr/>
        </p:nvSpPr>
        <p:spPr>
          <a:xfrm>
            <a:off x="9592524" y="2519847"/>
            <a:ext cx="2297834" cy="254509"/>
          </a:xfrm>
          <a:prstGeom prst="rect">
            <a:avLst/>
          </a:prstGeom>
        </p:spPr>
        <p:txBody>
          <a:bodyPr vert="horz" wrap="square" lIns="0" tIns="0" rIns="0" bIns="0" rtlCol="0">
            <a:noAutofit/>
          </a:bodyPr>
          <a:lstStyle/>
          <a:p>
            <a:r>
              <a:rPr lang="en-US" sz="1600" b="1"/>
              <a:t>Challenges with Patrol</a:t>
            </a:r>
            <a:endParaRPr lang="en-IN" sz="1600" b="1"/>
          </a:p>
        </p:txBody>
      </p:sp>
      <p:pic>
        <p:nvPicPr>
          <p:cNvPr id="34" name="Picture 4" descr="Oracle Logo, symbol, meaning, history, PNG, brand">
            <a:extLst>
              <a:ext uri="{FF2B5EF4-FFF2-40B4-BE49-F238E27FC236}">
                <a16:creationId xmlns:a16="http://schemas.microsoft.com/office/drawing/2014/main" id="{D585EFD2-5DF3-5BB5-6E04-AA88C28CB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428" y="1667637"/>
            <a:ext cx="555301" cy="31235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Oracle Logo, symbol, meaning, history, PNG, brand">
            <a:extLst>
              <a:ext uri="{FF2B5EF4-FFF2-40B4-BE49-F238E27FC236}">
                <a16:creationId xmlns:a16="http://schemas.microsoft.com/office/drawing/2014/main" id="{00A7D41E-9500-1484-3B25-4D895B34D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6439" y="1685471"/>
            <a:ext cx="555301" cy="31235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BigDataCloud - Crunchbase Company Profile &amp; Funding">
            <a:extLst>
              <a:ext uri="{FF2B5EF4-FFF2-40B4-BE49-F238E27FC236}">
                <a16:creationId xmlns:a16="http://schemas.microsoft.com/office/drawing/2014/main" id="{6880985D-B04D-D5D0-D3E5-EFDAA62E3E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508" b="31761"/>
          <a:stretch/>
        </p:blipFill>
        <p:spPr bwMode="auto">
          <a:xfrm>
            <a:off x="5633999" y="1739961"/>
            <a:ext cx="519179" cy="1803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ogle Cloud Logo, symbol, meaning, history, PNG, brand">
            <a:extLst>
              <a:ext uri="{FF2B5EF4-FFF2-40B4-BE49-F238E27FC236}">
                <a16:creationId xmlns:a16="http://schemas.microsoft.com/office/drawing/2014/main" id="{00E2B3B1-2DA0-D1B0-0E06-EBCCCAF75B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0439" y="1598607"/>
            <a:ext cx="801256" cy="450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F5D3C03-74BC-0A81-5C2B-FF61239A3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7209" y="1769215"/>
            <a:ext cx="638350" cy="11295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Google Cloud Logo, symbol, meaning, history, PNG, brand">
            <a:extLst>
              <a:ext uri="{FF2B5EF4-FFF2-40B4-BE49-F238E27FC236}">
                <a16:creationId xmlns:a16="http://schemas.microsoft.com/office/drawing/2014/main" id="{754BD4D4-4C19-24A9-8D00-2B98E1A6E4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5213" y="1596092"/>
            <a:ext cx="801256" cy="4507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Oracle Logo, symbol, meaning, history, PNG, brand">
            <a:extLst>
              <a:ext uri="{FF2B5EF4-FFF2-40B4-BE49-F238E27FC236}">
                <a16:creationId xmlns:a16="http://schemas.microsoft.com/office/drawing/2014/main" id="{6B25045D-783C-E560-BCEA-657CAF34CF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624" y="1658963"/>
            <a:ext cx="555301" cy="31235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368C1C8F-0CDC-66E2-8A20-DD2866286C39}"/>
              </a:ext>
            </a:extLst>
          </p:cNvPr>
          <p:cNvSpPr txBox="1"/>
          <p:nvPr/>
        </p:nvSpPr>
        <p:spPr>
          <a:xfrm>
            <a:off x="2288045" y="1726494"/>
            <a:ext cx="390810" cy="146842"/>
          </a:xfrm>
          <a:prstGeom prst="rect">
            <a:avLst/>
          </a:prstGeom>
        </p:spPr>
        <p:txBody>
          <a:bodyPr vert="horz" wrap="square" lIns="0" tIns="0" rIns="0" bIns="0" rtlCol="0">
            <a:noAutofit/>
          </a:bodyPr>
          <a:lstStyle/>
          <a:p>
            <a:pPr algn="l"/>
            <a:r>
              <a:rPr lang="en-US" sz="1400"/>
              <a:t>VM</a:t>
            </a:r>
            <a:endParaRPr lang="en-IN" sz="1400"/>
          </a:p>
        </p:txBody>
      </p:sp>
      <p:sp>
        <p:nvSpPr>
          <p:cNvPr id="47" name="TextBox 46">
            <a:extLst>
              <a:ext uri="{FF2B5EF4-FFF2-40B4-BE49-F238E27FC236}">
                <a16:creationId xmlns:a16="http://schemas.microsoft.com/office/drawing/2014/main" id="{4F5241EB-817E-06FF-898F-37D7E42BCA60}"/>
              </a:ext>
            </a:extLst>
          </p:cNvPr>
          <p:cNvSpPr txBox="1"/>
          <p:nvPr/>
        </p:nvSpPr>
        <p:spPr>
          <a:xfrm>
            <a:off x="4039071" y="1737200"/>
            <a:ext cx="390810" cy="146842"/>
          </a:xfrm>
          <a:prstGeom prst="rect">
            <a:avLst/>
          </a:prstGeom>
        </p:spPr>
        <p:txBody>
          <a:bodyPr vert="horz" wrap="square" lIns="0" tIns="0" rIns="0" bIns="0" rtlCol="0">
            <a:noAutofit/>
          </a:bodyPr>
          <a:lstStyle/>
          <a:p>
            <a:pPr algn="l"/>
            <a:r>
              <a:rPr lang="en-US" sz="1400"/>
              <a:t>VM</a:t>
            </a:r>
            <a:endParaRPr lang="en-IN" sz="1400"/>
          </a:p>
        </p:txBody>
      </p:sp>
      <p:sp>
        <p:nvSpPr>
          <p:cNvPr id="48" name="TextBox 47">
            <a:extLst>
              <a:ext uri="{FF2B5EF4-FFF2-40B4-BE49-F238E27FC236}">
                <a16:creationId xmlns:a16="http://schemas.microsoft.com/office/drawing/2014/main" id="{CE945B0C-0A73-53D8-DC9A-2A0B37E91FD1}"/>
              </a:ext>
            </a:extLst>
          </p:cNvPr>
          <p:cNvSpPr txBox="1"/>
          <p:nvPr/>
        </p:nvSpPr>
        <p:spPr>
          <a:xfrm>
            <a:off x="2628579" y="2066976"/>
            <a:ext cx="390810" cy="146842"/>
          </a:xfrm>
          <a:prstGeom prst="rect">
            <a:avLst/>
          </a:prstGeom>
        </p:spPr>
        <p:txBody>
          <a:bodyPr vert="horz" wrap="square" lIns="0" tIns="0" rIns="0" bIns="0" rtlCol="0">
            <a:noAutofit/>
          </a:bodyPr>
          <a:lstStyle/>
          <a:p>
            <a:pPr algn="l"/>
            <a:r>
              <a:rPr lang="en-US" sz="1400"/>
              <a:t>C++</a:t>
            </a:r>
            <a:endParaRPr lang="en-IN" sz="1400"/>
          </a:p>
        </p:txBody>
      </p:sp>
      <p:sp>
        <p:nvSpPr>
          <p:cNvPr id="1044" name="Rectangle 1043">
            <a:extLst>
              <a:ext uri="{FF2B5EF4-FFF2-40B4-BE49-F238E27FC236}">
                <a16:creationId xmlns:a16="http://schemas.microsoft.com/office/drawing/2014/main" id="{3D0B8773-D255-77F9-3C44-8EE84E9AD1FA}"/>
              </a:ext>
            </a:extLst>
          </p:cNvPr>
          <p:cNvSpPr/>
          <p:nvPr/>
        </p:nvSpPr>
        <p:spPr>
          <a:xfrm>
            <a:off x="1877432" y="1352883"/>
            <a:ext cx="7113087" cy="101083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45" name="Rectangle 1044">
            <a:extLst>
              <a:ext uri="{FF2B5EF4-FFF2-40B4-BE49-F238E27FC236}">
                <a16:creationId xmlns:a16="http://schemas.microsoft.com/office/drawing/2014/main" id="{302695FF-2EB5-1CBB-FD5F-B406E39113D3}"/>
              </a:ext>
            </a:extLst>
          </p:cNvPr>
          <p:cNvSpPr/>
          <p:nvPr/>
        </p:nvSpPr>
        <p:spPr>
          <a:xfrm>
            <a:off x="9197077" y="1360037"/>
            <a:ext cx="1993953" cy="1010835"/>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46" name="Rectangle 1045">
            <a:extLst>
              <a:ext uri="{FF2B5EF4-FFF2-40B4-BE49-F238E27FC236}">
                <a16:creationId xmlns:a16="http://schemas.microsoft.com/office/drawing/2014/main" id="{B2A4D9C5-EB0A-F354-EB9B-B1174A620E29}"/>
              </a:ext>
            </a:extLst>
          </p:cNvPr>
          <p:cNvSpPr/>
          <p:nvPr/>
        </p:nvSpPr>
        <p:spPr>
          <a:xfrm rot="5400000">
            <a:off x="10691637" y="1769881"/>
            <a:ext cx="1026150" cy="1758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00"/>
              <a:t>IKP Apps</a:t>
            </a:r>
            <a:endParaRPr lang="en-IN" sz="1000"/>
          </a:p>
        </p:txBody>
      </p:sp>
      <p:sp>
        <p:nvSpPr>
          <p:cNvPr id="1047" name="Rectangle 1046">
            <a:extLst>
              <a:ext uri="{FF2B5EF4-FFF2-40B4-BE49-F238E27FC236}">
                <a16:creationId xmlns:a16="http://schemas.microsoft.com/office/drawing/2014/main" id="{FB41AAD4-2FBE-5D1F-43E6-E0BAACD06F2F}"/>
              </a:ext>
            </a:extLst>
          </p:cNvPr>
          <p:cNvSpPr/>
          <p:nvPr/>
        </p:nvSpPr>
        <p:spPr>
          <a:xfrm rot="5400000">
            <a:off x="8539148" y="1756659"/>
            <a:ext cx="1026151" cy="20227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00"/>
              <a:t>Non-IKP Apps</a:t>
            </a:r>
            <a:endParaRPr lang="en-IN" sz="1000"/>
          </a:p>
        </p:txBody>
      </p:sp>
      <p:sp>
        <p:nvSpPr>
          <p:cNvPr id="4" name="Rectangle 3">
            <a:extLst>
              <a:ext uri="{FF2B5EF4-FFF2-40B4-BE49-F238E27FC236}">
                <a16:creationId xmlns:a16="http://schemas.microsoft.com/office/drawing/2014/main" id="{F7E78F43-A717-D3A1-8FEB-5F68B3A1B715}"/>
              </a:ext>
            </a:extLst>
          </p:cNvPr>
          <p:cNvSpPr/>
          <p:nvPr/>
        </p:nvSpPr>
        <p:spPr>
          <a:xfrm>
            <a:off x="499021" y="4686685"/>
            <a:ext cx="1225485" cy="12202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Dashboards</a:t>
            </a:r>
            <a:endParaRPr lang="en-IN" sz="1200" err="1"/>
          </a:p>
        </p:txBody>
      </p:sp>
      <p:sp>
        <p:nvSpPr>
          <p:cNvPr id="20" name="Rectangle 19">
            <a:extLst>
              <a:ext uri="{FF2B5EF4-FFF2-40B4-BE49-F238E27FC236}">
                <a16:creationId xmlns:a16="http://schemas.microsoft.com/office/drawing/2014/main" id="{8C8823B5-92D5-2EF8-EDE4-FD653BF40287}"/>
              </a:ext>
            </a:extLst>
          </p:cNvPr>
          <p:cNvSpPr/>
          <p:nvPr/>
        </p:nvSpPr>
        <p:spPr>
          <a:xfrm>
            <a:off x="812811" y="4158053"/>
            <a:ext cx="911378"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Infra</a:t>
            </a:r>
            <a:endParaRPr lang="en-IN" sz="1200" err="1"/>
          </a:p>
        </p:txBody>
      </p:sp>
      <p:sp>
        <p:nvSpPr>
          <p:cNvPr id="35" name="Rectangle 34">
            <a:extLst>
              <a:ext uri="{FF2B5EF4-FFF2-40B4-BE49-F238E27FC236}">
                <a16:creationId xmlns:a16="http://schemas.microsoft.com/office/drawing/2014/main" id="{BC782189-8148-DF57-FBE6-163CBC55FA59}"/>
              </a:ext>
            </a:extLst>
          </p:cNvPr>
          <p:cNvSpPr/>
          <p:nvPr/>
        </p:nvSpPr>
        <p:spPr>
          <a:xfrm>
            <a:off x="806396" y="3580750"/>
            <a:ext cx="917060"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Log</a:t>
            </a:r>
            <a:endParaRPr lang="en-IN" sz="1200" err="1"/>
          </a:p>
        </p:txBody>
      </p:sp>
      <p:sp>
        <p:nvSpPr>
          <p:cNvPr id="43" name="Rectangle 42">
            <a:extLst>
              <a:ext uri="{FF2B5EF4-FFF2-40B4-BE49-F238E27FC236}">
                <a16:creationId xmlns:a16="http://schemas.microsoft.com/office/drawing/2014/main" id="{F7BA50BA-4D56-1479-407E-CA5C8F8C3669}"/>
              </a:ext>
            </a:extLst>
          </p:cNvPr>
          <p:cNvSpPr/>
          <p:nvPr/>
        </p:nvSpPr>
        <p:spPr>
          <a:xfrm>
            <a:off x="499021" y="6073166"/>
            <a:ext cx="1225485"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Automation</a:t>
            </a:r>
            <a:endParaRPr lang="en-IN" sz="1200"/>
          </a:p>
        </p:txBody>
      </p:sp>
      <p:sp>
        <p:nvSpPr>
          <p:cNvPr id="49" name="Rectangle 48">
            <a:extLst>
              <a:ext uri="{FF2B5EF4-FFF2-40B4-BE49-F238E27FC236}">
                <a16:creationId xmlns:a16="http://schemas.microsoft.com/office/drawing/2014/main" id="{65462D68-6606-02AE-3AD7-072BFBAFC5FF}"/>
              </a:ext>
            </a:extLst>
          </p:cNvPr>
          <p:cNvSpPr/>
          <p:nvPr/>
        </p:nvSpPr>
        <p:spPr>
          <a:xfrm>
            <a:off x="812811" y="3029457"/>
            <a:ext cx="911378" cy="4312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Process</a:t>
            </a:r>
            <a:endParaRPr lang="en-IN" sz="1200"/>
          </a:p>
        </p:txBody>
      </p:sp>
      <p:sp>
        <p:nvSpPr>
          <p:cNvPr id="59" name="Rectangle 58">
            <a:extLst>
              <a:ext uri="{FF2B5EF4-FFF2-40B4-BE49-F238E27FC236}">
                <a16:creationId xmlns:a16="http://schemas.microsoft.com/office/drawing/2014/main" id="{859171A4-3FB7-05C1-D66F-E9E5A012248E}"/>
              </a:ext>
            </a:extLst>
          </p:cNvPr>
          <p:cNvSpPr/>
          <p:nvPr/>
        </p:nvSpPr>
        <p:spPr>
          <a:xfrm rot="16200000">
            <a:off x="-145691" y="3674168"/>
            <a:ext cx="1559836" cy="270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a:t>Monitoring Layer</a:t>
            </a:r>
            <a:endParaRPr lang="en-IN" sz="1200" err="1"/>
          </a:p>
        </p:txBody>
      </p:sp>
      <p:sp>
        <p:nvSpPr>
          <p:cNvPr id="1061" name="Rectangle 1060">
            <a:extLst>
              <a:ext uri="{FF2B5EF4-FFF2-40B4-BE49-F238E27FC236}">
                <a16:creationId xmlns:a16="http://schemas.microsoft.com/office/drawing/2014/main" id="{BEAB221C-C19A-9FB9-518E-07BBAEA0D8BA}"/>
              </a:ext>
            </a:extLst>
          </p:cNvPr>
          <p:cNvSpPr/>
          <p:nvPr/>
        </p:nvSpPr>
        <p:spPr>
          <a:xfrm>
            <a:off x="1779551" y="3029456"/>
            <a:ext cx="832314" cy="155983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indent="-228600">
              <a:buAutoNum type="arabicPeriod"/>
            </a:pPr>
            <a:endParaRPr lang="en-IN" sz="1100" b="1">
              <a:solidFill>
                <a:schemeClr val="tx1"/>
              </a:solidFill>
            </a:endParaRPr>
          </a:p>
        </p:txBody>
      </p:sp>
      <p:sp>
        <p:nvSpPr>
          <p:cNvPr id="1068" name="Rectangle 1067">
            <a:extLst>
              <a:ext uri="{FF2B5EF4-FFF2-40B4-BE49-F238E27FC236}">
                <a16:creationId xmlns:a16="http://schemas.microsoft.com/office/drawing/2014/main" id="{ABF9D1FE-912C-19CE-09A1-A3A1087E1331}"/>
              </a:ext>
            </a:extLst>
          </p:cNvPr>
          <p:cNvSpPr/>
          <p:nvPr/>
        </p:nvSpPr>
        <p:spPr>
          <a:xfrm>
            <a:off x="3617498" y="3019936"/>
            <a:ext cx="993556" cy="155983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indent="-228600">
              <a:buAutoNum type="arabicPeriod"/>
            </a:pPr>
            <a:endParaRPr lang="en-IN" sz="1100" b="1">
              <a:solidFill>
                <a:schemeClr val="tx1"/>
              </a:solidFill>
            </a:endParaRPr>
          </a:p>
        </p:txBody>
      </p:sp>
      <p:sp>
        <p:nvSpPr>
          <p:cNvPr id="1076" name="Rectangle 1075">
            <a:extLst>
              <a:ext uri="{FF2B5EF4-FFF2-40B4-BE49-F238E27FC236}">
                <a16:creationId xmlns:a16="http://schemas.microsoft.com/office/drawing/2014/main" id="{DE8E69FD-6ABC-96C6-C2D0-CDEE3BE83ADF}"/>
              </a:ext>
            </a:extLst>
          </p:cNvPr>
          <p:cNvSpPr/>
          <p:nvPr/>
        </p:nvSpPr>
        <p:spPr>
          <a:xfrm>
            <a:off x="1761383" y="2845219"/>
            <a:ext cx="850482"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00" b="1"/>
              <a:t>IKP Apps</a:t>
            </a:r>
            <a:endParaRPr lang="en-IN" sz="1000" b="1"/>
          </a:p>
        </p:txBody>
      </p:sp>
      <p:sp>
        <p:nvSpPr>
          <p:cNvPr id="1081" name="Rectangle 1080">
            <a:extLst>
              <a:ext uri="{FF2B5EF4-FFF2-40B4-BE49-F238E27FC236}">
                <a16:creationId xmlns:a16="http://schemas.microsoft.com/office/drawing/2014/main" id="{0FD1B95A-6E85-C424-3832-4980E8BD7F1C}"/>
              </a:ext>
            </a:extLst>
          </p:cNvPr>
          <p:cNvSpPr/>
          <p:nvPr/>
        </p:nvSpPr>
        <p:spPr>
          <a:xfrm>
            <a:off x="4660874" y="3011306"/>
            <a:ext cx="1146895" cy="156846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indent="-228600">
              <a:buAutoNum type="arabicPeriod"/>
            </a:pPr>
            <a:endParaRPr lang="en-IN" sz="1100" b="1">
              <a:solidFill>
                <a:schemeClr val="tx1"/>
              </a:solidFill>
            </a:endParaRPr>
          </a:p>
        </p:txBody>
      </p:sp>
      <p:sp>
        <p:nvSpPr>
          <p:cNvPr id="1077" name="Rectangle 1076">
            <a:extLst>
              <a:ext uri="{FF2B5EF4-FFF2-40B4-BE49-F238E27FC236}">
                <a16:creationId xmlns:a16="http://schemas.microsoft.com/office/drawing/2014/main" id="{D15D3E54-EF32-5BEE-19EF-7FBD0B23707C}"/>
              </a:ext>
            </a:extLst>
          </p:cNvPr>
          <p:cNvSpPr/>
          <p:nvPr/>
        </p:nvSpPr>
        <p:spPr>
          <a:xfrm>
            <a:off x="2659383" y="3029462"/>
            <a:ext cx="824114" cy="155983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indent="-228600">
              <a:buAutoNum type="arabicPeriod"/>
            </a:pPr>
            <a:endParaRPr lang="en-IN" sz="1100" b="1">
              <a:solidFill>
                <a:schemeClr val="tx1"/>
              </a:solidFill>
            </a:endParaRPr>
          </a:p>
        </p:txBody>
      </p:sp>
      <p:pic>
        <p:nvPicPr>
          <p:cNvPr id="133" name="Picture 132">
            <a:extLst>
              <a:ext uri="{FF2B5EF4-FFF2-40B4-BE49-F238E27FC236}">
                <a16:creationId xmlns:a16="http://schemas.microsoft.com/office/drawing/2014/main" id="{6D37604B-2BC1-32C8-C8FD-702679C52A3C}"/>
              </a:ext>
            </a:extLst>
          </p:cNvPr>
          <p:cNvPicPr>
            <a:picLocks noChangeAspect="1"/>
          </p:cNvPicPr>
          <p:nvPr/>
        </p:nvPicPr>
        <p:blipFill>
          <a:blip r:embed="rId8"/>
          <a:stretch>
            <a:fillRect/>
          </a:stretch>
        </p:blipFill>
        <p:spPr>
          <a:xfrm>
            <a:off x="2798381" y="3090585"/>
            <a:ext cx="538388" cy="361360"/>
          </a:xfrm>
          <a:prstGeom prst="rect">
            <a:avLst/>
          </a:prstGeom>
        </p:spPr>
      </p:pic>
      <p:pic>
        <p:nvPicPr>
          <p:cNvPr id="137" name="Picture 12" descr="Appdynamics Logo PNG Vector (EPS) Free Download">
            <a:extLst>
              <a:ext uri="{FF2B5EF4-FFF2-40B4-BE49-F238E27FC236}">
                <a16:creationId xmlns:a16="http://schemas.microsoft.com/office/drawing/2014/main" id="{B38C91BD-C45B-9E2C-C1F5-D6A431F8E3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8102" y="4172405"/>
            <a:ext cx="290075" cy="363358"/>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137">
            <a:extLst>
              <a:ext uri="{FF2B5EF4-FFF2-40B4-BE49-F238E27FC236}">
                <a16:creationId xmlns:a16="http://schemas.microsoft.com/office/drawing/2014/main" id="{98805E06-0555-063A-1BAC-5FC512C821FE}"/>
              </a:ext>
            </a:extLst>
          </p:cNvPr>
          <p:cNvSpPr/>
          <p:nvPr/>
        </p:nvSpPr>
        <p:spPr>
          <a:xfrm>
            <a:off x="1761831" y="6073164"/>
            <a:ext cx="1765222" cy="431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indent="-228600">
              <a:buAutoNum type="arabicPeriod"/>
            </a:pPr>
            <a:endParaRPr lang="en-IN" sz="1100" b="1">
              <a:solidFill>
                <a:schemeClr val="tx1"/>
              </a:solidFill>
            </a:endParaRPr>
          </a:p>
        </p:txBody>
      </p:sp>
      <p:sp>
        <p:nvSpPr>
          <p:cNvPr id="140" name="Rectangle 139">
            <a:extLst>
              <a:ext uri="{FF2B5EF4-FFF2-40B4-BE49-F238E27FC236}">
                <a16:creationId xmlns:a16="http://schemas.microsoft.com/office/drawing/2014/main" id="{6D7640F2-3A06-4910-05BC-15864CFB4538}"/>
              </a:ext>
            </a:extLst>
          </p:cNvPr>
          <p:cNvSpPr/>
          <p:nvPr/>
        </p:nvSpPr>
        <p:spPr>
          <a:xfrm>
            <a:off x="3618448" y="6073164"/>
            <a:ext cx="2210723" cy="431242"/>
          </a:xfrm>
          <a:prstGeom prst="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indent="-228600">
              <a:buAutoNum type="arabicPeriod"/>
            </a:pPr>
            <a:endParaRPr lang="en-IN" sz="1100" b="1">
              <a:solidFill>
                <a:schemeClr val="tx1"/>
              </a:solidFill>
            </a:endParaRPr>
          </a:p>
        </p:txBody>
      </p:sp>
      <p:pic>
        <p:nvPicPr>
          <p:cNvPr id="141" name="Picture 2">
            <a:extLst>
              <a:ext uri="{FF2B5EF4-FFF2-40B4-BE49-F238E27FC236}">
                <a16:creationId xmlns:a16="http://schemas.microsoft.com/office/drawing/2014/main" id="{C9D3CB33-06F1-ECD1-DB8D-3E566EA332F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0646"/>
          <a:stretch/>
        </p:blipFill>
        <p:spPr bwMode="auto">
          <a:xfrm>
            <a:off x="2497899" y="6222848"/>
            <a:ext cx="368636" cy="140214"/>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6">
            <a:extLst>
              <a:ext uri="{FF2B5EF4-FFF2-40B4-BE49-F238E27FC236}">
                <a16:creationId xmlns:a16="http://schemas.microsoft.com/office/drawing/2014/main" id="{996D44B6-4022-3B59-7CD3-D0A87B36C3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16796" y="6171031"/>
            <a:ext cx="194560" cy="262168"/>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6" descr="Jenkins is Getting Old. Jenkins has become a victim of its own… | by Erik  Englund | ITNEXT">
            <a:extLst>
              <a:ext uri="{FF2B5EF4-FFF2-40B4-BE49-F238E27FC236}">
                <a16:creationId xmlns:a16="http://schemas.microsoft.com/office/drawing/2014/main" id="{CB1836EB-BF7A-C648-7153-B9C599A9D9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9784" y="6143510"/>
            <a:ext cx="298276" cy="326565"/>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6" descr="Python Logo, symbol, meaning, history, PNG, brand">
            <a:extLst>
              <a:ext uri="{FF2B5EF4-FFF2-40B4-BE49-F238E27FC236}">
                <a16:creationId xmlns:a16="http://schemas.microsoft.com/office/drawing/2014/main" id="{E559E0AA-715E-B38B-ECA1-3F32FD2E74E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13747" y="6158451"/>
            <a:ext cx="541327" cy="33337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a:extLst>
              <a:ext uri="{FF2B5EF4-FFF2-40B4-BE49-F238E27FC236}">
                <a16:creationId xmlns:a16="http://schemas.microsoft.com/office/drawing/2014/main" id="{010FA66C-2240-A8A1-DF35-99A0E2DBFF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0646"/>
          <a:stretch/>
        </p:blipFill>
        <p:spPr bwMode="auto">
          <a:xfrm>
            <a:off x="4326018" y="6202627"/>
            <a:ext cx="368636" cy="140214"/>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6">
            <a:extLst>
              <a:ext uri="{FF2B5EF4-FFF2-40B4-BE49-F238E27FC236}">
                <a16:creationId xmlns:a16="http://schemas.microsoft.com/office/drawing/2014/main" id="{01E93111-16C0-60CA-849C-A47F8F1B60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3501" y="6179073"/>
            <a:ext cx="194560" cy="262168"/>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6" descr="Jenkins is Getting Old. Jenkins has become a victim of its own… | by Erik  Englund | ITNEXT">
            <a:extLst>
              <a:ext uri="{FF2B5EF4-FFF2-40B4-BE49-F238E27FC236}">
                <a16:creationId xmlns:a16="http://schemas.microsoft.com/office/drawing/2014/main" id="{C20F780C-37F3-5837-5018-63C9ABE4D9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1073" y="6151552"/>
            <a:ext cx="298276" cy="326565"/>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6" descr="Python Logo, symbol, meaning, history, PNG, brand">
            <a:extLst>
              <a:ext uri="{FF2B5EF4-FFF2-40B4-BE49-F238E27FC236}">
                <a16:creationId xmlns:a16="http://schemas.microsoft.com/office/drawing/2014/main" id="{F3B77EB7-F3DA-EF7F-26DF-BD5E237457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3616" y="6123358"/>
            <a:ext cx="541327" cy="33337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a:extLst>
              <a:ext uri="{FF2B5EF4-FFF2-40B4-BE49-F238E27FC236}">
                <a16:creationId xmlns:a16="http://schemas.microsoft.com/office/drawing/2014/main" id="{7F4BA3CD-6C8F-C57D-F922-CB1E5EFD994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06556" y="6204852"/>
            <a:ext cx="522616" cy="135763"/>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a:extLst>
              <a:ext uri="{FF2B5EF4-FFF2-40B4-BE49-F238E27FC236}">
                <a16:creationId xmlns:a16="http://schemas.microsoft.com/office/drawing/2014/main" id="{319DBA58-7C80-D2D0-500B-FB4FEB7ABE0C}"/>
              </a:ext>
            </a:extLst>
          </p:cNvPr>
          <p:cNvSpPr/>
          <p:nvPr/>
        </p:nvSpPr>
        <p:spPr>
          <a:xfrm>
            <a:off x="1771584" y="4695454"/>
            <a:ext cx="1734144" cy="121474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indent="-228600">
              <a:buAutoNum type="arabicPeriod"/>
            </a:pPr>
            <a:endParaRPr lang="en-IN" sz="1100" b="1">
              <a:solidFill>
                <a:schemeClr val="tx1"/>
              </a:solidFill>
            </a:endParaRPr>
          </a:p>
        </p:txBody>
      </p:sp>
      <p:sp>
        <p:nvSpPr>
          <p:cNvPr id="157" name="Rectangle 156">
            <a:extLst>
              <a:ext uri="{FF2B5EF4-FFF2-40B4-BE49-F238E27FC236}">
                <a16:creationId xmlns:a16="http://schemas.microsoft.com/office/drawing/2014/main" id="{D1737130-FF74-3FC6-F81B-1E53DD13C090}"/>
              </a:ext>
            </a:extLst>
          </p:cNvPr>
          <p:cNvSpPr/>
          <p:nvPr/>
        </p:nvSpPr>
        <p:spPr>
          <a:xfrm>
            <a:off x="3618449" y="4692227"/>
            <a:ext cx="2210722" cy="1214747"/>
          </a:xfrm>
          <a:prstGeom prst="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228600" indent="-228600">
              <a:buAutoNum type="arabicPeriod"/>
            </a:pPr>
            <a:endParaRPr lang="en-IN" sz="1200" b="1">
              <a:solidFill>
                <a:schemeClr val="tx1"/>
              </a:solidFill>
            </a:endParaRPr>
          </a:p>
        </p:txBody>
      </p:sp>
      <p:sp>
        <p:nvSpPr>
          <p:cNvPr id="1095" name="Flowchart: Connector 1094">
            <a:extLst>
              <a:ext uri="{FF2B5EF4-FFF2-40B4-BE49-F238E27FC236}">
                <a16:creationId xmlns:a16="http://schemas.microsoft.com/office/drawing/2014/main" id="{7BC88FC1-BA7D-2ACB-9BD9-90EACB52112F}"/>
              </a:ext>
            </a:extLst>
          </p:cNvPr>
          <p:cNvSpPr/>
          <p:nvPr/>
        </p:nvSpPr>
        <p:spPr>
          <a:xfrm>
            <a:off x="3365460" y="5938253"/>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cs typeface="+mn-cs"/>
            </a:endParaRPr>
          </a:p>
        </p:txBody>
      </p:sp>
      <p:sp>
        <p:nvSpPr>
          <p:cNvPr id="1096" name="Rectangle 1095">
            <a:extLst>
              <a:ext uri="{FF2B5EF4-FFF2-40B4-BE49-F238E27FC236}">
                <a16:creationId xmlns:a16="http://schemas.microsoft.com/office/drawing/2014/main" id="{66E291C2-2465-3439-6458-2353CBC7001C}"/>
              </a:ext>
            </a:extLst>
          </p:cNvPr>
          <p:cNvSpPr/>
          <p:nvPr/>
        </p:nvSpPr>
        <p:spPr>
          <a:xfrm>
            <a:off x="2345327" y="5863462"/>
            <a:ext cx="1191050" cy="255566"/>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IN" sz="1000" b="1" i="0" u="none" strike="noStrike" kern="0" cap="none" spc="0" normalizeH="0" baseline="0" noProof="0">
                <a:ln>
                  <a:noFill/>
                </a:ln>
                <a:effectLst/>
                <a:uLnTx/>
                <a:uFillTx/>
                <a:latin typeface="Arial"/>
                <a:cs typeface="+mn-cs"/>
              </a:rPr>
              <a:t>In-house Tools</a:t>
            </a:r>
          </a:p>
        </p:txBody>
      </p:sp>
      <p:sp>
        <p:nvSpPr>
          <p:cNvPr id="1097" name="Rectangle 1096">
            <a:extLst>
              <a:ext uri="{FF2B5EF4-FFF2-40B4-BE49-F238E27FC236}">
                <a16:creationId xmlns:a16="http://schemas.microsoft.com/office/drawing/2014/main" id="{186552D4-D3BD-84E5-A78A-534A7AF7AB79}"/>
              </a:ext>
            </a:extLst>
          </p:cNvPr>
          <p:cNvSpPr/>
          <p:nvPr/>
        </p:nvSpPr>
        <p:spPr>
          <a:xfrm>
            <a:off x="1955144" y="4792976"/>
            <a:ext cx="1441572" cy="208129"/>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cs typeface="+mn-cs"/>
              </a:rPr>
              <a:t>Service Health</a:t>
            </a:r>
          </a:p>
        </p:txBody>
      </p:sp>
      <p:sp>
        <p:nvSpPr>
          <p:cNvPr id="1098" name="Rectangle 1097">
            <a:extLst>
              <a:ext uri="{FF2B5EF4-FFF2-40B4-BE49-F238E27FC236}">
                <a16:creationId xmlns:a16="http://schemas.microsoft.com/office/drawing/2014/main" id="{E0CD7ECC-8AC3-CBA6-DB11-7BCB61DAC919}"/>
              </a:ext>
            </a:extLst>
          </p:cNvPr>
          <p:cNvSpPr/>
          <p:nvPr/>
        </p:nvSpPr>
        <p:spPr>
          <a:xfrm>
            <a:off x="1965808" y="5041234"/>
            <a:ext cx="1441572" cy="158573"/>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cs typeface="+mn-cs"/>
              </a:rPr>
              <a:t>AppD Dashboard</a:t>
            </a:r>
          </a:p>
        </p:txBody>
      </p:sp>
      <p:sp>
        <p:nvSpPr>
          <p:cNvPr id="1099" name="Rectangle 1098">
            <a:extLst>
              <a:ext uri="{FF2B5EF4-FFF2-40B4-BE49-F238E27FC236}">
                <a16:creationId xmlns:a16="http://schemas.microsoft.com/office/drawing/2014/main" id="{6DB8EDE7-2FE8-308E-5547-3790A0B33D4C}"/>
              </a:ext>
            </a:extLst>
          </p:cNvPr>
          <p:cNvSpPr/>
          <p:nvPr/>
        </p:nvSpPr>
        <p:spPr>
          <a:xfrm>
            <a:off x="1958031" y="5234395"/>
            <a:ext cx="1441572" cy="172125"/>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cs typeface="+mn-cs"/>
              </a:rPr>
              <a:t>Log Watcher Tool</a:t>
            </a:r>
          </a:p>
        </p:txBody>
      </p:sp>
      <p:sp>
        <p:nvSpPr>
          <p:cNvPr id="1100" name="Rectangle 1099">
            <a:extLst>
              <a:ext uri="{FF2B5EF4-FFF2-40B4-BE49-F238E27FC236}">
                <a16:creationId xmlns:a16="http://schemas.microsoft.com/office/drawing/2014/main" id="{C0FA5B2A-751D-FCB1-1A31-BE8E3A92CBFC}"/>
              </a:ext>
            </a:extLst>
          </p:cNvPr>
          <p:cNvSpPr/>
          <p:nvPr/>
        </p:nvSpPr>
        <p:spPr>
          <a:xfrm>
            <a:off x="1955144" y="5455103"/>
            <a:ext cx="1462900" cy="192653"/>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404040">
                    <a:lumMod val="50000"/>
                  </a:srgbClr>
                </a:solidFill>
                <a:effectLst/>
                <a:uLnTx/>
                <a:uFillTx/>
                <a:latin typeface="Arial"/>
                <a:cs typeface="+mn-cs"/>
              </a:rPr>
              <a:t>IDRS – DC monitoring</a:t>
            </a:r>
          </a:p>
        </p:txBody>
      </p:sp>
      <p:sp>
        <p:nvSpPr>
          <p:cNvPr id="1101" name="Rectangle 1100">
            <a:extLst>
              <a:ext uri="{FF2B5EF4-FFF2-40B4-BE49-F238E27FC236}">
                <a16:creationId xmlns:a16="http://schemas.microsoft.com/office/drawing/2014/main" id="{0605C967-D030-07EC-8AB7-F485A9532E63}"/>
              </a:ext>
            </a:extLst>
          </p:cNvPr>
          <p:cNvSpPr/>
          <p:nvPr/>
        </p:nvSpPr>
        <p:spPr>
          <a:xfrm>
            <a:off x="1955144" y="5675811"/>
            <a:ext cx="1462900" cy="197403"/>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kumimoji="1" lang="en-IN" sz="1000" b="0" i="0" u="none" strike="noStrike" kern="0" cap="none" spc="0" normalizeH="0" baseline="0" noProof="0">
                <a:ln>
                  <a:noFill/>
                </a:ln>
                <a:solidFill>
                  <a:srgbClr val="404040">
                    <a:lumMod val="50000"/>
                  </a:srgbClr>
                </a:solidFill>
                <a:effectLst/>
                <a:uLnTx/>
                <a:uFillTx/>
                <a:latin typeface="Arial"/>
                <a:cs typeface="+mn-cs"/>
              </a:rPr>
              <a:t>IKP - Grafana</a:t>
            </a:r>
          </a:p>
        </p:txBody>
      </p:sp>
      <p:sp>
        <p:nvSpPr>
          <p:cNvPr id="1102" name="Flowchart: Connector 1101">
            <a:extLst>
              <a:ext uri="{FF2B5EF4-FFF2-40B4-BE49-F238E27FC236}">
                <a16:creationId xmlns:a16="http://schemas.microsoft.com/office/drawing/2014/main" id="{45E37872-9610-E884-FBC1-695B56B7E80A}"/>
              </a:ext>
            </a:extLst>
          </p:cNvPr>
          <p:cNvSpPr/>
          <p:nvPr/>
        </p:nvSpPr>
        <p:spPr>
          <a:xfrm>
            <a:off x="3362942" y="4820253"/>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cs typeface="+mn-cs"/>
            </a:endParaRPr>
          </a:p>
        </p:txBody>
      </p:sp>
      <p:sp>
        <p:nvSpPr>
          <p:cNvPr id="1103" name="Flowchart: Connector 1102">
            <a:extLst>
              <a:ext uri="{FF2B5EF4-FFF2-40B4-BE49-F238E27FC236}">
                <a16:creationId xmlns:a16="http://schemas.microsoft.com/office/drawing/2014/main" id="{FCC4D0CD-C0F1-23F4-8031-4DE934814192}"/>
              </a:ext>
            </a:extLst>
          </p:cNvPr>
          <p:cNvSpPr/>
          <p:nvPr/>
        </p:nvSpPr>
        <p:spPr>
          <a:xfrm>
            <a:off x="3362942" y="5243466"/>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cs typeface="+mn-cs"/>
            </a:endParaRPr>
          </a:p>
        </p:txBody>
      </p:sp>
      <p:sp>
        <p:nvSpPr>
          <p:cNvPr id="1104" name="Flowchart: Connector 1103">
            <a:extLst>
              <a:ext uri="{FF2B5EF4-FFF2-40B4-BE49-F238E27FC236}">
                <a16:creationId xmlns:a16="http://schemas.microsoft.com/office/drawing/2014/main" id="{753476D7-8E76-3724-A332-C27173C13087}"/>
              </a:ext>
            </a:extLst>
          </p:cNvPr>
          <p:cNvSpPr/>
          <p:nvPr/>
        </p:nvSpPr>
        <p:spPr>
          <a:xfrm>
            <a:off x="3362942" y="5486765"/>
            <a:ext cx="108000" cy="108000"/>
          </a:xfrm>
          <a:prstGeom prst="flowChartConnector">
            <a:avLst/>
          </a:prstGeom>
          <a:solidFill>
            <a:srgbClr val="0F1C50">
              <a:lumMod val="50000"/>
              <a:lumOff val="5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Arial"/>
              <a:cs typeface="+mn-cs"/>
            </a:endParaRPr>
          </a:p>
        </p:txBody>
      </p:sp>
      <p:sp>
        <p:nvSpPr>
          <p:cNvPr id="1105" name="Rectangle 1104">
            <a:extLst>
              <a:ext uri="{FF2B5EF4-FFF2-40B4-BE49-F238E27FC236}">
                <a16:creationId xmlns:a16="http://schemas.microsoft.com/office/drawing/2014/main" id="{193F3495-03DD-6DA1-87C6-E1D273EF7298}"/>
              </a:ext>
            </a:extLst>
          </p:cNvPr>
          <p:cNvSpPr/>
          <p:nvPr/>
        </p:nvSpPr>
        <p:spPr>
          <a:xfrm rot="16200000">
            <a:off x="1589496" y="5053509"/>
            <a:ext cx="629068" cy="1080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600">
                <a:solidFill>
                  <a:schemeClr val="accent5">
                    <a:lumMod val="75000"/>
                  </a:schemeClr>
                </a:solidFill>
              </a:rPr>
              <a:t>WOLF</a:t>
            </a:r>
            <a:endParaRPr lang="en-IN" sz="600">
              <a:solidFill>
                <a:schemeClr val="accent5">
                  <a:lumMod val="75000"/>
                </a:schemeClr>
              </a:solidFill>
            </a:endParaRPr>
          </a:p>
        </p:txBody>
      </p:sp>
      <p:sp>
        <p:nvSpPr>
          <p:cNvPr id="1106" name="Rectangle 1105">
            <a:extLst>
              <a:ext uri="{FF2B5EF4-FFF2-40B4-BE49-F238E27FC236}">
                <a16:creationId xmlns:a16="http://schemas.microsoft.com/office/drawing/2014/main" id="{BADDA5FF-4574-30BD-82E6-BE13D8AC4E7C}"/>
              </a:ext>
            </a:extLst>
          </p:cNvPr>
          <p:cNvSpPr/>
          <p:nvPr/>
        </p:nvSpPr>
        <p:spPr>
          <a:xfrm rot="16200000">
            <a:off x="1800249" y="5722707"/>
            <a:ext cx="201794" cy="10799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600">
                <a:solidFill>
                  <a:schemeClr val="accent5">
                    <a:lumMod val="75000"/>
                  </a:schemeClr>
                </a:solidFill>
              </a:rPr>
              <a:t>POL</a:t>
            </a:r>
            <a:endParaRPr lang="en-IN" sz="600">
              <a:solidFill>
                <a:schemeClr val="accent5">
                  <a:lumMod val="75000"/>
                </a:schemeClr>
              </a:solidFill>
            </a:endParaRPr>
          </a:p>
        </p:txBody>
      </p:sp>
      <p:sp>
        <p:nvSpPr>
          <p:cNvPr id="1107" name="Rectangle 1106">
            <a:extLst>
              <a:ext uri="{FF2B5EF4-FFF2-40B4-BE49-F238E27FC236}">
                <a16:creationId xmlns:a16="http://schemas.microsoft.com/office/drawing/2014/main" id="{3F7C2760-C59F-72CE-6CAB-04178EFF3109}"/>
              </a:ext>
            </a:extLst>
          </p:cNvPr>
          <p:cNvSpPr/>
          <p:nvPr/>
        </p:nvSpPr>
        <p:spPr>
          <a:xfrm rot="16200000">
            <a:off x="1807319" y="5494928"/>
            <a:ext cx="187651" cy="10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110000"/>
              </a:lnSpc>
              <a:spcBef>
                <a:spcPts val="600"/>
              </a:spcBef>
            </a:pPr>
            <a:r>
              <a:rPr lang="en-US" sz="600">
                <a:solidFill>
                  <a:schemeClr val="accent5">
                    <a:lumMod val="75000"/>
                  </a:schemeClr>
                </a:solidFill>
              </a:rPr>
              <a:t>GPE</a:t>
            </a:r>
            <a:endParaRPr lang="en-IN" sz="600">
              <a:solidFill>
                <a:schemeClr val="accent5">
                  <a:lumMod val="75000"/>
                </a:schemeClr>
              </a:solidFill>
            </a:endParaRPr>
          </a:p>
        </p:txBody>
      </p:sp>
      <p:sp>
        <p:nvSpPr>
          <p:cNvPr id="1116" name="TextBox 1115">
            <a:extLst>
              <a:ext uri="{FF2B5EF4-FFF2-40B4-BE49-F238E27FC236}">
                <a16:creationId xmlns:a16="http://schemas.microsoft.com/office/drawing/2014/main" id="{6F1A6A2E-11F8-A776-8011-2B4B4A9C0026}"/>
              </a:ext>
            </a:extLst>
          </p:cNvPr>
          <p:cNvSpPr txBox="1"/>
          <p:nvPr/>
        </p:nvSpPr>
        <p:spPr>
          <a:xfrm>
            <a:off x="1771584" y="2475140"/>
            <a:ext cx="1711913" cy="319288"/>
          </a:xfrm>
          <a:prstGeom prst="rect">
            <a:avLst/>
          </a:prstGeom>
          <a:solidFill>
            <a:schemeClr val="bg1">
              <a:lumMod val="95000"/>
            </a:schemeClr>
          </a:solidFill>
        </p:spPr>
        <p:txBody>
          <a:bodyPr vert="horz" wrap="square" lIns="0" tIns="0" rIns="0" bIns="0" rtlCol="0" anchor="ctr">
            <a:noAutofit/>
          </a:bodyPr>
          <a:lstStyle/>
          <a:p>
            <a:pPr algn="ctr"/>
            <a:r>
              <a:rPr lang="en-US" sz="2000" b="1"/>
              <a:t>Current State</a:t>
            </a:r>
            <a:endParaRPr lang="en-IN" sz="2000" b="1"/>
          </a:p>
        </p:txBody>
      </p:sp>
      <p:sp>
        <p:nvSpPr>
          <p:cNvPr id="1117" name="TextBox 1116">
            <a:extLst>
              <a:ext uri="{FF2B5EF4-FFF2-40B4-BE49-F238E27FC236}">
                <a16:creationId xmlns:a16="http://schemas.microsoft.com/office/drawing/2014/main" id="{3BEE3AD5-DEF7-A748-7C84-E310C404D84F}"/>
              </a:ext>
            </a:extLst>
          </p:cNvPr>
          <p:cNvSpPr txBox="1"/>
          <p:nvPr/>
        </p:nvSpPr>
        <p:spPr>
          <a:xfrm>
            <a:off x="3617498" y="2476173"/>
            <a:ext cx="2186957" cy="315735"/>
          </a:xfrm>
          <a:prstGeom prst="rect">
            <a:avLst/>
          </a:prstGeom>
          <a:solidFill>
            <a:schemeClr val="bg2">
              <a:lumMod val="20000"/>
              <a:lumOff val="80000"/>
            </a:schemeClr>
          </a:solidFill>
        </p:spPr>
        <p:txBody>
          <a:bodyPr vert="horz" wrap="square" lIns="0" tIns="0" rIns="0" bIns="0" rtlCol="0" anchor="ctr">
            <a:noAutofit/>
          </a:bodyPr>
          <a:lstStyle/>
          <a:p>
            <a:pPr algn="ctr"/>
            <a:r>
              <a:rPr lang="en-US" sz="2000" b="1"/>
              <a:t>Target State</a:t>
            </a:r>
            <a:endParaRPr lang="en-IN" sz="2000" b="1"/>
          </a:p>
        </p:txBody>
      </p:sp>
      <p:pic>
        <p:nvPicPr>
          <p:cNvPr id="1119" name="Graphic 1118" descr="Warning with solid fill">
            <a:extLst>
              <a:ext uri="{FF2B5EF4-FFF2-40B4-BE49-F238E27FC236}">
                <a16:creationId xmlns:a16="http://schemas.microsoft.com/office/drawing/2014/main" id="{DE0B64BB-B2EB-796F-4F0E-603FFECE603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92527" y="2461446"/>
            <a:ext cx="301146" cy="301146"/>
          </a:xfrm>
          <a:prstGeom prst="rect">
            <a:avLst/>
          </a:prstGeom>
        </p:spPr>
      </p:pic>
      <p:sp>
        <p:nvSpPr>
          <p:cNvPr id="1125" name="Rectangle 1124">
            <a:extLst>
              <a:ext uri="{FF2B5EF4-FFF2-40B4-BE49-F238E27FC236}">
                <a16:creationId xmlns:a16="http://schemas.microsoft.com/office/drawing/2014/main" id="{DC499940-2093-10B3-7EB2-CB363AB93E34}"/>
              </a:ext>
            </a:extLst>
          </p:cNvPr>
          <p:cNvSpPr/>
          <p:nvPr/>
        </p:nvSpPr>
        <p:spPr>
          <a:xfrm>
            <a:off x="6287327" y="2852451"/>
            <a:ext cx="2929791" cy="2391015"/>
          </a:xfrm>
          <a:prstGeom prst="rect">
            <a:avLst/>
          </a:prstGeom>
          <a:solidFill>
            <a:schemeClr val="accent2">
              <a:lumMod val="20000"/>
              <a:lumOff val="8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72000" bIns="108000" rtlCol="0" anchor="ctr"/>
          <a:lstStyle/>
          <a:p>
            <a:endParaRPr lang="en-IN" sz="1200">
              <a:solidFill>
                <a:schemeClr val="tx1"/>
              </a:solidFill>
            </a:endParaRPr>
          </a:p>
        </p:txBody>
      </p:sp>
      <p:sp>
        <p:nvSpPr>
          <p:cNvPr id="1126" name="TextBox 1125">
            <a:extLst>
              <a:ext uri="{FF2B5EF4-FFF2-40B4-BE49-F238E27FC236}">
                <a16:creationId xmlns:a16="http://schemas.microsoft.com/office/drawing/2014/main" id="{97B0775E-B26A-D725-F5D1-9453225E3C37}"/>
              </a:ext>
            </a:extLst>
          </p:cNvPr>
          <p:cNvSpPr txBox="1"/>
          <p:nvPr/>
        </p:nvSpPr>
        <p:spPr>
          <a:xfrm>
            <a:off x="6775564" y="2525789"/>
            <a:ext cx="1857194" cy="303766"/>
          </a:xfrm>
          <a:prstGeom prst="rect">
            <a:avLst/>
          </a:prstGeom>
        </p:spPr>
        <p:txBody>
          <a:bodyPr vert="horz" wrap="square" lIns="0" tIns="0" rIns="0" bIns="0" rtlCol="0">
            <a:noAutofit/>
          </a:bodyPr>
          <a:lstStyle/>
          <a:p>
            <a:r>
              <a:rPr lang="en-US" sz="1600" b="1">
                <a:solidFill>
                  <a:schemeClr val="accent3"/>
                </a:solidFill>
              </a:rPr>
              <a:t>What is Changing?</a:t>
            </a:r>
            <a:endParaRPr lang="en-IN" sz="1600" b="1">
              <a:solidFill>
                <a:schemeClr val="accent3"/>
              </a:solidFill>
            </a:endParaRPr>
          </a:p>
        </p:txBody>
      </p:sp>
      <p:pic>
        <p:nvPicPr>
          <p:cNvPr id="1127" name="Graphic 1126" descr="Chevron arrows with solid fill">
            <a:extLst>
              <a:ext uri="{FF2B5EF4-FFF2-40B4-BE49-F238E27FC236}">
                <a16:creationId xmlns:a16="http://schemas.microsoft.com/office/drawing/2014/main" id="{AB5BDA2D-4C5F-5115-895E-4DC9B4F333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15914" y="2478376"/>
            <a:ext cx="371039" cy="371039"/>
          </a:xfrm>
          <a:prstGeom prst="rect">
            <a:avLst/>
          </a:prstGeom>
        </p:spPr>
      </p:pic>
      <p:sp>
        <p:nvSpPr>
          <p:cNvPr id="5" name="Rectangle 4">
            <a:extLst>
              <a:ext uri="{FF2B5EF4-FFF2-40B4-BE49-F238E27FC236}">
                <a16:creationId xmlns:a16="http://schemas.microsoft.com/office/drawing/2014/main" id="{13CD0F6B-ABC4-0F2F-9E2D-ED6CBE0DCF5B}"/>
              </a:ext>
            </a:extLst>
          </p:cNvPr>
          <p:cNvSpPr/>
          <p:nvPr/>
        </p:nvSpPr>
        <p:spPr>
          <a:xfrm>
            <a:off x="2664688" y="2845220"/>
            <a:ext cx="818809"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00" b="1"/>
              <a:t>Non-IKP</a:t>
            </a:r>
            <a:endParaRPr lang="en-IN" sz="1000" b="1"/>
          </a:p>
        </p:txBody>
      </p:sp>
      <p:sp>
        <p:nvSpPr>
          <p:cNvPr id="6" name="Rectangle 5">
            <a:extLst>
              <a:ext uri="{FF2B5EF4-FFF2-40B4-BE49-F238E27FC236}">
                <a16:creationId xmlns:a16="http://schemas.microsoft.com/office/drawing/2014/main" id="{23347AC6-50C4-208A-DCBE-A9746A5F694A}"/>
              </a:ext>
            </a:extLst>
          </p:cNvPr>
          <p:cNvSpPr/>
          <p:nvPr/>
        </p:nvSpPr>
        <p:spPr>
          <a:xfrm>
            <a:off x="3631790" y="2845219"/>
            <a:ext cx="972000" cy="180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00" b="1"/>
              <a:t>IKP Apps</a:t>
            </a:r>
            <a:endParaRPr lang="en-IN" sz="1000" b="1"/>
          </a:p>
        </p:txBody>
      </p:sp>
      <p:sp>
        <p:nvSpPr>
          <p:cNvPr id="10" name="Rectangle 9">
            <a:extLst>
              <a:ext uri="{FF2B5EF4-FFF2-40B4-BE49-F238E27FC236}">
                <a16:creationId xmlns:a16="http://schemas.microsoft.com/office/drawing/2014/main" id="{89EDA1C2-52B2-4A40-7703-B7C2A5FA4D25}"/>
              </a:ext>
            </a:extLst>
          </p:cNvPr>
          <p:cNvSpPr/>
          <p:nvPr/>
        </p:nvSpPr>
        <p:spPr>
          <a:xfrm>
            <a:off x="4657560" y="2845220"/>
            <a:ext cx="1146895" cy="18364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000" b="1"/>
              <a:t>Non-IKP</a:t>
            </a:r>
            <a:endParaRPr lang="en-IN" sz="1000" b="1"/>
          </a:p>
        </p:txBody>
      </p:sp>
      <p:sp>
        <p:nvSpPr>
          <p:cNvPr id="11" name="Rectangle 10">
            <a:extLst>
              <a:ext uri="{FF2B5EF4-FFF2-40B4-BE49-F238E27FC236}">
                <a16:creationId xmlns:a16="http://schemas.microsoft.com/office/drawing/2014/main" id="{D9C84096-4FDC-4993-70D7-B3409AEDDFAD}"/>
              </a:ext>
            </a:extLst>
          </p:cNvPr>
          <p:cNvSpPr/>
          <p:nvPr/>
        </p:nvSpPr>
        <p:spPr>
          <a:xfrm>
            <a:off x="3783888" y="3610459"/>
            <a:ext cx="1811008" cy="363358"/>
          </a:xfrm>
          <a:prstGeom prst="rect">
            <a:avLst/>
          </a:prstGeom>
          <a:solidFill>
            <a:schemeClr val="bg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2000" err="1"/>
          </a:p>
        </p:txBody>
      </p:sp>
      <p:pic>
        <p:nvPicPr>
          <p:cNvPr id="1083" name="Picture 14">
            <a:extLst>
              <a:ext uri="{FF2B5EF4-FFF2-40B4-BE49-F238E27FC236}">
                <a16:creationId xmlns:a16="http://schemas.microsoft.com/office/drawing/2014/main" id="{CD6F79E4-2D8F-96A4-E0F1-19DB71ACEA4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96350" y="3654733"/>
            <a:ext cx="803182" cy="27594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C14C798-298D-BD1A-22D0-871B117D8D9C}"/>
              </a:ext>
            </a:extLst>
          </p:cNvPr>
          <p:cNvSpPr/>
          <p:nvPr/>
        </p:nvSpPr>
        <p:spPr>
          <a:xfrm>
            <a:off x="3788630" y="3089292"/>
            <a:ext cx="1811008" cy="421026"/>
          </a:xfrm>
          <a:prstGeom prst="rect">
            <a:avLst/>
          </a:prstGeom>
          <a:solidFill>
            <a:schemeClr val="bg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2000" err="1"/>
          </a:p>
        </p:txBody>
      </p:sp>
      <p:pic>
        <p:nvPicPr>
          <p:cNvPr id="13" name="Picture 14">
            <a:extLst>
              <a:ext uri="{FF2B5EF4-FFF2-40B4-BE49-F238E27FC236}">
                <a16:creationId xmlns:a16="http://schemas.microsoft.com/office/drawing/2014/main" id="{348386A4-F8B5-0FDA-D86A-F12B5BC7220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79097" y="3203961"/>
            <a:ext cx="644951" cy="22158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Appdynamics Logo PNG Vector (EPS) Free Download">
            <a:extLst>
              <a:ext uri="{FF2B5EF4-FFF2-40B4-BE49-F238E27FC236}">
                <a16:creationId xmlns:a16="http://schemas.microsoft.com/office/drawing/2014/main" id="{7FA07E8F-15AB-79D8-788F-EEE07B62CE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4081" y="3123387"/>
            <a:ext cx="280625" cy="3515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iscover 66+ grafana logo super hot - ceg.edu.vn">
            <a:extLst>
              <a:ext uri="{FF2B5EF4-FFF2-40B4-BE49-F238E27FC236}">
                <a16:creationId xmlns:a16="http://schemas.microsoft.com/office/drawing/2014/main" id="{8B8AA0AC-7093-325F-1269-3FD0292A283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6473" r="48797" b="19455"/>
          <a:stretch/>
        </p:blipFill>
        <p:spPr bwMode="auto">
          <a:xfrm>
            <a:off x="3937833" y="4121148"/>
            <a:ext cx="519104" cy="41719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4">
            <a:extLst>
              <a:ext uri="{FF2B5EF4-FFF2-40B4-BE49-F238E27FC236}">
                <a16:creationId xmlns:a16="http://schemas.microsoft.com/office/drawing/2014/main" id="{F1097E60-F50A-B97E-21BE-6E629B5C17C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95583" y="3174291"/>
            <a:ext cx="705365" cy="24234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Discover 66+ grafana logo super hot - ceg.edu.vn">
            <a:extLst>
              <a:ext uri="{FF2B5EF4-FFF2-40B4-BE49-F238E27FC236}">
                <a16:creationId xmlns:a16="http://schemas.microsoft.com/office/drawing/2014/main" id="{491B8360-9CA9-41E7-F50A-902EE9EC13E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6473" r="48797" b="19455"/>
          <a:stretch/>
        </p:blipFill>
        <p:spPr bwMode="auto">
          <a:xfrm>
            <a:off x="1980083" y="4139560"/>
            <a:ext cx="483832" cy="388849"/>
          </a:xfrm>
          <a:prstGeom prst="rect">
            <a:avLst/>
          </a:prstGeom>
          <a:noFill/>
          <a:extLst>
            <a:ext uri="{909E8E84-426E-40DD-AFC4-6F175D3DCCD1}">
              <a14:hiddenFill xmlns:a14="http://schemas.microsoft.com/office/drawing/2010/main">
                <a:solidFill>
                  <a:srgbClr val="FFFFFF"/>
                </a:solidFill>
              </a14:hiddenFill>
            </a:ext>
          </a:extLst>
        </p:spPr>
      </p:pic>
      <p:sp>
        <p:nvSpPr>
          <p:cNvPr id="55" name="Plus Sign 54">
            <a:extLst>
              <a:ext uri="{FF2B5EF4-FFF2-40B4-BE49-F238E27FC236}">
                <a16:creationId xmlns:a16="http://schemas.microsoft.com/office/drawing/2014/main" id="{88E41A90-6CFC-41AD-B19F-87AC721174E7}"/>
              </a:ext>
            </a:extLst>
          </p:cNvPr>
          <p:cNvSpPr/>
          <p:nvPr/>
        </p:nvSpPr>
        <p:spPr>
          <a:xfrm>
            <a:off x="4604193" y="3173470"/>
            <a:ext cx="215069" cy="273540"/>
          </a:xfrm>
          <a:prstGeom prst="mathPlus">
            <a:avLst>
              <a:gd name="adj1" fmla="val 1366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33" name="TextBox 32">
            <a:extLst>
              <a:ext uri="{FF2B5EF4-FFF2-40B4-BE49-F238E27FC236}">
                <a16:creationId xmlns:a16="http://schemas.microsoft.com/office/drawing/2014/main" id="{CEA73506-A2BE-1743-1689-C0F26499FFA7}"/>
              </a:ext>
            </a:extLst>
          </p:cNvPr>
          <p:cNvSpPr txBox="1"/>
          <p:nvPr/>
        </p:nvSpPr>
        <p:spPr>
          <a:xfrm>
            <a:off x="4039655" y="5002731"/>
            <a:ext cx="1178765" cy="397210"/>
          </a:xfrm>
          <a:prstGeom prst="rect">
            <a:avLst/>
          </a:prstGeom>
        </p:spPr>
        <p:txBody>
          <a:bodyPr vert="horz" wrap="square" lIns="0" tIns="0" rIns="0" bIns="0" rtlCol="0">
            <a:noAutofit/>
          </a:bodyPr>
          <a:lstStyle/>
          <a:p>
            <a:pPr algn="l"/>
            <a:endParaRPr lang="en-US"/>
          </a:p>
        </p:txBody>
      </p:sp>
      <p:sp>
        <p:nvSpPr>
          <p:cNvPr id="50" name="TextBox 49">
            <a:extLst>
              <a:ext uri="{FF2B5EF4-FFF2-40B4-BE49-F238E27FC236}">
                <a16:creationId xmlns:a16="http://schemas.microsoft.com/office/drawing/2014/main" id="{F831E480-7AB6-3D56-C33B-6383FBEBC29C}"/>
              </a:ext>
            </a:extLst>
          </p:cNvPr>
          <p:cNvSpPr txBox="1"/>
          <p:nvPr/>
        </p:nvSpPr>
        <p:spPr>
          <a:xfrm>
            <a:off x="3825866" y="4973166"/>
            <a:ext cx="611626" cy="174324"/>
          </a:xfrm>
          <a:prstGeom prst="rect">
            <a:avLst/>
          </a:prstGeom>
        </p:spPr>
        <p:txBody>
          <a:bodyPr vert="horz" wrap="square" lIns="0" tIns="0" rIns="0" bIns="0" rtlCol="0">
            <a:noAutofit/>
          </a:bodyPr>
          <a:lstStyle/>
          <a:p>
            <a:pPr algn="l">
              <a:spcAft>
                <a:spcPts val="400"/>
              </a:spcAft>
            </a:pPr>
            <a:r>
              <a:rPr lang="en-US" sz="900"/>
              <a:t>Operations</a:t>
            </a:r>
            <a:endParaRPr lang="en-US" sz="800"/>
          </a:p>
        </p:txBody>
      </p:sp>
      <p:sp>
        <p:nvSpPr>
          <p:cNvPr id="51" name="Rectangle 50">
            <a:extLst>
              <a:ext uri="{FF2B5EF4-FFF2-40B4-BE49-F238E27FC236}">
                <a16:creationId xmlns:a16="http://schemas.microsoft.com/office/drawing/2014/main" id="{215E0E9D-73D6-F75E-7EE3-8F3E1E5CC531}"/>
              </a:ext>
            </a:extLst>
          </p:cNvPr>
          <p:cNvSpPr/>
          <p:nvPr/>
        </p:nvSpPr>
        <p:spPr>
          <a:xfrm>
            <a:off x="3800848" y="4779498"/>
            <a:ext cx="1863212" cy="179375"/>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0F1C50"/>
                </a:solidFill>
                <a:effectLst/>
                <a:uLnTx/>
                <a:uFillTx/>
                <a:latin typeface="Arial"/>
                <a:cs typeface="+mn-cs"/>
              </a:rPr>
              <a:t>User/ Persona Layers</a:t>
            </a:r>
          </a:p>
        </p:txBody>
      </p:sp>
      <p:sp>
        <p:nvSpPr>
          <p:cNvPr id="15" name="TextBox 14">
            <a:extLst>
              <a:ext uri="{FF2B5EF4-FFF2-40B4-BE49-F238E27FC236}">
                <a16:creationId xmlns:a16="http://schemas.microsoft.com/office/drawing/2014/main" id="{CB960583-0B76-4D83-F0BA-A8C7DD371A76}"/>
              </a:ext>
            </a:extLst>
          </p:cNvPr>
          <p:cNvSpPr txBox="1"/>
          <p:nvPr/>
        </p:nvSpPr>
        <p:spPr>
          <a:xfrm>
            <a:off x="4447543" y="4967224"/>
            <a:ext cx="631671" cy="150886"/>
          </a:xfrm>
          <a:prstGeom prst="rect">
            <a:avLst/>
          </a:prstGeom>
        </p:spPr>
        <p:txBody>
          <a:bodyPr vert="horz" wrap="square" lIns="0" tIns="0" rIns="0" bIns="0" rtlCol="0">
            <a:noAutofit/>
          </a:bodyPr>
          <a:lstStyle/>
          <a:p>
            <a:pPr algn="l">
              <a:spcAft>
                <a:spcPts val="400"/>
              </a:spcAft>
            </a:pPr>
            <a:r>
              <a:rPr lang="en-US" sz="900"/>
              <a:t>Engineering</a:t>
            </a:r>
            <a:endParaRPr lang="en-US" sz="800"/>
          </a:p>
        </p:txBody>
      </p:sp>
      <p:sp>
        <p:nvSpPr>
          <p:cNvPr id="52" name="TextBox 51">
            <a:extLst>
              <a:ext uri="{FF2B5EF4-FFF2-40B4-BE49-F238E27FC236}">
                <a16:creationId xmlns:a16="http://schemas.microsoft.com/office/drawing/2014/main" id="{F84AE94C-3B32-4919-8085-A8E0BB263FB3}"/>
              </a:ext>
            </a:extLst>
          </p:cNvPr>
          <p:cNvSpPr txBox="1"/>
          <p:nvPr/>
        </p:nvSpPr>
        <p:spPr>
          <a:xfrm>
            <a:off x="5097101" y="4972344"/>
            <a:ext cx="526992" cy="148893"/>
          </a:xfrm>
          <a:prstGeom prst="rect">
            <a:avLst/>
          </a:prstGeom>
        </p:spPr>
        <p:txBody>
          <a:bodyPr vert="horz" wrap="square" lIns="0" tIns="0" rIns="0" bIns="0" rtlCol="0">
            <a:noAutofit/>
          </a:bodyPr>
          <a:lstStyle/>
          <a:p>
            <a:pPr algn="ctr">
              <a:spcAft>
                <a:spcPts val="400"/>
              </a:spcAft>
            </a:pPr>
            <a:r>
              <a:rPr lang="en-US" sz="900"/>
              <a:t>Support</a:t>
            </a:r>
          </a:p>
        </p:txBody>
      </p:sp>
      <p:sp>
        <p:nvSpPr>
          <p:cNvPr id="56" name="TextBox 55">
            <a:extLst>
              <a:ext uri="{FF2B5EF4-FFF2-40B4-BE49-F238E27FC236}">
                <a16:creationId xmlns:a16="http://schemas.microsoft.com/office/drawing/2014/main" id="{D5723814-1A24-7CCE-EF1B-4E2EB64E3346}"/>
              </a:ext>
            </a:extLst>
          </p:cNvPr>
          <p:cNvSpPr txBox="1"/>
          <p:nvPr/>
        </p:nvSpPr>
        <p:spPr>
          <a:xfrm>
            <a:off x="7479759" y="1718612"/>
            <a:ext cx="390810" cy="146842"/>
          </a:xfrm>
          <a:prstGeom prst="rect">
            <a:avLst/>
          </a:prstGeom>
        </p:spPr>
        <p:txBody>
          <a:bodyPr vert="horz" wrap="square" lIns="0" tIns="0" rIns="0" bIns="0" rtlCol="0">
            <a:noAutofit/>
          </a:bodyPr>
          <a:lstStyle/>
          <a:p>
            <a:pPr algn="l"/>
            <a:r>
              <a:rPr lang="en-US" sz="1400"/>
              <a:t>VM</a:t>
            </a:r>
            <a:endParaRPr lang="en-IN" sz="1400"/>
          </a:p>
        </p:txBody>
      </p:sp>
      <p:sp>
        <p:nvSpPr>
          <p:cNvPr id="16" name="Oval 15">
            <a:extLst>
              <a:ext uri="{FF2B5EF4-FFF2-40B4-BE49-F238E27FC236}">
                <a16:creationId xmlns:a16="http://schemas.microsoft.com/office/drawing/2014/main" id="{04F545AD-75E9-004A-70F6-370E2ABBF4A1}"/>
              </a:ext>
            </a:extLst>
          </p:cNvPr>
          <p:cNvSpPr/>
          <p:nvPr/>
        </p:nvSpPr>
        <p:spPr>
          <a:xfrm>
            <a:off x="9988854" y="222422"/>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New</a:t>
            </a:r>
          </a:p>
        </p:txBody>
      </p:sp>
      <p:pic>
        <p:nvPicPr>
          <p:cNvPr id="26" name="Picture 25">
            <a:extLst>
              <a:ext uri="{FF2B5EF4-FFF2-40B4-BE49-F238E27FC236}">
                <a16:creationId xmlns:a16="http://schemas.microsoft.com/office/drawing/2014/main" id="{3A9DD37E-1BDD-33E8-8DB7-363E0E77E306}"/>
              </a:ext>
            </a:extLst>
          </p:cNvPr>
          <p:cNvPicPr>
            <a:picLocks noChangeAspect="1"/>
          </p:cNvPicPr>
          <p:nvPr/>
        </p:nvPicPr>
        <p:blipFill>
          <a:blip r:embed="rId8"/>
          <a:stretch>
            <a:fillRect/>
          </a:stretch>
        </p:blipFill>
        <p:spPr>
          <a:xfrm>
            <a:off x="2806389" y="3612492"/>
            <a:ext cx="538388" cy="361360"/>
          </a:xfrm>
          <a:prstGeom prst="rect">
            <a:avLst/>
          </a:prstGeom>
        </p:spPr>
      </p:pic>
      <p:pic>
        <p:nvPicPr>
          <p:cNvPr id="32" name="Picture 14">
            <a:extLst>
              <a:ext uri="{FF2B5EF4-FFF2-40B4-BE49-F238E27FC236}">
                <a16:creationId xmlns:a16="http://schemas.microsoft.com/office/drawing/2014/main" id="{233873E4-0D7C-4D66-067A-FA7A287C549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3591" y="3696198"/>
            <a:ext cx="705365" cy="24234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Appdynamics Logo PNG Vector (EPS) Free Download">
            <a:extLst>
              <a:ext uri="{FF2B5EF4-FFF2-40B4-BE49-F238E27FC236}">
                <a16:creationId xmlns:a16="http://schemas.microsoft.com/office/drawing/2014/main" id="{6BEC5630-F79F-1A58-75C8-D3E6CEB579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00603" y="4145670"/>
            <a:ext cx="322166" cy="4035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DF5B1A9-1A8D-1739-0E07-793FD3CAE04C}"/>
              </a:ext>
            </a:extLst>
          </p:cNvPr>
          <p:cNvSpPr/>
          <p:nvPr/>
        </p:nvSpPr>
        <p:spPr>
          <a:xfrm>
            <a:off x="3807391" y="5177774"/>
            <a:ext cx="1830628" cy="685688"/>
          </a:xfrm>
          <a:prstGeom prst="rect">
            <a:avLst/>
          </a:prstGeom>
          <a:solidFill>
            <a:schemeClr val="bg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2000" err="1"/>
          </a:p>
        </p:txBody>
      </p:sp>
      <p:sp>
        <p:nvSpPr>
          <p:cNvPr id="58" name="Rectangle 57">
            <a:extLst>
              <a:ext uri="{FF2B5EF4-FFF2-40B4-BE49-F238E27FC236}">
                <a16:creationId xmlns:a16="http://schemas.microsoft.com/office/drawing/2014/main" id="{93C78B65-0D3C-4D1F-5A7C-7A7546446F93}"/>
              </a:ext>
            </a:extLst>
          </p:cNvPr>
          <p:cNvSpPr/>
          <p:nvPr/>
        </p:nvSpPr>
        <p:spPr>
          <a:xfrm>
            <a:off x="3825833" y="5172530"/>
            <a:ext cx="1812186" cy="23399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100" b="1"/>
              <a:t>SPLUNK ITSI</a:t>
            </a:r>
          </a:p>
        </p:txBody>
      </p:sp>
      <p:sp>
        <p:nvSpPr>
          <p:cNvPr id="158" name="Rectangle 157">
            <a:extLst>
              <a:ext uri="{FF2B5EF4-FFF2-40B4-BE49-F238E27FC236}">
                <a16:creationId xmlns:a16="http://schemas.microsoft.com/office/drawing/2014/main" id="{EEC399FA-A1E0-1322-8A5A-807934AFF1EB}"/>
              </a:ext>
            </a:extLst>
          </p:cNvPr>
          <p:cNvSpPr/>
          <p:nvPr/>
        </p:nvSpPr>
        <p:spPr>
          <a:xfrm>
            <a:off x="3916724" y="5662724"/>
            <a:ext cx="1556437" cy="142464"/>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0F1C50"/>
                </a:solidFill>
                <a:effectLst/>
                <a:uLnTx/>
                <a:uFillTx/>
                <a:latin typeface="Arial"/>
                <a:cs typeface="+mn-cs"/>
              </a:rPr>
              <a:t>Central Reference Data</a:t>
            </a:r>
            <a:endParaRPr kumimoji="1" lang="en-IN" sz="1000" b="1" i="0" u="none" strike="noStrike" kern="0" cap="none" spc="0" normalizeH="0" baseline="0" noProof="0">
              <a:ln>
                <a:noFill/>
              </a:ln>
              <a:solidFill>
                <a:srgbClr val="0F1C50"/>
              </a:solidFill>
              <a:effectLst/>
              <a:uLnTx/>
              <a:uFillTx/>
              <a:latin typeface="Arial"/>
              <a:cs typeface="+mn-cs"/>
            </a:endParaRPr>
          </a:p>
        </p:txBody>
      </p:sp>
      <p:sp>
        <p:nvSpPr>
          <p:cNvPr id="1113" name="Rectangle 1112">
            <a:extLst>
              <a:ext uri="{FF2B5EF4-FFF2-40B4-BE49-F238E27FC236}">
                <a16:creationId xmlns:a16="http://schemas.microsoft.com/office/drawing/2014/main" id="{9F96A158-D87A-3DF8-3CE2-61F541C6A46E}"/>
              </a:ext>
            </a:extLst>
          </p:cNvPr>
          <p:cNvSpPr/>
          <p:nvPr/>
        </p:nvSpPr>
        <p:spPr>
          <a:xfrm>
            <a:off x="3916725" y="5466951"/>
            <a:ext cx="1556436" cy="142464"/>
          </a:xfrm>
          <a:prstGeom prst="rect">
            <a:avLst/>
          </a:prstGeom>
          <a:solidFill>
            <a:srgbClr val="FFFFFF"/>
          </a:solidFill>
          <a:ln w="3175" cap="flat" cmpd="sng" algn="ctr">
            <a:solidFill>
              <a:srgbClr val="404040">
                <a:lumMod val="20000"/>
                <a:lumOff val="8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IN" sz="1000" b="0" i="0" u="none" strike="noStrike" kern="0" cap="none" spc="0" normalizeH="0" baseline="0" noProof="0">
                <a:ln>
                  <a:noFill/>
                </a:ln>
                <a:solidFill>
                  <a:srgbClr val="0F1C50"/>
                </a:solidFill>
                <a:effectLst/>
                <a:uLnTx/>
                <a:uFillTx/>
                <a:latin typeface="Arial"/>
                <a:cs typeface="+mn-cs"/>
              </a:rPr>
              <a:t>Unified Dashboards</a:t>
            </a:r>
            <a:endParaRPr kumimoji="1" lang="en-IN" sz="1000" b="1" i="0" u="none" strike="noStrike" kern="0" cap="none" spc="0" normalizeH="0" baseline="0" noProof="0">
              <a:ln>
                <a:noFill/>
              </a:ln>
              <a:solidFill>
                <a:srgbClr val="0F1C50"/>
              </a:solidFill>
              <a:effectLst/>
              <a:uLnTx/>
              <a:uFillTx/>
              <a:latin typeface="Arial"/>
              <a:cs typeface="+mn-cs"/>
            </a:endParaRPr>
          </a:p>
        </p:txBody>
      </p:sp>
      <p:sp>
        <p:nvSpPr>
          <p:cNvPr id="61" name="TextBox 60">
            <a:extLst>
              <a:ext uri="{FF2B5EF4-FFF2-40B4-BE49-F238E27FC236}">
                <a16:creationId xmlns:a16="http://schemas.microsoft.com/office/drawing/2014/main" id="{6213BE19-3BE8-6CF8-39C7-0F49B99B64A1}"/>
              </a:ext>
            </a:extLst>
          </p:cNvPr>
          <p:cNvSpPr txBox="1"/>
          <p:nvPr/>
        </p:nvSpPr>
        <p:spPr>
          <a:xfrm>
            <a:off x="6537084" y="2924048"/>
            <a:ext cx="2629527" cy="2277547"/>
          </a:xfrm>
          <a:prstGeom prst="rect">
            <a:avLst/>
          </a:prstGeom>
          <a:noFill/>
        </p:spPr>
        <p:txBody>
          <a:bodyPr wrap="square">
            <a:spAutoFit/>
          </a:bodyPr>
          <a:lstStyle/>
          <a:p>
            <a:pPr>
              <a:spcBef>
                <a:spcPts val="200"/>
              </a:spcBef>
              <a:spcAft>
                <a:spcPts val="200"/>
              </a:spcAft>
            </a:pPr>
            <a:r>
              <a:rPr lang="en-IN" sz="1200" b="1">
                <a:solidFill>
                  <a:schemeClr val="tx1"/>
                </a:solidFill>
              </a:rPr>
              <a:t>Process monitoring </a:t>
            </a:r>
            <a:r>
              <a:rPr lang="en-IN" sz="1200">
                <a:solidFill>
                  <a:schemeClr val="tx1"/>
                </a:solidFill>
              </a:rPr>
              <a:t>to be switched from </a:t>
            </a:r>
            <a:r>
              <a:rPr lang="en-IN" sz="1200" b="1">
                <a:solidFill>
                  <a:schemeClr val="tx1"/>
                </a:solidFill>
              </a:rPr>
              <a:t>Patrol to AppDynamics</a:t>
            </a:r>
          </a:p>
          <a:p>
            <a:pPr>
              <a:spcBef>
                <a:spcPts val="200"/>
              </a:spcBef>
              <a:spcAft>
                <a:spcPts val="200"/>
              </a:spcAft>
            </a:pPr>
            <a:r>
              <a:rPr lang="en-IN" sz="1200" b="1">
                <a:solidFill>
                  <a:schemeClr val="tx1"/>
                </a:solidFill>
              </a:rPr>
              <a:t>Log monitoring </a:t>
            </a:r>
            <a:r>
              <a:rPr lang="en-IN" sz="1200">
                <a:solidFill>
                  <a:schemeClr val="tx1"/>
                </a:solidFill>
              </a:rPr>
              <a:t>to be switched from </a:t>
            </a:r>
            <a:r>
              <a:rPr lang="en-IN" sz="1200" b="1">
                <a:solidFill>
                  <a:schemeClr val="tx1"/>
                </a:solidFill>
              </a:rPr>
              <a:t>Patrol to Splunk</a:t>
            </a:r>
            <a:endParaRPr lang="en-IN" sz="1200">
              <a:solidFill>
                <a:schemeClr val="tx1"/>
              </a:solidFill>
            </a:endParaRPr>
          </a:p>
          <a:p>
            <a:pPr>
              <a:spcBef>
                <a:spcPts val="200"/>
              </a:spcBef>
              <a:spcAft>
                <a:spcPts val="200"/>
              </a:spcAft>
            </a:pPr>
            <a:r>
              <a:rPr lang="en-IN" sz="1200" b="1">
                <a:solidFill>
                  <a:schemeClr val="tx1"/>
                </a:solidFill>
              </a:rPr>
              <a:t>One dashboard tool (Splunk ITSI) </a:t>
            </a:r>
            <a:r>
              <a:rPr lang="en-IN" sz="1200">
                <a:solidFill>
                  <a:schemeClr val="tx1"/>
                </a:solidFill>
              </a:rPr>
              <a:t>for all applications with consolidated data from all monitoring tools.</a:t>
            </a:r>
            <a:endParaRPr lang="en-IN" sz="1200" b="1">
              <a:solidFill>
                <a:schemeClr val="tx1"/>
              </a:solidFill>
            </a:endParaRPr>
          </a:p>
          <a:p>
            <a:pPr>
              <a:spcBef>
                <a:spcPts val="200"/>
              </a:spcBef>
              <a:spcAft>
                <a:spcPts val="200"/>
              </a:spcAft>
            </a:pPr>
            <a:r>
              <a:rPr lang="en-IN" sz="1200" b="1">
                <a:solidFill>
                  <a:schemeClr val="tx1"/>
                </a:solidFill>
              </a:rPr>
              <a:t>Automation</a:t>
            </a:r>
            <a:r>
              <a:rPr lang="en-IN" sz="1200">
                <a:solidFill>
                  <a:schemeClr val="tx1"/>
                </a:solidFill>
              </a:rPr>
              <a:t> use cases to be implemented with improved tool utilisation, </a:t>
            </a:r>
            <a:r>
              <a:rPr lang="en-IN" sz="1200" b="1" err="1">
                <a:solidFill>
                  <a:schemeClr val="tx1"/>
                </a:solidFill>
              </a:rPr>
              <a:t>xMatters</a:t>
            </a:r>
            <a:r>
              <a:rPr lang="en-IN" sz="1200">
                <a:solidFill>
                  <a:schemeClr val="tx1"/>
                </a:solidFill>
              </a:rPr>
              <a:t> to be leveraged </a:t>
            </a:r>
            <a:r>
              <a:rPr lang="en-IN" sz="1200" b="1">
                <a:solidFill>
                  <a:schemeClr val="tx1"/>
                </a:solidFill>
              </a:rPr>
              <a:t>for self-healing.</a:t>
            </a:r>
          </a:p>
        </p:txBody>
      </p:sp>
      <p:sp>
        <p:nvSpPr>
          <p:cNvPr id="1025" name="TextBox 1024">
            <a:extLst>
              <a:ext uri="{FF2B5EF4-FFF2-40B4-BE49-F238E27FC236}">
                <a16:creationId xmlns:a16="http://schemas.microsoft.com/office/drawing/2014/main" id="{26F5E667-E6CE-C436-200F-FA027B8865B4}"/>
              </a:ext>
            </a:extLst>
          </p:cNvPr>
          <p:cNvSpPr txBox="1"/>
          <p:nvPr/>
        </p:nvSpPr>
        <p:spPr>
          <a:xfrm>
            <a:off x="6272124" y="2907207"/>
            <a:ext cx="531732" cy="646331"/>
          </a:xfrm>
          <a:prstGeom prst="rect">
            <a:avLst/>
          </a:prstGeom>
          <a:noFill/>
        </p:spPr>
        <p:txBody>
          <a:bodyPr wrap="square">
            <a:spAutoFit/>
          </a:bodyPr>
          <a:lstStyle/>
          <a:p>
            <a:r>
              <a:rPr lang="en-IN">
                <a:sym typeface="Wingdings" panose="05000000000000000000" pitchFamily="2" charset="2"/>
              </a:rPr>
              <a:t></a:t>
            </a:r>
            <a:endParaRPr lang="en-GB"/>
          </a:p>
          <a:p>
            <a:endParaRPr lang="en-GB"/>
          </a:p>
        </p:txBody>
      </p:sp>
      <p:sp>
        <p:nvSpPr>
          <p:cNvPr id="1027" name="TextBox 1026">
            <a:extLst>
              <a:ext uri="{FF2B5EF4-FFF2-40B4-BE49-F238E27FC236}">
                <a16:creationId xmlns:a16="http://schemas.microsoft.com/office/drawing/2014/main" id="{8D21B80F-09CB-6C65-AF73-F6E20CE05F4C}"/>
              </a:ext>
            </a:extLst>
          </p:cNvPr>
          <p:cNvSpPr txBox="1"/>
          <p:nvPr/>
        </p:nvSpPr>
        <p:spPr>
          <a:xfrm>
            <a:off x="6246249" y="3950011"/>
            <a:ext cx="292864" cy="369332"/>
          </a:xfrm>
          <a:prstGeom prst="rect">
            <a:avLst/>
          </a:prstGeom>
          <a:noFill/>
        </p:spPr>
        <p:txBody>
          <a:bodyPr wrap="square">
            <a:spAutoFit/>
          </a:bodyPr>
          <a:lstStyle/>
          <a:p>
            <a:r>
              <a:rPr lang="en-IN">
                <a:sym typeface="Wingdings" panose="05000000000000000000" pitchFamily="2" charset="2"/>
              </a:rPr>
              <a:t></a:t>
            </a:r>
            <a:endParaRPr lang="en-GB"/>
          </a:p>
        </p:txBody>
      </p:sp>
      <p:sp>
        <p:nvSpPr>
          <p:cNvPr id="1029" name="TextBox 1028">
            <a:extLst>
              <a:ext uri="{FF2B5EF4-FFF2-40B4-BE49-F238E27FC236}">
                <a16:creationId xmlns:a16="http://schemas.microsoft.com/office/drawing/2014/main" id="{B0D4B56F-6838-490E-394D-583E5632E566}"/>
              </a:ext>
            </a:extLst>
          </p:cNvPr>
          <p:cNvSpPr txBox="1"/>
          <p:nvPr/>
        </p:nvSpPr>
        <p:spPr>
          <a:xfrm>
            <a:off x="6238919" y="4680759"/>
            <a:ext cx="811562" cy="369332"/>
          </a:xfrm>
          <a:prstGeom prst="rect">
            <a:avLst/>
          </a:prstGeom>
          <a:noFill/>
        </p:spPr>
        <p:txBody>
          <a:bodyPr wrap="square">
            <a:spAutoFit/>
          </a:bodyPr>
          <a:lstStyle/>
          <a:p>
            <a:r>
              <a:rPr lang="en-IN">
                <a:sym typeface="Wingdings" panose="05000000000000000000" pitchFamily="2" charset="2"/>
              </a:rPr>
              <a:t></a:t>
            </a:r>
            <a:endParaRPr lang="en-GB"/>
          </a:p>
        </p:txBody>
      </p:sp>
      <p:sp>
        <p:nvSpPr>
          <p:cNvPr id="1031" name="TextBox 1030">
            <a:extLst>
              <a:ext uri="{FF2B5EF4-FFF2-40B4-BE49-F238E27FC236}">
                <a16:creationId xmlns:a16="http://schemas.microsoft.com/office/drawing/2014/main" id="{95E535B4-1682-2F24-5A60-20833CCDC7F0}"/>
              </a:ext>
            </a:extLst>
          </p:cNvPr>
          <p:cNvSpPr txBox="1"/>
          <p:nvPr/>
        </p:nvSpPr>
        <p:spPr>
          <a:xfrm>
            <a:off x="6252836" y="3540480"/>
            <a:ext cx="495949" cy="369332"/>
          </a:xfrm>
          <a:prstGeom prst="rect">
            <a:avLst/>
          </a:prstGeom>
          <a:noFill/>
        </p:spPr>
        <p:txBody>
          <a:bodyPr wrap="square">
            <a:spAutoFit/>
          </a:bodyPr>
          <a:lstStyle/>
          <a:p>
            <a:r>
              <a:rPr lang="en-IN">
                <a:sym typeface="Wingdings" panose="05000000000000000000" pitchFamily="2" charset="2"/>
              </a:rPr>
              <a:t></a:t>
            </a:r>
            <a:endParaRPr lang="en-GB"/>
          </a:p>
        </p:txBody>
      </p:sp>
      <p:sp>
        <p:nvSpPr>
          <p:cNvPr id="1033" name="TextBox 1032">
            <a:extLst>
              <a:ext uri="{FF2B5EF4-FFF2-40B4-BE49-F238E27FC236}">
                <a16:creationId xmlns:a16="http://schemas.microsoft.com/office/drawing/2014/main" id="{2712DFC1-E388-D11E-8AE7-28ED948C0EF0}"/>
              </a:ext>
            </a:extLst>
          </p:cNvPr>
          <p:cNvSpPr txBox="1"/>
          <p:nvPr/>
        </p:nvSpPr>
        <p:spPr>
          <a:xfrm>
            <a:off x="5536355" y="3102379"/>
            <a:ext cx="531732" cy="646331"/>
          </a:xfrm>
          <a:prstGeom prst="rect">
            <a:avLst/>
          </a:prstGeom>
          <a:noFill/>
        </p:spPr>
        <p:txBody>
          <a:bodyPr wrap="square">
            <a:spAutoFit/>
          </a:bodyPr>
          <a:lstStyle/>
          <a:p>
            <a:r>
              <a:rPr lang="en-IN">
                <a:sym typeface="Wingdings" panose="05000000000000000000" pitchFamily="2" charset="2"/>
              </a:rPr>
              <a:t></a:t>
            </a:r>
            <a:endParaRPr lang="en-GB"/>
          </a:p>
          <a:p>
            <a:endParaRPr lang="en-GB"/>
          </a:p>
        </p:txBody>
      </p:sp>
      <p:sp>
        <p:nvSpPr>
          <p:cNvPr id="1036" name="TextBox 1035">
            <a:extLst>
              <a:ext uri="{FF2B5EF4-FFF2-40B4-BE49-F238E27FC236}">
                <a16:creationId xmlns:a16="http://schemas.microsoft.com/office/drawing/2014/main" id="{BD7F5333-597E-7B25-1D39-8ABDF1016D50}"/>
              </a:ext>
            </a:extLst>
          </p:cNvPr>
          <p:cNvSpPr txBox="1"/>
          <p:nvPr/>
        </p:nvSpPr>
        <p:spPr>
          <a:xfrm>
            <a:off x="5534964" y="3598776"/>
            <a:ext cx="495949" cy="369332"/>
          </a:xfrm>
          <a:prstGeom prst="rect">
            <a:avLst/>
          </a:prstGeom>
          <a:noFill/>
        </p:spPr>
        <p:txBody>
          <a:bodyPr wrap="square">
            <a:spAutoFit/>
          </a:bodyPr>
          <a:lstStyle/>
          <a:p>
            <a:r>
              <a:rPr lang="en-IN">
                <a:sym typeface="Wingdings" panose="05000000000000000000" pitchFamily="2" charset="2"/>
              </a:rPr>
              <a:t></a:t>
            </a:r>
            <a:endParaRPr lang="en-GB"/>
          </a:p>
        </p:txBody>
      </p:sp>
      <p:sp>
        <p:nvSpPr>
          <p:cNvPr id="1037" name="TextBox 1036">
            <a:extLst>
              <a:ext uri="{FF2B5EF4-FFF2-40B4-BE49-F238E27FC236}">
                <a16:creationId xmlns:a16="http://schemas.microsoft.com/office/drawing/2014/main" id="{366D8D12-DE3A-9698-B908-4FE816AB988F}"/>
              </a:ext>
            </a:extLst>
          </p:cNvPr>
          <p:cNvSpPr txBox="1"/>
          <p:nvPr/>
        </p:nvSpPr>
        <p:spPr>
          <a:xfrm>
            <a:off x="5554954" y="5099499"/>
            <a:ext cx="292864" cy="369332"/>
          </a:xfrm>
          <a:prstGeom prst="rect">
            <a:avLst/>
          </a:prstGeom>
          <a:noFill/>
        </p:spPr>
        <p:txBody>
          <a:bodyPr wrap="square">
            <a:spAutoFit/>
          </a:bodyPr>
          <a:lstStyle/>
          <a:p>
            <a:r>
              <a:rPr lang="en-IN">
                <a:sym typeface="Wingdings" panose="05000000000000000000" pitchFamily="2" charset="2"/>
              </a:rPr>
              <a:t></a:t>
            </a:r>
            <a:endParaRPr lang="en-GB"/>
          </a:p>
        </p:txBody>
      </p:sp>
      <p:sp>
        <p:nvSpPr>
          <p:cNvPr id="1039" name="TextBox 1038">
            <a:extLst>
              <a:ext uri="{FF2B5EF4-FFF2-40B4-BE49-F238E27FC236}">
                <a16:creationId xmlns:a16="http://schemas.microsoft.com/office/drawing/2014/main" id="{B7F3CF83-B241-92B9-61C5-A53A49154183}"/>
              </a:ext>
            </a:extLst>
          </p:cNvPr>
          <p:cNvSpPr txBox="1"/>
          <p:nvPr/>
        </p:nvSpPr>
        <p:spPr>
          <a:xfrm>
            <a:off x="5534964" y="5934677"/>
            <a:ext cx="811562" cy="369332"/>
          </a:xfrm>
          <a:prstGeom prst="rect">
            <a:avLst/>
          </a:prstGeom>
          <a:noFill/>
        </p:spPr>
        <p:txBody>
          <a:bodyPr wrap="square">
            <a:spAutoFit/>
          </a:bodyPr>
          <a:lstStyle/>
          <a:p>
            <a:r>
              <a:rPr lang="en-IN">
                <a:sym typeface="Wingdings" panose="05000000000000000000" pitchFamily="2" charset="2"/>
              </a:rPr>
              <a:t></a:t>
            </a:r>
            <a:endParaRPr lang="en-GB"/>
          </a:p>
        </p:txBody>
      </p:sp>
      <p:sp>
        <p:nvSpPr>
          <p:cNvPr id="60" name="Rectangle 59">
            <a:extLst>
              <a:ext uri="{FF2B5EF4-FFF2-40B4-BE49-F238E27FC236}">
                <a16:creationId xmlns:a16="http://schemas.microsoft.com/office/drawing/2014/main" id="{106517DB-0C26-5B4D-D56B-4B25D0785F0D}"/>
              </a:ext>
            </a:extLst>
          </p:cNvPr>
          <p:cNvSpPr/>
          <p:nvPr/>
        </p:nvSpPr>
        <p:spPr>
          <a:xfrm>
            <a:off x="3782854" y="4777265"/>
            <a:ext cx="1881205" cy="33483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2000" err="1"/>
          </a:p>
        </p:txBody>
      </p:sp>
      <p:sp>
        <p:nvSpPr>
          <p:cNvPr id="1040" name="Rectangle 1039">
            <a:extLst>
              <a:ext uri="{FF2B5EF4-FFF2-40B4-BE49-F238E27FC236}">
                <a16:creationId xmlns:a16="http://schemas.microsoft.com/office/drawing/2014/main" id="{5E3492C6-F62D-037E-C3AB-F5355D744A35}"/>
              </a:ext>
            </a:extLst>
          </p:cNvPr>
          <p:cNvSpPr/>
          <p:nvPr/>
        </p:nvSpPr>
        <p:spPr>
          <a:xfrm>
            <a:off x="6018112" y="5354739"/>
            <a:ext cx="4216645" cy="20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accent5"/>
                </a:solidFill>
              </a:rPr>
              <a:t>2024</a:t>
            </a:r>
          </a:p>
        </p:txBody>
      </p:sp>
      <p:sp>
        <p:nvSpPr>
          <p:cNvPr id="1041" name="Rectangle 1040">
            <a:extLst>
              <a:ext uri="{FF2B5EF4-FFF2-40B4-BE49-F238E27FC236}">
                <a16:creationId xmlns:a16="http://schemas.microsoft.com/office/drawing/2014/main" id="{15428429-9D11-99CD-8605-67051CDF36F7}"/>
              </a:ext>
            </a:extLst>
          </p:cNvPr>
          <p:cNvSpPr/>
          <p:nvPr/>
        </p:nvSpPr>
        <p:spPr>
          <a:xfrm>
            <a:off x="10335260" y="5347030"/>
            <a:ext cx="1480932" cy="20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accent5"/>
                </a:solidFill>
              </a:rPr>
              <a:t>After 2024</a:t>
            </a:r>
          </a:p>
        </p:txBody>
      </p:sp>
      <p:sp>
        <p:nvSpPr>
          <p:cNvPr id="1042" name="Rectangle 1041">
            <a:extLst>
              <a:ext uri="{FF2B5EF4-FFF2-40B4-BE49-F238E27FC236}">
                <a16:creationId xmlns:a16="http://schemas.microsoft.com/office/drawing/2014/main" id="{C9692DC2-BF98-B2BB-F87C-D97E57472268}"/>
              </a:ext>
            </a:extLst>
          </p:cNvPr>
          <p:cNvSpPr/>
          <p:nvPr/>
        </p:nvSpPr>
        <p:spPr>
          <a:xfrm>
            <a:off x="7238671" y="5594765"/>
            <a:ext cx="1545353" cy="853186"/>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900">
                <a:solidFill>
                  <a:schemeClr val="tx1"/>
                </a:solidFill>
              </a:rPr>
              <a:t>Post approval from ITSOs and App owners, </a:t>
            </a:r>
            <a:r>
              <a:rPr lang="en-US" sz="900" b="1">
                <a:solidFill>
                  <a:schemeClr val="tx1"/>
                </a:solidFill>
              </a:rPr>
              <a:t>incident creation</a:t>
            </a:r>
            <a:r>
              <a:rPr lang="en-US" sz="900">
                <a:solidFill>
                  <a:schemeClr val="tx1"/>
                </a:solidFill>
              </a:rPr>
              <a:t> in SNOW will be migrated to Splunk/AppD from PATROL</a:t>
            </a:r>
          </a:p>
        </p:txBody>
      </p:sp>
      <p:sp>
        <p:nvSpPr>
          <p:cNvPr id="1043" name="Rectangle 1042">
            <a:extLst>
              <a:ext uri="{FF2B5EF4-FFF2-40B4-BE49-F238E27FC236}">
                <a16:creationId xmlns:a16="http://schemas.microsoft.com/office/drawing/2014/main" id="{E6969024-207F-7D01-2688-DFDD504D2D58}"/>
              </a:ext>
            </a:extLst>
          </p:cNvPr>
          <p:cNvSpPr/>
          <p:nvPr/>
        </p:nvSpPr>
        <p:spPr>
          <a:xfrm>
            <a:off x="6030913" y="5594766"/>
            <a:ext cx="1139549" cy="861968"/>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900" b="1">
                <a:solidFill>
                  <a:schemeClr val="tx1"/>
                </a:solidFill>
              </a:rPr>
              <a:t>Monitoring setup </a:t>
            </a:r>
            <a:r>
              <a:rPr lang="en-US" sz="900">
                <a:solidFill>
                  <a:schemeClr val="tx1"/>
                </a:solidFill>
              </a:rPr>
              <a:t>in Splunk/AppD for Tier 0 services</a:t>
            </a:r>
          </a:p>
        </p:txBody>
      </p:sp>
      <p:sp>
        <p:nvSpPr>
          <p:cNvPr id="1048" name="Rectangle 1047">
            <a:extLst>
              <a:ext uri="{FF2B5EF4-FFF2-40B4-BE49-F238E27FC236}">
                <a16:creationId xmlns:a16="http://schemas.microsoft.com/office/drawing/2014/main" id="{8AD10686-8C07-E88A-B5E3-5C38E0EC7F38}"/>
              </a:ext>
            </a:extLst>
          </p:cNvPr>
          <p:cNvSpPr/>
          <p:nvPr/>
        </p:nvSpPr>
        <p:spPr>
          <a:xfrm>
            <a:off x="8846703" y="5594765"/>
            <a:ext cx="1388054" cy="478399"/>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900" b="1">
                <a:solidFill>
                  <a:schemeClr val="tx1"/>
                </a:solidFill>
              </a:rPr>
              <a:t>Incident Generation </a:t>
            </a:r>
            <a:r>
              <a:rPr lang="en-US" sz="900">
                <a:solidFill>
                  <a:schemeClr val="tx1"/>
                </a:solidFill>
              </a:rPr>
              <a:t>via SNOW through Splunk/AppD </a:t>
            </a:r>
          </a:p>
        </p:txBody>
      </p:sp>
      <p:sp>
        <p:nvSpPr>
          <p:cNvPr id="1049" name="Rectangle 1048">
            <a:extLst>
              <a:ext uri="{FF2B5EF4-FFF2-40B4-BE49-F238E27FC236}">
                <a16:creationId xmlns:a16="http://schemas.microsoft.com/office/drawing/2014/main" id="{CCA3E3C2-B076-A2F6-FAF9-BA52CF9E059E}"/>
              </a:ext>
            </a:extLst>
          </p:cNvPr>
          <p:cNvSpPr/>
          <p:nvPr/>
        </p:nvSpPr>
        <p:spPr>
          <a:xfrm>
            <a:off x="10335260" y="5594765"/>
            <a:ext cx="1496339" cy="838434"/>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900">
                <a:solidFill>
                  <a:schemeClr val="tx1"/>
                </a:solidFill>
              </a:rPr>
              <a:t>Post Splunk/AppD alerting approvals for working &amp; coverage, PATROL alert monitoring to be switched off</a:t>
            </a:r>
          </a:p>
        </p:txBody>
      </p:sp>
      <p:sp>
        <p:nvSpPr>
          <p:cNvPr id="1050" name="Rectangle 1049">
            <a:extLst>
              <a:ext uri="{FF2B5EF4-FFF2-40B4-BE49-F238E27FC236}">
                <a16:creationId xmlns:a16="http://schemas.microsoft.com/office/drawing/2014/main" id="{7B8BFC54-F13D-6D0C-F9FA-6A8AD2EEAD0A}"/>
              </a:ext>
            </a:extLst>
          </p:cNvPr>
          <p:cNvSpPr/>
          <p:nvPr/>
        </p:nvSpPr>
        <p:spPr>
          <a:xfrm>
            <a:off x="8846702" y="6139315"/>
            <a:ext cx="1388055" cy="313128"/>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900" b="1">
                <a:solidFill>
                  <a:schemeClr val="tx1"/>
                </a:solidFill>
              </a:rPr>
              <a:t>Alert setup continues </a:t>
            </a:r>
            <a:r>
              <a:rPr lang="en-US" sz="900">
                <a:solidFill>
                  <a:schemeClr val="tx1"/>
                </a:solidFill>
              </a:rPr>
              <a:t>in PATROL</a:t>
            </a:r>
          </a:p>
        </p:txBody>
      </p:sp>
    </p:spTree>
    <p:extLst>
      <p:ext uri="{BB962C8B-B14F-4D97-AF65-F5344CB8AC3E}">
        <p14:creationId xmlns:p14="http://schemas.microsoft.com/office/powerpoint/2010/main" val="329633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24F8C2E-B418-D64C-8400-F3CE78EE0056}"/>
              </a:ext>
            </a:extLst>
          </p:cNvPr>
          <p:cNvCxnSpPr>
            <a:cxnSpLocks/>
          </p:cNvCxnSpPr>
          <p:nvPr/>
        </p:nvCxnSpPr>
        <p:spPr>
          <a:xfrm>
            <a:off x="245017" y="3040321"/>
            <a:ext cx="11600699" cy="0"/>
          </a:xfrm>
          <a:prstGeom prst="line">
            <a:avLst/>
          </a:prstGeom>
          <a:ln>
            <a:solidFill>
              <a:schemeClr val="accent6">
                <a:lumMod val="20000"/>
                <a:lumOff val="80000"/>
              </a:schemeClr>
            </a:solidFill>
          </a:ln>
        </p:spPr>
        <p:style>
          <a:lnRef idx="3">
            <a:schemeClr val="accent5"/>
          </a:lnRef>
          <a:fillRef idx="0">
            <a:schemeClr val="accent5"/>
          </a:fillRef>
          <a:effectRef idx="2">
            <a:schemeClr val="accent5"/>
          </a:effectRef>
          <a:fontRef idx="minor">
            <a:schemeClr val="tx1"/>
          </a:fontRef>
        </p:style>
      </p:cxnSp>
      <p:sp>
        <p:nvSpPr>
          <p:cNvPr id="11" name="Rectangle 10">
            <a:extLst>
              <a:ext uri="{FF2B5EF4-FFF2-40B4-BE49-F238E27FC236}">
                <a16:creationId xmlns:a16="http://schemas.microsoft.com/office/drawing/2014/main" id="{47A68C83-272E-7F85-23A6-F871530E4B51}"/>
              </a:ext>
            </a:extLst>
          </p:cNvPr>
          <p:cNvSpPr/>
          <p:nvPr/>
        </p:nvSpPr>
        <p:spPr>
          <a:xfrm>
            <a:off x="260840" y="2971856"/>
            <a:ext cx="248797" cy="1223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2000" err="1"/>
          </a:p>
        </p:txBody>
      </p:sp>
      <p:sp>
        <p:nvSpPr>
          <p:cNvPr id="1051" name="Rectangle 1050">
            <a:extLst>
              <a:ext uri="{FF2B5EF4-FFF2-40B4-BE49-F238E27FC236}">
                <a16:creationId xmlns:a16="http://schemas.microsoft.com/office/drawing/2014/main" id="{F6419F03-A008-2D1B-FACE-7EF9D8B6FB0A}"/>
              </a:ext>
            </a:extLst>
          </p:cNvPr>
          <p:cNvSpPr/>
          <p:nvPr/>
        </p:nvSpPr>
        <p:spPr>
          <a:xfrm>
            <a:off x="2702831"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2" name="Title 1">
            <a:extLst>
              <a:ext uri="{FF2B5EF4-FFF2-40B4-BE49-F238E27FC236}">
                <a16:creationId xmlns:a16="http://schemas.microsoft.com/office/drawing/2014/main" id="{3649B675-BA9B-060C-1828-0EFF09607FED}"/>
              </a:ext>
            </a:extLst>
          </p:cNvPr>
          <p:cNvSpPr>
            <a:spLocks noGrp="1"/>
          </p:cNvSpPr>
          <p:nvPr>
            <p:ph type="title"/>
          </p:nvPr>
        </p:nvSpPr>
        <p:spPr/>
        <p:txBody>
          <a:bodyPr/>
          <a:lstStyle/>
          <a:p>
            <a:r>
              <a:rPr lang="en-US"/>
              <a:t>Key Challenges, Proposed Solution &amp; Expected Benefits</a:t>
            </a:r>
            <a:endParaRPr lang="en-IN"/>
          </a:p>
        </p:txBody>
      </p:sp>
      <p:sp>
        <p:nvSpPr>
          <p:cNvPr id="4" name="Slide Number Placeholder 3">
            <a:extLst>
              <a:ext uri="{FF2B5EF4-FFF2-40B4-BE49-F238E27FC236}">
                <a16:creationId xmlns:a16="http://schemas.microsoft.com/office/drawing/2014/main" id="{ECBB1AC4-B65F-A1BA-4DA9-4CA985575438}"/>
              </a:ext>
            </a:extLst>
          </p:cNvPr>
          <p:cNvSpPr>
            <a:spLocks noGrp="1"/>
          </p:cNvSpPr>
          <p:nvPr>
            <p:ph type="sldNum" sz="quarter" idx="4"/>
          </p:nvPr>
        </p:nvSpPr>
        <p:spPr/>
        <p:txBody>
          <a:bodyPr/>
          <a:lstStyle/>
          <a:p>
            <a:fld id="{13CE6DAF-806F-404B-BC68-339BFCB57E5C}" type="slidenum">
              <a:rPr lang="en-US" smtClean="0"/>
              <a:pPr/>
              <a:t>6</a:t>
            </a:fld>
            <a:endParaRPr lang="en-US"/>
          </a:p>
        </p:txBody>
      </p:sp>
      <p:sp>
        <p:nvSpPr>
          <p:cNvPr id="5" name="Rectangle 4">
            <a:extLst>
              <a:ext uri="{FF2B5EF4-FFF2-40B4-BE49-F238E27FC236}">
                <a16:creationId xmlns:a16="http://schemas.microsoft.com/office/drawing/2014/main" id="{58E852FA-52BA-3092-57F8-3836E469077A}"/>
              </a:ext>
            </a:extLst>
          </p:cNvPr>
          <p:cNvSpPr/>
          <p:nvPr/>
        </p:nvSpPr>
        <p:spPr>
          <a:xfrm>
            <a:off x="371475" y="1752659"/>
            <a:ext cx="3291840" cy="46023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a:lnSpc>
                <a:spcPct val="110000"/>
              </a:lnSpc>
            </a:pPr>
            <a:r>
              <a:rPr lang="en-IN" sz="1050" b="1">
                <a:solidFill>
                  <a:schemeClr val="tx1"/>
                </a:solidFill>
              </a:rPr>
              <a:t>Inconsistent views </a:t>
            </a:r>
            <a:r>
              <a:rPr lang="en-IN" sz="1050">
                <a:solidFill>
                  <a:schemeClr val="tx1"/>
                </a:solidFill>
              </a:rPr>
              <a:t>across apps due to unstandardised monitoring config. &amp; multiple tools.</a:t>
            </a:r>
          </a:p>
        </p:txBody>
      </p:sp>
      <p:sp>
        <p:nvSpPr>
          <p:cNvPr id="6" name="Rectangle 5">
            <a:extLst>
              <a:ext uri="{FF2B5EF4-FFF2-40B4-BE49-F238E27FC236}">
                <a16:creationId xmlns:a16="http://schemas.microsoft.com/office/drawing/2014/main" id="{7E9B802A-D909-59FA-40EB-86EBC1CE96D7}"/>
              </a:ext>
            </a:extLst>
          </p:cNvPr>
          <p:cNvSpPr/>
          <p:nvPr/>
        </p:nvSpPr>
        <p:spPr>
          <a:xfrm>
            <a:off x="369240" y="2266290"/>
            <a:ext cx="3291840" cy="570006"/>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a:lnSpc>
                <a:spcPct val="110000"/>
              </a:lnSpc>
            </a:pPr>
            <a:r>
              <a:rPr lang="en-IN" sz="1050" b="1">
                <a:solidFill>
                  <a:schemeClr val="tx1"/>
                </a:solidFill>
              </a:rPr>
              <a:t>No event predictability &amp; trend analysis </a:t>
            </a:r>
            <a:r>
              <a:rPr lang="en-IN" sz="1050">
                <a:solidFill>
                  <a:schemeClr val="tx1"/>
                </a:solidFill>
              </a:rPr>
              <a:t>due to unavailability of historical &amp; consolidated alerts data</a:t>
            </a:r>
          </a:p>
        </p:txBody>
      </p:sp>
      <p:sp>
        <p:nvSpPr>
          <p:cNvPr id="7" name="Rectangle 6">
            <a:extLst>
              <a:ext uri="{FF2B5EF4-FFF2-40B4-BE49-F238E27FC236}">
                <a16:creationId xmlns:a16="http://schemas.microsoft.com/office/drawing/2014/main" id="{5E9A1604-051A-76E4-15D8-0DCDD4C5E214}"/>
              </a:ext>
            </a:extLst>
          </p:cNvPr>
          <p:cNvSpPr/>
          <p:nvPr/>
        </p:nvSpPr>
        <p:spPr>
          <a:xfrm>
            <a:off x="371475" y="1245935"/>
            <a:ext cx="3294292" cy="446156"/>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1050" b="1">
                <a:solidFill>
                  <a:srgbClr val="002060"/>
                </a:solidFill>
              </a:rPr>
              <a:t>Alerting &amp; Monitoring</a:t>
            </a:r>
          </a:p>
        </p:txBody>
      </p:sp>
      <p:sp>
        <p:nvSpPr>
          <p:cNvPr id="18" name="Textfeld 24">
            <a:extLst>
              <a:ext uri="{FF2B5EF4-FFF2-40B4-BE49-F238E27FC236}">
                <a16:creationId xmlns:a16="http://schemas.microsoft.com/office/drawing/2014/main" id="{5196CC1D-D66E-250B-F8EC-100C15B1121A}"/>
              </a:ext>
            </a:extLst>
          </p:cNvPr>
          <p:cNvSpPr txBox="1"/>
          <p:nvPr/>
        </p:nvSpPr>
        <p:spPr>
          <a:xfrm>
            <a:off x="429042" y="5691244"/>
            <a:ext cx="2222359" cy="900246"/>
          </a:xfrm>
          <a:prstGeom prst="rect">
            <a:avLst/>
          </a:prstGeom>
          <a:noFill/>
        </p:spPr>
        <p:txBody>
          <a:bodyPr wrap="square" rtlCol="0">
            <a:spAutoFit/>
          </a:bodyPr>
          <a:lstStyle/>
          <a:p>
            <a:pPr algn="ctr"/>
            <a:r>
              <a:rPr lang="en-US" sz="1050">
                <a:solidFill>
                  <a:schemeClr val="bg1"/>
                </a:solidFill>
              </a:rPr>
              <a:t>Reduced risk through reduction of ~550 TPAM requests. Faster identification of hotspots and prioritized resolution will improve uptime. </a:t>
            </a:r>
          </a:p>
        </p:txBody>
      </p:sp>
      <p:sp>
        <p:nvSpPr>
          <p:cNvPr id="30" name="Rectangle 29">
            <a:extLst>
              <a:ext uri="{FF2B5EF4-FFF2-40B4-BE49-F238E27FC236}">
                <a16:creationId xmlns:a16="http://schemas.microsoft.com/office/drawing/2014/main" id="{E35256F5-0C7F-40A2-BF75-C7232410C631}"/>
              </a:ext>
            </a:extLst>
          </p:cNvPr>
          <p:cNvSpPr/>
          <p:nvPr/>
        </p:nvSpPr>
        <p:spPr>
          <a:xfrm>
            <a:off x="3880783" y="1752657"/>
            <a:ext cx="1828800" cy="108000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a:lnSpc>
                <a:spcPct val="110000"/>
              </a:lnSpc>
            </a:pPr>
            <a:r>
              <a:rPr lang="en-IN" sz="1050" b="1">
                <a:solidFill>
                  <a:schemeClr val="tx1"/>
                </a:solidFill>
              </a:rPr>
              <a:t>Slower incident analysis </a:t>
            </a:r>
            <a:r>
              <a:rPr lang="en-IN" sz="1050">
                <a:solidFill>
                  <a:schemeClr val="tx1"/>
                </a:solidFill>
              </a:rPr>
              <a:t>due to lack of data correlation between tools and applications</a:t>
            </a:r>
          </a:p>
        </p:txBody>
      </p:sp>
      <p:sp>
        <p:nvSpPr>
          <p:cNvPr id="31" name="Rectangle 30">
            <a:extLst>
              <a:ext uri="{FF2B5EF4-FFF2-40B4-BE49-F238E27FC236}">
                <a16:creationId xmlns:a16="http://schemas.microsoft.com/office/drawing/2014/main" id="{145EF2F0-EBBD-A8B6-9DC2-E85C81940BFF}"/>
              </a:ext>
            </a:extLst>
          </p:cNvPr>
          <p:cNvSpPr/>
          <p:nvPr/>
        </p:nvSpPr>
        <p:spPr>
          <a:xfrm>
            <a:off x="3887429" y="1245935"/>
            <a:ext cx="1828800" cy="446157"/>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1050" b="1">
                <a:solidFill>
                  <a:srgbClr val="002060"/>
                </a:solidFill>
              </a:rPr>
              <a:t>Time to Resolve</a:t>
            </a:r>
          </a:p>
        </p:txBody>
      </p:sp>
      <p:sp>
        <p:nvSpPr>
          <p:cNvPr id="32" name="Rectangle 31">
            <a:extLst>
              <a:ext uri="{FF2B5EF4-FFF2-40B4-BE49-F238E27FC236}">
                <a16:creationId xmlns:a16="http://schemas.microsoft.com/office/drawing/2014/main" id="{16BF01F4-8886-9F4E-270E-931C227A99B9}"/>
              </a:ext>
            </a:extLst>
          </p:cNvPr>
          <p:cNvSpPr/>
          <p:nvPr/>
        </p:nvSpPr>
        <p:spPr>
          <a:xfrm>
            <a:off x="5924598" y="1753181"/>
            <a:ext cx="1828800" cy="108000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a:lnSpc>
                <a:spcPct val="110000"/>
              </a:lnSpc>
              <a:spcBef>
                <a:spcPts val="600"/>
              </a:spcBef>
            </a:pPr>
            <a:r>
              <a:rPr lang="en-IN" sz="1050" b="1">
                <a:solidFill>
                  <a:schemeClr val="tx1"/>
                </a:solidFill>
              </a:rPr>
              <a:t>Siloed automation initiatives </a:t>
            </a:r>
            <a:r>
              <a:rPr lang="en-IN" sz="1050">
                <a:solidFill>
                  <a:schemeClr val="tx1"/>
                </a:solidFill>
              </a:rPr>
              <a:t>driven by support groups at regional level with a </a:t>
            </a:r>
            <a:r>
              <a:rPr lang="en-IN" sz="1050" b="1">
                <a:solidFill>
                  <a:schemeClr val="tx1"/>
                </a:solidFill>
              </a:rPr>
              <a:t>lack of</a:t>
            </a:r>
            <a:r>
              <a:rPr lang="en-US" sz="1050" b="1">
                <a:solidFill>
                  <a:schemeClr val="tx1">
                    <a:lumMod val="95000"/>
                    <a:lumOff val="5000"/>
                  </a:schemeClr>
                </a:solidFill>
              </a:rPr>
              <a:t> coherent GPS strategy</a:t>
            </a:r>
            <a:endParaRPr lang="en-US" sz="1050">
              <a:solidFill>
                <a:schemeClr val="tx1">
                  <a:lumMod val="95000"/>
                  <a:lumOff val="5000"/>
                </a:schemeClr>
              </a:solidFill>
            </a:endParaRPr>
          </a:p>
        </p:txBody>
      </p:sp>
      <p:sp>
        <p:nvSpPr>
          <p:cNvPr id="33" name="Rectangle 32">
            <a:extLst>
              <a:ext uri="{FF2B5EF4-FFF2-40B4-BE49-F238E27FC236}">
                <a16:creationId xmlns:a16="http://schemas.microsoft.com/office/drawing/2014/main" id="{CA78C02F-BAEC-D7C6-B8A4-20E778F61B5F}"/>
              </a:ext>
            </a:extLst>
          </p:cNvPr>
          <p:cNvSpPr/>
          <p:nvPr/>
        </p:nvSpPr>
        <p:spPr>
          <a:xfrm>
            <a:off x="7968413" y="1756296"/>
            <a:ext cx="1828800" cy="108000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fontAlgn="ctr"/>
            <a:r>
              <a:rPr lang="en-US" sz="1050" b="1">
                <a:solidFill>
                  <a:schemeClr val="tx1">
                    <a:lumMod val="95000"/>
                    <a:lumOff val="5000"/>
                  </a:schemeClr>
                </a:solidFill>
              </a:rPr>
              <a:t>Absence of E2E monitoring </a:t>
            </a:r>
            <a:r>
              <a:rPr lang="en-US" sz="1050">
                <a:solidFill>
                  <a:schemeClr val="tx1">
                    <a:lumMod val="95000"/>
                    <a:lumOff val="5000"/>
                  </a:schemeClr>
                </a:solidFill>
              </a:rPr>
              <a:t>and </a:t>
            </a:r>
            <a:r>
              <a:rPr lang="en-US" sz="1050" err="1">
                <a:solidFill>
                  <a:schemeClr val="tx1">
                    <a:lumMod val="95000"/>
                    <a:lumOff val="5000"/>
                  </a:schemeClr>
                </a:solidFill>
              </a:rPr>
              <a:t>SPoG</a:t>
            </a:r>
            <a:r>
              <a:rPr lang="en-US" sz="1050">
                <a:solidFill>
                  <a:schemeClr val="tx1">
                    <a:lumMod val="95000"/>
                    <a:lumOff val="5000"/>
                  </a:schemeClr>
                </a:solidFill>
              </a:rPr>
              <a:t> view of apps</a:t>
            </a:r>
          </a:p>
        </p:txBody>
      </p:sp>
      <p:sp>
        <p:nvSpPr>
          <p:cNvPr id="34" name="Rectangle 33">
            <a:extLst>
              <a:ext uri="{FF2B5EF4-FFF2-40B4-BE49-F238E27FC236}">
                <a16:creationId xmlns:a16="http://schemas.microsoft.com/office/drawing/2014/main" id="{1DE6E365-DC45-9E52-C913-030E226CD760}"/>
              </a:ext>
            </a:extLst>
          </p:cNvPr>
          <p:cNvSpPr/>
          <p:nvPr/>
        </p:nvSpPr>
        <p:spPr>
          <a:xfrm>
            <a:off x="5931244" y="1245935"/>
            <a:ext cx="1828800" cy="446157"/>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1050" b="1">
                <a:solidFill>
                  <a:srgbClr val="002060"/>
                </a:solidFill>
              </a:rPr>
              <a:t>Automation Strategy &amp; Initiatives</a:t>
            </a:r>
          </a:p>
        </p:txBody>
      </p:sp>
      <p:sp>
        <p:nvSpPr>
          <p:cNvPr id="35" name="Rectangle 34">
            <a:extLst>
              <a:ext uri="{FF2B5EF4-FFF2-40B4-BE49-F238E27FC236}">
                <a16:creationId xmlns:a16="http://schemas.microsoft.com/office/drawing/2014/main" id="{0D7DF849-9B10-C03F-7754-4FCB925829ED}"/>
              </a:ext>
            </a:extLst>
          </p:cNvPr>
          <p:cNvSpPr/>
          <p:nvPr/>
        </p:nvSpPr>
        <p:spPr>
          <a:xfrm>
            <a:off x="7975059" y="1245935"/>
            <a:ext cx="1828800" cy="446157"/>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1050" b="1">
                <a:solidFill>
                  <a:srgbClr val="002060"/>
                </a:solidFill>
              </a:rPr>
              <a:t>Real-time View</a:t>
            </a:r>
          </a:p>
        </p:txBody>
      </p:sp>
      <p:sp>
        <p:nvSpPr>
          <p:cNvPr id="36" name="Rectangle 35">
            <a:extLst>
              <a:ext uri="{FF2B5EF4-FFF2-40B4-BE49-F238E27FC236}">
                <a16:creationId xmlns:a16="http://schemas.microsoft.com/office/drawing/2014/main" id="{5D5A1727-684C-F5AD-5844-6A8A1BC27C99}"/>
              </a:ext>
            </a:extLst>
          </p:cNvPr>
          <p:cNvSpPr/>
          <p:nvPr/>
        </p:nvSpPr>
        <p:spPr>
          <a:xfrm>
            <a:off x="10016916" y="1753181"/>
            <a:ext cx="1828800" cy="108000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lIns="108000" tIns="72000" rIns="108000" bIns="72000" rtlCol="0" anchor="t" anchorCtr="0"/>
          <a:lstStyle/>
          <a:p>
            <a:pPr fontAlgn="ctr"/>
            <a:r>
              <a:rPr lang="en-US" sz="1050" b="1">
                <a:solidFill>
                  <a:schemeClr val="tx1">
                    <a:lumMod val="95000"/>
                    <a:lumOff val="5000"/>
                  </a:schemeClr>
                </a:solidFill>
              </a:rPr>
              <a:t>Lack of framework </a:t>
            </a:r>
            <a:r>
              <a:rPr lang="en-US" sz="1050">
                <a:solidFill>
                  <a:schemeClr val="tx1">
                    <a:lumMod val="95000"/>
                    <a:lumOff val="5000"/>
                  </a:schemeClr>
                </a:solidFill>
              </a:rPr>
              <a:t>to manage, measure ROI &amp; implement automation.</a:t>
            </a:r>
            <a:endParaRPr lang="en-US" sz="1100">
              <a:solidFill>
                <a:schemeClr val="tx1">
                  <a:lumMod val="95000"/>
                  <a:lumOff val="5000"/>
                </a:schemeClr>
              </a:solidFill>
            </a:endParaRPr>
          </a:p>
        </p:txBody>
      </p:sp>
      <p:sp>
        <p:nvSpPr>
          <p:cNvPr id="37" name="Rectangle 36">
            <a:extLst>
              <a:ext uri="{FF2B5EF4-FFF2-40B4-BE49-F238E27FC236}">
                <a16:creationId xmlns:a16="http://schemas.microsoft.com/office/drawing/2014/main" id="{373A55CD-886D-A312-79DB-6C09AA7055FA}"/>
              </a:ext>
            </a:extLst>
          </p:cNvPr>
          <p:cNvSpPr/>
          <p:nvPr/>
        </p:nvSpPr>
        <p:spPr>
          <a:xfrm>
            <a:off x="10018875" y="1245935"/>
            <a:ext cx="1828800" cy="446157"/>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1050" b="1">
                <a:solidFill>
                  <a:srgbClr val="002060"/>
                </a:solidFill>
              </a:rPr>
              <a:t>Ways Of Working</a:t>
            </a:r>
          </a:p>
        </p:txBody>
      </p:sp>
      <p:sp>
        <p:nvSpPr>
          <p:cNvPr id="28" name="Textfeld 24">
            <a:extLst>
              <a:ext uri="{FF2B5EF4-FFF2-40B4-BE49-F238E27FC236}">
                <a16:creationId xmlns:a16="http://schemas.microsoft.com/office/drawing/2014/main" id="{66678C7E-0F08-E735-D2D5-68107B851BA0}"/>
              </a:ext>
            </a:extLst>
          </p:cNvPr>
          <p:cNvSpPr txBox="1"/>
          <p:nvPr/>
        </p:nvSpPr>
        <p:spPr>
          <a:xfrm>
            <a:off x="369415" y="4668730"/>
            <a:ext cx="11472614" cy="238363"/>
          </a:xfrm>
          <a:prstGeom prst="roundRect">
            <a:avLst/>
          </a:prstGeom>
          <a:solidFill>
            <a:schemeClr val="accent4">
              <a:lumMod val="20000"/>
              <a:lumOff val="80000"/>
            </a:schemeClr>
          </a:solidFill>
        </p:spPr>
        <p:txBody>
          <a:bodyPr wrap="square" lIns="0" tIns="0" rIns="0" bIns="0" rtlCol="0" anchor="ctr" anchorCtr="0">
            <a:spAutoFit/>
          </a:bodyPr>
          <a:lstStyle/>
          <a:p>
            <a:pPr algn="ctr" defTabSz="1219170" fontAlgn="base">
              <a:spcBef>
                <a:spcPct val="0"/>
              </a:spcBef>
              <a:spcAft>
                <a:spcPct val="0"/>
              </a:spcAft>
              <a:defRPr/>
            </a:pPr>
            <a:r>
              <a:rPr kumimoji="0" lang="en-GB" sz="1400" b="1">
                <a:solidFill>
                  <a:srgbClr val="005B96"/>
                </a:solidFill>
                <a:ea typeface="ＭＳ Ｐゴシック" charset="0"/>
              </a:rPr>
              <a:t>Expected Benefits in 2024</a:t>
            </a:r>
          </a:p>
        </p:txBody>
      </p:sp>
      <p:sp>
        <p:nvSpPr>
          <p:cNvPr id="38" name="Textfeld 24">
            <a:extLst>
              <a:ext uri="{FF2B5EF4-FFF2-40B4-BE49-F238E27FC236}">
                <a16:creationId xmlns:a16="http://schemas.microsoft.com/office/drawing/2014/main" id="{7C5FFAE0-BD8B-40E1-26A5-BEAF6EEF3872}"/>
              </a:ext>
            </a:extLst>
          </p:cNvPr>
          <p:cNvSpPr txBox="1"/>
          <p:nvPr/>
        </p:nvSpPr>
        <p:spPr>
          <a:xfrm>
            <a:off x="373855" y="3245064"/>
            <a:ext cx="11472615" cy="310896"/>
          </a:xfrm>
          <a:prstGeom prst="roundRect">
            <a:avLst/>
          </a:prstGeom>
          <a:solidFill>
            <a:schemeClr val="accent5">
              <a:lumMod val="20000"/>
              <a:lumOff val="80000"/>
            </a:schemeClr>
          </a:solidFill>
        </p:spPr>
        <p:txBody>
          <a:bodyPr wrap="square" rtlCol="0">
            <a:spAutoFit/>
          </a:bodyPr>
          <a:lstStyle/>
          <a:p>
            <a:pPr algn="ctr" defTabSz="1219170" fontAlgn="base">
              <a:spcBef>
                <a:spcPct val="0"/>
              </a:spcBef>
              <a:spcAft>
                <a:spcPct val="0"/>
              </a:spcAft>
              <a:defRPr/>
            </a:pPr>
            <a:r>
              <a:rPr kumimoji="0" lang="en-GB" sz="1400" b="1">
                <a:solidFill>
                  <a:schemeClr val="accent5">
                    <a:lumMod val="50000"/>
                  </a:schemeClr>
                </a:solidFill>
                <a:ea typeface="ＭＳ Ｐゴシック" charset="0"/>
              </a:rPr>
              <a:t>Solution Tenets</a:t>
            </a:r>
          </a:p>
        </p:txBody>
      </p:sp>
      <p:sp>
        <p:nvSpPr>
          <p:cNvPr id="41" name="Textfeld 24">
            <a:extLst>
              <a:ext uri="{FF2B5EF4-FFF2-40B4-BE49-F238E27FC236}">
                <a16:creationId xmlns:a16="http://schemas.microsoft.com/office/drawing/2014/main" id="{7462523D-6503-2D22-1267-A0E51B2A959A}"/>
              </a:ext>
            </a:extLst>
          </p:cNvPr>
          <p:cNvSpPr txBox="1"/>
          <p:nvPr/>
        </p:nvSpPr>
        <p:spPr>
          <a:xfrm>
            <a:off x="371548" y="862842"/>
            <a:ext cx="11475720" cy="307777"/>
          </a:xfrm>
          <a:prstGeom prst="rect">
            <a:avLst/>
          </a:prstGeom>
          <a:solidFill>
            <a:srgbClr val="D1EDFE"/>
          </a:solidFill>
        </p:spPr>
        <p:txBody>
          <a:bodyPr wrap="square" rtlCol="0">
            <a:spAutoFit/>
          </a:bodyPr>
          <a:lstStyle/>
          <a:p>
            <a:pPr algn="ctr" defTabSz="1219170" fontAlgn="base">
              <a:spcBef>
                <a:spcPct val="0"/>
              </a:spcBef>
              <a:spcAft>
                <a:spcPct val="0"/>
              </a:spcAft>
              <a:defRPr/>
            </a:pPr>
            <a:r>
              <a:rPr lang="en-GB" sz="1400" b="1">
                <a:solidFill>
                  <a:srgbClr val="002060"/>
                </a:solidFill>
                <a:ea typeface="ＭＳ Ｐゴシック" charset="0"/>
              </a:rPr>
              <a:t>Key Challenges</a:t>
            </a:r>
            <a:endParaRPr kumimoji="0" lang="en-GB" sz="1400" b="1">
              <a:solidFill>
                <a:srgbClr val="002060"/>
              </a:solidFill>
              <a:ea typeface="ＭＳ Ｐゴシック" charset="0"/>
            </a:endParaRPr>
          </a:p>
        </p:txBody>
      </p:sp>
      <p:sp>
        <p:nvSpPr>
          <p:cNvPr id="59" name="Rectangle 58">
            <a:extLst>
              <a:ext uri="{FF2B5EF4-FFF2-40B4-BE49-F238E27FC236}">
                <a16:creationId xmlns:a16="http://schemas.microsoft.com/office/drawing/2014/main" id="{14FA842B-8FDF-8BA7-3D10-10ECD53AE634}"/>
              </a:ext>
            </a:extLst>
          </p:cNvPr>
          <p:cNvSpPr/>
          <p:nvPr/>
        </p:nvSpPr>
        <p:spPr>
          <a:xfrm>
            <a:off x="431656"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0" name="Rectangle 59">
            <a:extLst>
              <a:ext uri="{FF2B5EF4-FFF2-40B4-BE49-F238E27FC236}">
                <a16:creationId xmlns:a16="http://schemas.microsoft.com/office/drawing/2014/main" id="{81F327B3-BAF0-9D58-9EE5-884A9F009A8E}"/>
              </a:ext>
            </a:extLst>
          </p:cNvPr>
          <p:cNvSpPr/>
          <p:nvPr/>
        </p:nvSpPr>
        <p:spPr>
          <a:xfrm>
            <a:off x="4974006"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3" name="Rectangle 62">
            <a:extLst>
              <a:ext uri="{FF2B5EF4-FFF2-40B4-BE49-F238E27FC236}">
                <a16:creationId xmlns:a16="http://schemas.microsoft.com/office/drawing/2014/main" id="{F7705A1D-BC02-5B71-32E9-EA993B3E7A5A}"/>
              </a:ext>
            </a:extLst>
          </p:cNvPr>
          <p:cNvSpPr/>
          <p:nvPr/>
        </p:nvSpPr>
        <p:spPr>
          <a:xfrm>
            <a:off x="7245181"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24" name="Rectangle 1023">
            <a:extLst>
              <a:ext uri="{FF2B5EF4-FFF2-40B4-BE49-F238E27FC236}">
                <a16:creationId xmlns:a16="http://schemas.microsoft.com/office/drawing/2014/main" id="{5C28F560-1531-9482-B30C-097FFEE26595}"/>
              </a:ext>
            </a:extLst>
          </p:cNvPr>
          <p:cNvSpPr/>
          <p:nvPr/>
        </p:nvSpPr>
        <p:spPr>
          <a:xfrm>
            <a:off x="9516355" y="3604285"/>
            <a:ext cx="2194560" cy="960120"/>
          </a:xfrm>
          <a:prstGeom prst="rect">
            <a:avLst/>
          </a:prstGeom>
          <a:solidFill>
            <a:schemeClr val="bg1">
              <a:lumMod val="9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25" name="Oval 1024">
            <a:extLst>
              <a:ext uri="{FF2B5EF4-FFF2-40B4-BE49-F238E27FC236}">
                <a16:creationId xmlns:a16="http://schemas.microsoft.com/office/drawing/2014/main" id="{780D92CE-D162-83A0-D7C3-2F42CAEC4773}"/>
              </a:ext>
            </a:extLst>
          </p:cNvPr>
          <p:cNvSpPr/>
          <p:nvPr/>
        </p:nvSpPr>
        <p:spPr>
          <a:xfrm>
            <a:off x="2730107" y="3634943"/>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2</a:t>
            </a:r>
            <a:endParaRPr lang="en-IN" sz="1400"/>
          </a:p>
        </p:txBody>
      </p:sp>
      <p:sp>
        <p:nvSpPr>
          <p:cNvPr id="1028" name="Oval 1027">
            <a:extLst>
              <a:ext uri="{FF2B5EF4-FFF2-40B4-BE49-F238E27FC236}">
                <a16:creationId xmlns:a16="http://schemas.microsoft.com/office/drawing/2014/main" id="{A41EDA95-9A8F-E466-47AA-46A1B44BCA67}"/>
              </a:ext>
            </a:extLst>
          </p:cNvPr>
          <p:cNvSpPr/>
          <p:nvPr/>
        </p:nvSpPr>
        <p:spPr>
          <a:xfrm>
            <a:off x="5003379" y="3617820"/>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3</a:t>
            </a:r>
            <a:endParaRPr lang="en-IN" sz="1400"/>
          </a:p>
        </p:txBody>
      </p:sp>
      <p:sp>
        <p:nvSpPr>
          <p:cNvPr id="1029" name="Oval 1028">
            <a:extLst>
              <a:ext uri="{FF2B5EF4-FFF2-40B4-BE49-F238E27FC236}">
                <a16:creationId xmlns:a16="http://schemas.microsoft.com/office/drawing/2014/main" id="{C2AB3124-F502-F054-F3C9-DE91996A6A7B}"/>
              </a:ext>
            </a:extLst>
          </p:cNvPr>
          <p:cNvSpPr/>
          <p:nvPr/>
        </p:nvSpPr>
        <p:spPr>
          <a:xfrm>
            <a:off x="7278948" y="3627935"/>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4</a:t>
            </a:r>
            <a:endParaRPr lang="en-IN" sz="1400"/>
          </a:p>
        </p:txBody>
      </p:sp>
      <p:sp>
        <p:nvSpPr>
          <p:cNvPr id="1030" name="Oval 1029">
            <a:extLst>
              <a:ext uri="{FF2B5EF4-FFF2-40B4-BE49-F238E27FC236}">
                <a16:creationId xmlns:a16="http://schemas.microsoft.com/office/drawing/2014/main" id="{490F69C8-4265-6130-2DA4-3A2261D96099}"/>
              </a:ext>
            </a:extLst>
          </p:cNvPr>
          <p:cNvSpPr/>
          <p:nvPr/>
        </p:nvSpPr>
        <p:spPr>
          <a:xfrm>
            <a:off x="9552925" y="3627934"/>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5</a:t>
            </a:r>
            <a:endParaRPr lang="en-IN" sz="1400"/>
          </a:p>
        </p:txBody>
      </p:sp>
      <p:sp>
        <p:nvSpPr>
          <p:cNvPr id="1034" name="TextBox 1033">
            <a:extLst>
              <a:ext uri="{FF2B5EF4-FFF2-40B4-BE49-F238E27FC236}">
                <a16:creationId xmlns:a16="http://schemas.microsoft.com/office/drawing/2014/main" id="{AD3B41CD-2072-6B65-7A3B-4F1FF6923FBE}"/>
              </a:ext>
            </a:extLst>
          </p:cNvPr>
          <p:cNvSpPr txBox="1"/>
          <p:nvPr/>
        </p:nvSpPr>
        <p:spPr>
          <a:xfrm>
            <a:off x="2766442" y="3620676"/>
            <a:ext cx="2121872" cy="430887"/>
          </a:xfrm>
          <a:prstGeom prst="rect">
            <a:avLst/>
          </a:prstGeom>
          <a:noFill/>
        </p:spPr>
        <p:txBody>
          <a:bodyPr wrap="square">
            <a:spAutoFit/>
          </a:bodyPr>
          <a:lstStyle/>
          <a:p>
            <a:pPr marL="104775" marR="0" lvl="1" indent="0" algn="ctr" defTabSz="914400" rtl="0" eaLnBrk="1" fontAlgn="auto" latinLnBrk="0" hangingPunct="1">
              <a:lnSpc>
                <a:spcPct val="100000"/>
              </a:lnSpc>
              <a:spcBef>
                <a:spcPts val="0"/>
              </a:spcBef>
              <a:spcAft>
                <a:spcPts val="0"/>
              </a:spcAft>
              <a:buClrTx/>
              <a:buSzTx/>
              <a:buFontTx/>
              <a:buNone/>
              <a:tabLst/>
              <a:defRPr/>
            </a:pPr>
            <a:r>
              <a:rPr kumimoji="0" lang="en-IN" sz="1100" b="1" u="none" strike="noStrike" kern="1200" cap="none" spc="0" normalizeH="0" baseline="0" noProof="0">
                <a:ln>
                  <a:noFill/>
                </a:ln>
                <a:solidFill>
                  <a:srgbClr val="2E404D"/>
                </a:solidFill>
                <a:effectLst/>
                <a:uLnTx/>
                <a:uFillTx/>
                <a:latin typeface="Arial"/>
                <a:ea typeface="+mn-ea"/>
                <a:cs typeface="+mn-cs"/>
              </a:rPr>
              <a:t>Standardization of Monitoring Tools</a:t>
            </a:r>
          </a:p>
        </p:txBody>
      </p:sp>
      <p:sp>
        <p:nvSpPr>
          <p:cNvPr id="1035" name="TextBox 1034">
            <a:extLst>
              <a:ext uri="{FF2B5EF4-FFF2-40B4-BE49-F238E27FC236}">
                <a16:creationId xmlns:a16="http://schemas.microsoft.com/office/drawing/2014/main" id="{713BB85E-A113-BF4D-3D0E-FED70A642300}"/>
              </a:ext>
            </a:extLst>
          </p:cNvPr>
          <p:cNvSpPr txBox="1"/>
          <p:nvPr/>
        </p:nvSpPr>
        <p:spPr>
          <a:xfrm>
            <a:off x="2777548" y="4025152"/>
            <a:ext cx="2049738" cy="400110"/>
          </a:xfrm>
          <a:prstGeom prst="rect">
            <a:avLst/>
          </a:prstGeom>
          <a:noFill/>
        </p:spPr>
        <p:txBody>
          <a:bodyPr wrap="square">
            <a:spAutoFit/>
          </a:bodyPr>
          <a:lstStyle/>
          <a:p>
            <a:pPr marR="0" lvl="0" algn="ctr" defTabSz="914354" rtl="0" eaLnBrk="1" fontAlgn="base" latinLnBrk="0" hangingPunct="1">
              <a:lnSpc>
                <a:spcPct val="100000"/>
              </a:lnSpc>
              <a:spcBef>
                <a:spcPts val="300"/>
              </a:spcBef>
              <a:spcAft>
                <a:spcPts val="300"/>
              </a:spcAft>
              <a:buClrTx/>
              <a:buSzTx/>
              <a:tabLst/>
              <a:defRPr/>
            </a:pPr>
            <a:r>
              <a:rPr kumimoji="0" lang="en-US" sz="1000" b="0" i="0" u="none" strike="noStrike" kern="0" cap="none" spc="0" normalizeH="0" baseline="0" noProof="0">
                <a:ln>
                  <a:noFill/>
                </a:ln>
                <a:solidFill>
                  <a:schemeClr val="accent5">
                    <a:lumMod val="75000"/>
                  </a:schemeClr>
                </a:solidFill>
                <a:effectLst/>
                <a:uLnTx/>
                <a:uFillTx/>
                <a:latin typeface="Arial" panose="020B0604020202020204" pitchFamily="34" charset="0"/>
                <a:ea typeface="+mn-ea"/>
                <a:cs typeface="Arial" panose="020B0604020202020204" pitchFamily="34" charset="0"/>
              </a:rPr>
              <a:t>Set up standardized frameworks in Splunk &amp; AppD</a:t>
            </a:r>
          </a:p>
        </p:txBody>
      </p:sp>
      <p:sp>
        <p:nvSpPr>
          <p:cNvPr id="1038" name="TextBox 1037">
            <a:extLst>
              <a:ext uri="{FF2B5EF4-FFF2-40B4-BE49-F238E27FC236}">
                <a16:creationId xmlns:a16="http://schemas.microsoft.com/office/drawing/2014/main" id="{DF443DE4-29B8-D6F6-5809-324261BC526A}"/>
              </a:ext>
            </a:extLst>
          </p:cNvPr>
          <p:cNvSpPr txBox="1"/>
          <p:nvPr/>
        </p:nvSpPr>
        <p:spPr>
          <a:xfrm>
            <a:off x="5204136" y="3605651"/>
            <a:ext cx="1802833" cy="430887"/>
          </a:xfrm>
          <a:prstGeom prst="rect">
            <a:avLst/>
          </a:prstGeom>
          <a:noFill/>
        </p:spPr>
        <p:txBody>
          <a:bodyPr wrap="square">
            <a:spAutoFit/>
          </a:bodyPr>
          <a:lstStyle/>
          <a:p>
            <a:pPr marL="104775" marR="0" lvl="1" indent="0" algn="ctr" defTabSz="914400" rtl="0" eaLnBrk="1" fontAlgn="auto" latinLnBrk="0" hangingPunct="1">
              <a:lnSpc>
                <a:spcPct val="100000"/>
              </a:lnSpc>
              <a:spcBef>
                <a:spcPts val="0"/>
              </a:spcBef>
              <a:spcAft>
                <a:spcPts val="0"/>
              </a:spcAft>
              <a:buClrTx/>
              <a:buSzTx/>
              <a:buFontTx/>
              <a:buNone/>
              <a:tabLst/>
              <a:defRPr/>
            </a:pPr>
            <a:r>
              <a:rPr kumimoji="0" lang="en-IN" sz="1100" b="1" u="none" strike="noStrike" kern="1200" cap="none" spc="0" normalizeH="0" baseline="0" noProof="0">
                <a:ln>
                  <a:noFill/>
                </a:ln>
                <a:solidFill>
                  <a:srgbClr val="2E404D"/>
                </a:solidFill>
                <a:effectLst/>
                <a:uLnTx/>
                <a:uFillTx/>
                <a:latin typeface="Arial"/>
                <a:ea typeface="+mn-ea"/>
                <a:cs typeface="+mn-cs"/>
              </a:rPr>
              <a:t>Designing of Service Catalogue</a:t>
            </a:r>
          </a:p>
        </p:txBody>
      </p:sp>
      <p:sp>
        <p:nvSpPr>
          <p:cNvPr id="1039" name="TextBox 1038">
            <a:extLst>
              <a:ext uri="{FF2B5EF4-FFF2-40B4-BE49-F238E27FC236}">
                <a16:creationId xmlns:a16="http://schemas.microsoft.com/office/drawing/2014/main" id="{2BD57C1A-6D01-1DE1-C808-09D9B5645739}"/>
              </a:ext>
            </a:extLst>
          </p:cNvPr>
          <p:cNvSpPr txBox="1"/>
          <p:nvPr/>
        </p:nvSpPr>
        <p:spPr>
          <a:xfrm>
            <a:off x="4982020" y="3970603"/>
            <a:ext cx="2194560" cy="553998"/>
          </a:xfrm>
          <a:prstGeom prst="rect">
            <a:avLst/>
          </a:prstGeom>
          <a:noFill/>
        </p:spPr>
        <p:txBody>
          <a:bodyPr wrap="square">
            <a:spAutoFit/>
          </a:bodyPr>
          <a:lstStyle/>
          <a:p>
            <a:pPr marR="0" lvl="0" algn="ctr" defTabSz="914354" rtl="0" eaLnBrk="1" fontAlgn="base" latinLnBrk="0" hangingPunct="1">
              <a:lnSpc>
                <a:spcPct val="100000"/>
              </a:lnSpc>
              <a:spcBef>
                <a:spcPts val="300"/>
              </a:spcBef>
              <a:spcAft>
                <a:spcPts val="300"/>
              </a:spcAft>
              <a:buClrTx/>
              <a:buSzTx/>
              <a:tabLst/>
              <a:defRPr/>
            </a:pPr>
            <a:r>
              <a:rPr kumimoji="0" lang="en-IN" sz="1000" b="0" i="0" u="none" strike="noStrike" kern="0" cap="none" spc="0" normalizeH="0" baseline="0" noProof="0">
                <a:ln>
                  <a:noFill/>
                </a:ln>
                <a:solidFill>
                  <a:schemeClr val="accent5">
                    <a:lumMod val="75000"/>
                  </a:schemeClr>
                </a:solidFill>
                <a:effectLst/>
                <a:uLnTx/>
                <a:uFillTx/>
                <a:latin typeface="Arial" panose="020B0604020202020204" pitchFamily="34" charset="0"/>
                <a:ea typeface="+mn-ea"/>
                <a:cs typeface="Arial" panose="020B0604020202020204" pitchFamily="34" charset="0"/>
              </a:rPr>
              <a:t>A core document connecting Region-&gt; </a:t>
            </a:r>
            <a:r>
              <a:rPr lang="en-IN" sz="1000" kern="0">
                <a:solidFill>
                  <a:schemeClr val="accent5">
                    <a:lumMod val="75000"/>
                  </a:schemeClr>
                </a:solidFill>
                <a:latin typeface="Arial" panose="020B0604020202020204" pitchFamily="34" charset="0"/>
                <a:cs typeface="Arial" panose="020B0604020202020204" pitchFamily="34" charset="0"/>
              </a:rPr>
              <a:t>P</a:t>
            </a:r>
            <a:r>
              <a:rPr kumimoji="0" lang="en-IN" sz="1000" b="0" i="0" u="none" strike="noStrike" kern="0" cap="none" spc="0" normalizeH="0" baseline="0" noProof="0" err="1">
                <a:ln>
                  <a:noFill/>
                </a:ln>
                <a:solidFill>
                  <a:schemeClr val="accent5">
                    <a:lumMod val="75000"/>
                  </a:schemeClr>
                </a:solidFill>
                <a:effectLst/>
                <a:uLnTx/>
                <a:uFillTx/>
                <a:latin typeface="Arial" panose="020B0604020202020204" pitchFamily="34" charset="0"/>
                <a:ea typeface="+mn-ea"/>
                <a:cs typeface="Arial" panose="020B0604020202020204" pitchFamily="34" charset="0"/>
              </a:rPr>
              <a:t>ayment</a:t>
            </a:r>
            <a:r>
              <a:rPr kumimoji="0" lang="en-IN" sz="1000" b="0" i="0" u="none" strike="noStrike" kern="0" cap="none" spc="0" normalizeH="0" baseline="0" noProof="0">
                <a:ln>
                  <a:noFill/>
                </a:ln>
                <a:solidFill>
                  <a:schemeClr val="accent5">
                    <a:lumMod val="75000"/>
                  </a:schemeClr>
                </a:solidFill>
                <a:effectLst/>
                <a:uLnTx/>
                <a:uFillTx/>
                <a:latin typeface="Arial" panose="020B0604020202020204" pitchFamily="34" charset="0"/>
                <a:ea typeface="+mn-ea"/>
                <a:cs typeface="Arial" panose="020B0604020202020204" pitchFamily="34" charset="0"/>
              </a:rPr>
              <a:t> Flow-&gt; Application -&gt; </a:t>
            </a:r>
            <a:r>
              <a:rPr lang="en-IN" sz="1000" kern="0">
                <a:solidFill>
                  <a:schemeClr val="accent5">
                    <a:lumMod val="75000"/>
                  </a:schemeClr>
                </a:solidFill>
                <a:latin typeface="Arial" panose="020B0604020202020204" pitchFamily="34" charset="0"/>
                <a:cs typeface="Arial" panose="020B0604020202020204" pitchFamily="34" charset="0"/>
              </a:rPr>
              <a:t>C</a:t>
            </a:r>
            <a:r>
              <a:rPr kumimoji="0" lang="en-IN" sz="1000" b="0" i="0" u="none" strike="noStrike" kern="0" cap="none" spc="0" normalizeH="0" baseline="0" noProof="0" err="1">
                <a:ln>
                  <a:noFill/>
                </a:ln>
                <a:solidFill>
                  <a:schemeClr val="accent5">
                    <a:lumMod val="75000"/>
                  </a:schemeClr>
                </a:solidFill>
                <a:effectLst/>
                <a:uLnTx/>
                <a:uFillTx/>
                <a:latin typeface="Arial" panose="020B0604020202020204" pitchFamily="34" charset="0"/>
                <a:ea typeface="+mn-ea"/>
                <a:cs typeface="Arial" panose="020B0604020202020204" pitchFamily="34" charset="0"/>
              </a:rPr>
              <a:t>omponents</a:t>
            </a:r>
            <a:endParaRPr kumimoji="0" lang="en-IN" sz="1000" b="0" i="0" u="none" strike="noStrike" kern="0" cap="none" spc="0" normalizeH="0" baseline="0" noProof="0">
              <a:ln>
                <a:noFill/>
              </a:ln>
              <a:solidFill>
                <a:schemeClr val="accent5">
                  <a:lumMod val="75000"/>
                </a:schemeClr>
              </a:solidFill>
              <a:effectLst/>
              <a:uLnTx/>
              <a:uFillTx/>
              <a:latin typeface="Arial" panose="020B0604020202020204" pitchFamily="34" charset="0"/>
              <a:ea typeface="+mn-ea"/>
              <a:cs typeface="Arial" panose="020B0604020202020204" pitchFamily="34" charset="0"/>
            </a:endParaRPr>
          </a:p>
        </p:txBody>
      </p:sp>
      <p:sp>
        <p:nvSpPr>
          <p:cNvPr id="1041" name="TextBox 1040">
            <a:extLst>
              <a:ext uri="{FF2B5EF4-FFF2-40B4-BE49-F238E27FC236}">
                <a16:creationId xmlns:a16="http://schemas.microsoft.com/office/drawing/2014/main" id="{7BDF99D0-38B8-8344-29F7-F520A72B07E1}"/>
              </a:ext>
            </a:extLst>
          </p:cNvPr>
          <p:cNvSpPr txBox="1"/>
          <p:nvPr/>
        </p:nvSpPr>
        <p:spPr>
          <a:xfrm>
            <a:off x="7590200" y="3722479"/>
            <a:ext cx="1750795" cy="261610"/>
          </a:xfrm>
          <a:prstGeom prst="rect">
            <a:avLst/>
          </a:prstGeom>
          <a:noFill/>
        </p:spPr>
        <p:txBody>
          <a:bodyPr wrap="square">
            <a:spAutoFit/>
          </a:bodyPr>
          <a:lstStyle/>
          <a:p>
            <a:pPr marL="104775" marR="0" lvl="1" indent="0" defTabSz="914400" rtl="0" eaLnBrk="1" fontAlgn="auto" latinLnBrk="0" hangingPunct="1">
              <a:lnSpc>
                <a:spcPct val="100000"/>
              </a:lnSpc>
              <a:spcBef>
                <a:spcPts val="0"/>
              </a:spcBef>
              <a:spcAft>
                <a:spcPts val="0"/>
              </a:spcAft>
              <a:buClrTx/>
              <a:buSzTx/>
              <a:buFontTx/>
              <a:buNone/>
              <a:tabLst/>
              <a:defRPr/>
            </a:pPr>
            <a:r>
              <a:rPr kumimoji="0" lang="en-IN" sz="1100" b="1" u="none" strike="noStrike" kern="1200" cap="none" spc="0" normalizeH="0" baseline="0" noProof="0">
                <a:ln>
                  <a:noFill/>
                </a:ln>
                <a:solidFill>
                  <a:srgbClr val="2E404D"/>
                </a:solidFill>
                <a:effectLst/>
                <a:uLnTx/>
                <a:uFillTx/>
                <a:latin typeface="Arial"/>
                <a:ea typeface="+mn-ea"/>
                <a:cs typeface="+mn-cs"/>
              </a:rPr>
              <a:t>Define Key Metrics</a:t>
            </a:r>
          </a:p>
        </p:txBody>
      </p:sp>
      <p:sp>
        <p:nvSpPr>
          <p:cNvPr id="1042" name="TextBox 1041">
            <a:extLst>
              <a:ext uri="{FF2B5EF4-FFF2-40B4-BE49-F238E27FC236}">
                <a16:creationId xmlns:a16="http://schemas.microsoft.com/office/drawing/2014/main" id="{7C6FB17C-4168-0449-426C-C2A2A7743156}"/>
              </a:ext>
            </a:extLst>
          </p:cNvPr>
          <p:cNvSpPr txBox="1"/>
          <p:nvPr/>
        </p:nvSpPr>
        <p:spPr>
          <a:xfrm>
            <a:off x="7266260" y="4074192"/>
            <a:ext cx="2172276" cy="400110"/>
          </a:xfrm>
          <a:prstGeom prst="rect">
            <a:avLst/>
          </a:prstGeom>
          <a:noFill/>
        </p:spPr>
        <p:txBody>
          <a:bodyPr wrap="square">
            <a:spAutoFit/>
          </a:bodyPr>
          <a:lstStyle/>
          <a:p>
            <a:pPr marR="0" lvl="0" algn="ctr" defTabSz="914354" rtl="0" eaLnBrk="1" fontAlgn="base" latinLnBrk="0" hangingPunct="1">
              <a:lnSpc>
                <a:spcPct val="100000"/>
              </a:lnSpc>
              <a:spcBef>
                <a:spcPts val="300"/>
              </a:spcBef>
              <a:spcAft>
                <a:spcPts val="300"/>
              </a:spcAft>
              <a:buClrTx/>
              <a:buSzTx/>
              <a:tabLst/>
              <a:defRPr/>
            </a:pPr>
            <a:r>
              <a:rPr kumimoji="0" lang="en-IN" sz="1000" b="0" i="0" u="none" strike="noStrike" kern="0" cap="none" spc="0" normalizeH="0" baseline="0" noProof="0">
                <a:ln>
                  <a:noFill/>
                </a:ln>
                <a:solidFill>
                  <a:schemeClr val="accent5">
                    <a:lumMod val="75000"/>
                  </a:schemeClr>
                </a:solidFill>
                <a:effectLst/>
                <a:uLnTx/>
                <a:uFillTx/>
                <a:latin typeface="Arial" panose="020B0604020202020204" pitchFamily="34" charset="0"/>
                <a:ea typeface="+mn-ea"/>
                <a:cs typeface="Arial" panose="020B0604020202020204" pitchFamily="34" charset="0"/>
              </a:rPr>
              <a:t>Determine thresholds to gauge the component &amp; app health</a:t>
            </a:r>
          </a:p>
        </p:txBody>
      </p:sp>
      <p:sp>
        <p:nvSpPr>
          <p:cNvPr id="1047" name="TextBox 1046">
            <a:extLst>
              <a:ext uri="{FF2B5EF4-FFF2-40B4-BE49-F238E27FC236}">
                <a16:creationId xmlns:a16="http://schemas.microsoft.com/office/drawing/2014/main" id="{BBFC27D7-F5FE-91C3-C9C9-E79DEB28384F}"/>
              </a:ext>
            </a:extLst>
          </p:cNvPr>
          <p:cNvSpPr txBox="1"/>
          <p:nvPr/>
        </p:nvSpPr>
        <p:spPr>
          <a:xfrm>
            <a:off x="9774135" y="3659343"/>
            <a:ext cx="1834058" cy="430887"/>
          </a:xfrm>
          <a:prstGeom prst="rect">
            <a:avLst/>
          </a:prstGeom>
          <a:noFill/>
        </p:spPr>
        <p:txBody>
          <a:bodyPr wrap="square">
            <a:spAutoFit/>
          </a:bodyPr>
          <a:lstStyle/>
          <a:p>
            <a:pPr marL="104775" marR="0" lvl="1" indent="0" algn="ctr" defTabSz="914400" rtl="0" eaLnBrk="1" fontAlgn="auto" latinLnBrk="0" hangingPunct="1">
              <a:lnSpc>
                <a:spcPct val="100000"/>
              </a:lnSpc>
              <a:spcBef>
                <a:spcPts val="0"/>
              </a:spcBef>
              <a:spcAft>
                <a:spcPts val="0"/>
              </a:spcAft>
              <a:buClrTx/>
              <a:buSzTx/>
              <a:buFontTx/>
              <a:buNone/>
              <a:tabLst/>
              <a:defRPr/>
            </a:pPr>
            <a:r>
              <a:rPr kumimoji="0" lang="en-IN" sz="1100" b="1" u="none" strike="noStrike" kern="1200" cap="none" spc="0" normalizeH="0" baseline="0" noProof="0">
                <a:ln>
                  <a:noFill/>
                </a:ln>
                <a:solidFill>
                  <a:srgbClr val="2E404D"/>
                </a:solidFill>
                <a:effectLst/>
                <a:uLnTx/>
                <a:uFillTx/>
                <a:latin typeface="Arial"/>
                <a:ea typeface="+mn-ea"/>
                <a:cs typeface="+mn-cs"/>
              </a:rPr>
              <a:t>Implementation of Automation Use-Cases</a:t>
            </a:r>
          </a:p>
        </p:txBody>
      </p:sp>
      <p:sp>
        <p:nvSpPr>
          <p:cNvPr id="1048" name="TextBox 1047">
            <a:extLst>
              <a:ext uri="{FF2B5EF4-FFF2-40B4-BE49-F238E27FC236}">
                <a16:creationId xmlns:a16="http://schemas.microsoft.com/office/drawing/2014/main" id="{DBC80869-6AFE-BA7D-A474-0BD4D199E18B}"/>
              </a:ext>
            </a:extLst>
          </p:cNvPr>
          <p:cNvSpPr txBox="1"/>
          <p:nvPr/>
        </p:nvSpPr>
        <p:spPr>
          <a:xfrm>
            <a:off x="9515150" y="4059173"/>
            <a:ext cx="2194560" cy="400110"/>
          </a:xfrm>
          <a:prstGeom prst="rect">
            <a:avLst/>
          </a:prstGeom>
          <a:noFill/>
        </p:spPr>
        <p:txBody>
          <a:bodyPr wrap="square">
            <a:spAutoFit/>
          </a:bodyPr>
          <a:lstStyle/>
          <a:p>
            <a:pPr marR="0" lvl="0" algn="ctr" defTabSz="914354" rtl="0" eaLnBrk="1" fontAlgn="base" latinLnBrk="0" hangingPunct="1">
              <a:lnSpc>
                <a:spcPct val="100000"/>
              </a:lnSpc>
              <a:spcBef>
                <a:spcPts val="300"/>
              </a:spcBef>
              <a:spcAft>
                <a:spcPts val="300"/>
              </a:spcAft>
              <a:buClrTx/>
              <a:buSzTx/>
              <a:tabLst/>
              <a:defRPr/>
            </a:pPr>
            <a:r>
              <a:rPr kumimoji="0" lang="en-IN" sz="1000" b="0" i="0" u="none" strike="noStrike" kern="0" cap="none" spc="0" normalizeH="0" baseline="0" noProof="0">
                <a:ln>
                  <a:noFill/>
                </a:ln>
                <a:solidFill>
                  <a:schemeClr val="accent5">
                    <a:lumMod val="75000"/>
                  </a:schemeClr>
                </a:solidFill>
                <a:effectLst/>
                <a:uLnTx/>
                <a:uFillTx/>
                <a:latin typeface="Arial" panose="020B0604020202020204" pitchFamily="34" charset="0"/>
                <a:ea typeface="+mn-ea"/>
                <a:cs typeface="Arial" panose="020B0604020202020204" pitchFamily="34" charset="0"/>
              </a:rPr>
              <a:t>Defined processes to generate book of work and qualify for ROI</a:t>
            </a:r>
          </a:p>
        </p:txBody>
      </p:sp>
      <p:sp>
        <p:nvSpPr>
          <p:cNvPr id="1052" name="Oval 1051">
            <a:extLst>
              <a:ext uri="{FF2B5EF4-FFF2-40B4-BE49-F238E27FC236}">
                <a16:creationId xmlns:a16="http://schemas.microsoft.com/office/drawing/2014/main" id="{784A7C43-9FFB-458D-1762-56BFD043FB85}"/>
              </a:ext>
            </a:extLst>
          </p:cNvPr>
          <p:cNvSpPr/>
          <p:nvPr/>
        </p:nvSpPr>
        <p:spPr>
          <a:xfrm>
            <a:off x="479083" y="3634942"/>
            <a:ext cx="234637" cy="21727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1</a:t>
            </a:r>
            <a:endParaRPr lang="en-IN" sz="1400"/>
          </a:p>
        </p:txBody>
      </p:sp>
      <p:sp>
        <p:nvSpPr>
          <p:cNvPr id="1054" name="TextBox 1053">
            <a:extLst>
              <a:ext uri="{FF2B5EF4-FFF2-40B4-BE49-F238E27FC236}">
                <a16:creationId xmlns:a16="http://schemas.microsoft.com/office/drawing/2014/main" id="{EAA3D2DA-CD60-2EAC-9E8C-8BFD608F3D73}"/>
              </a:ext>
            </a:extLst>
          </p:cNvPr>
          <p:cNvSpPr txBox="1"/>
          <p:nvPr/>
        </p:nvSpPr>
        <p:spPr>
          <a:xfrm>
            <a:off x="664899" y="3652751"/>
            <a:ext cx="1986502" cy="261610"/>
          </a:xfrm>
          <a:prstGeom prst="rect">
            <a:avLst/>
          </a:prstGeom>
          <a:noFill/>
        </p:spPr>
        <p:txBody>
          <a:bodyPr wrap="square">
            <a:spAutoFit/>
          </a:bodyPr>
          <a:lstStyle/>
          <a:p>
            <a:pPr marL="104775" marR="0" lvl="1" indent="0" defTabSz="914400" rtl="0" eaLnBrk="1" fontAlgn="auto" latinLnBrk="0" hangingPunct="1">
              <a:lnSpc>
                <a:spcPct val="100000"/>
              </a:lnSpc>
              <a:spcBef>
                <a:spcPts val="0"/>
              </a:spcBef>
              <a:spcAft>
                <a:spcPts val="0"/>
              </a:spcAft>
              <a:buClrTx/>
              <a:buSzTx/>
              <a:buFontTx/>
              <a:buNone/>
              <a:tabLst/>
              <a:defRPr/>
            </a:pPr>
            <a:r>
              <a:rPr kumimoji="0" lang="en-IN" sz="1100" b="1" u="none" strike="noStrike" kern="1200" cap="none" spc="0" normalizeH="0" baseline="0" noProof="0">
                <a:ln>
                  <a:noFill/>
                </a:ln>
                <a:solidFill>
                  <a:srgbClr val="2E404D"/>
                </a:solidFill>
                <a:effectLst/>
                <a:uLnTx/>
                <a:uFillTx/>
                <a:latin typeface="Arial"/>
                <a:ea typeface="+mn-ea"/>
                <a:cs typeface="+mn-cs"/>
              </a:rPr>
              <a:t>Set up Operating Model</a:t>
            </a:r>
          </a:p>
        </p:txBody>
      </p:sp>
      <p:sp>
        <p:nvSpPr>
          <p:cNvPr id="1055" name="TextBox 1054">
            <a:extLst>
              <a:ext uri="{FF2B5EF4-FFF2-40B4-BE49-F238E27FC236}">
                <a16:creationId xmlns:a16="http://schemas.microsoft.com/office/drawing/2014/main" id="{537F5227-A4A0-F6A5-02B3-8391C61336CE}"/>
              </a:ext>
            </a:extLst>
          </p:cNvPr>
          <p:cNvSpPr txBox="1"/>
          <p:nvPr/>
        </p:nvSpPr>
        <p:spPr>
          <a:xfrm>
            <a:off x="429042" y="3917012"/>
            <a:ext cx="2186909" cy="553998"/>
          </a:xfrm>
          <a:prstGeom prst="rect">
            <a:avLst/>
          </a:prstGeom>
          <a:noFill/>
        </p:spPr>
        <p:txBody>
          <a:bodyPr wrap="square">
            <a:spAutoFit/>
          </a:bodyPr>
          <a:lstStyle/>
          <a:p>
            <a:pPr marR="0" lvl="0" algn="ctr" defTabSz="914354" rtl="0" eaLnBrk="1" fontAlgn="base" latinLnBrk="0" hangingPunct="1">
              <a:lnSpc>
                <a:spcPct val="100000"/>
              </a:lnSpc>
              <a:spcBef>
                <a:spcPts val="300"/>
              </a:spcBef>
              <a:spcAft>
                <a:spcPts val="300"/>
              </a:spcAft>
              <a:buClrTx/>
              <a:buSzTx/>
              <a:tabLst/>
              <a:defRPr/>
            </a:pPr>
            <a:r>
              <a:rPr kumimoji="0" lang="en-IN" sz="1000" b="0" i="0" u="none" strike="noStrike" kern="0" cap="none" spc="0" normalizeH="0" baseline="0" noProof="0">
                <a:ln>
                  <a:noFill/>
                </a:ln>
                <a:solidFill>
                  <a:schemeClr val="accent5">
                    <a:lumMod val="75000"/>
                  </a:schemeClr>
                </a:solidFill>
                <a:effectLst/>
                <a:uLnTx/>
                <a:uFillTx/>
                <a:latin typeface="Arial" panose="020B0604020202020204" pitchFamily="34" charset="0"/>
                <a:ea typeface="+mn-ea"/>
                <a:cs typeface="Arial" panose="020B0604020202020204" pitchFamily="34" charset="0"/>
              </a:rPr>
              <a:t>To operationalize automation, upskill, cross skill and train resources in tools and technology</a:t>
            </a:r>
          </a:p>
        </p:txBody>
      </p:sp>
      <p:grpSp>
        <p:nvGrpSpPr>
          <p:cNvPr id="43" name="Group 42">
            <a:extLst>
              <a:ext uri="{FF2B5EF4-FFF2-40B4-BE49-F238E27FC236}">
                <a16:creationId xmlns:a16="http://schemas.microsoft.com/office/drawing/2014/main" id="{FD4F4C0E-3578-AD8C-CBE7-B43FA85FA190}"/>
              </a:ext>
            </a:extLst>
          </p:cNvPr>
          <p:cNvGrpSpPr/>
          <p:nvPr/>
        </p:nvGrpSpPr>
        <p:grpSpPr>
          <a:xfrm>
            <a:off x="1221527" y="2920251"/>
            <a:ext cx="1380243" cy="237744"/>
            <a:chOff x="1400257" y="2904365"/>
            <a:chExt cx="1380243" cy="237744"/>
          </a:xfrm>
        </p:grpSpPr>
        <p:sp>
          <p:nvSpPr>
            <p:cNvPr id="1056" name="Oval 1055">
              <a:extLst>
                <a:ext uri="{FF2B5EF4-FFF2-40B4-BE49-F238E27FC236}">
                  <a16:creationId xmlns:a16="http://schemas.microsoft.com/office/drawing/2014/main" id="{6A67AB90-5896-2C71-9171-F87AACE18761}"/>
                </a:ext>
              </a:extLst>
            </p:cNvPr>
            <p:cNvSpPr/>
            <p:nvPr/>
          </p:nvSpPr>
          <p:spPr>
            <a:xfrm>
              <a:off x="1400257"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1</a:t>
              </a:r>
              <a:endParaRPr lang="en-IN" sz="1400"/>
            </a:p>
          </p:txBody>
        </p:sp>
        <p:sp>
          <p:nvSpPr>
            <p:cNvPr id="1057" name="Oval 1056">
              <a:extLst>
                <a:ext uri="{FF2B5EF4-FFF2-40B4-BE49-F238E27FC236}">
                  <a16:creationId xmlns:a16="http://schemas.microsoft.com/office/drawing/2014/main" id="{8883AF7D-3E88-31D2-6251-9ABC15C63859}"/>
                </a:ext>
              </a:extLst>
            </p:cNvPr>
            <p:cNvSpPr/>
            <p:nvPr/>
          </p:nvSpPr>
          <p:spPr>
            <a:xfrm>
              <a:off x="1686659"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2</a:t>
              </a:r>
              <a:endParaRPr lang="en-IN" sz="1400"/>
            </a:p>
          </p:txBody>
        </p:sp>
        <p:sp>
          <p:nvSpPr>
            <p:cNvPr id="1062" name="Oval 1061">
              <a:extLst>
                <a:ext uri="{FF2B5EF4-FFF2-40B4-BE49-F238E27FC236}">
                  <a16:creationId xmlns:a16="http://schemas.microsoft.com/office/drawing/2014/main" id="{DE252C53-F5D8-4B78-55C1-AF587E7F7198}"/>
                </a:ext>
              </a:extLst>
            </p:cNvPr>
            <p:cNvSpPr/>
            <p:nvPr/>
          </p:nvSpPr>
          <p:spPr>
            <a:xfrm>
              <a:off x="1973060"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3</a:t>
              </a:r>
              <a:endParaRPr lang="en-IN" sz="1400"/>
            </a:p>
          </p:txBody>
        </p:sp>
        <p:sp>
          <p:nvSpPr>
            <p:cNvPr id="1063" name="Oval 1062">
              <a:extLst>
                <a:ext uri="{FF2B5EF4-FFF2-40B4-BE49-F238E27FC236}">
                  <a16:creationId xmlns:a16="http://schemas.microsoft.com/office/drawing/2014/main" id="{96974001-75D7-E9BE-F219-3CCD1948DF54}"/>
                </a:ext>
              </a:extLst>
            </p:cNvPr>
            <p:cNvSpPr/>
            <p:nvPr/>
          </p:nvSpPr>
          <p:spPr>
            <a:xfrm>
              <a:off x="2259461"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4</a:t>
              </a:r>
              <a:endParaRPr lang="en-IN" sz="1400"/>
            </a:p>
          </p:txBody>
        </p:sp>
        <p:sp>
          <p:nvSpPr>
            <p:cNvPr id="1064" name="Oval 1063">
              <a:extLst>
                <a:ext uri="{FF2B5EF4-FFF2-40B4-BE49-F238E27FC236}">
                  <a16:creationId xmlns:a16="http://schemas.microsoft.com/office/drawing/2014/main" id="{C313C510-C53A-FDD2-36EE-FC36C2748C11}"/>
                </a:ext>
              </a:extLst>
            </p:cNvPr>
            <p:cNvSpPr/>
            <p:nvPr/>
          </p:nvSpPr>
          <p:spPr>
            <a:xfrm>
              <a:off x="2545863"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5</a:t>
              </a:r>
              <a:endParaRPr lang="en-IN" sz="1400"/>
            </a:p>
          </p:txBody>
        </p:sp>
      </p:grpSp>
      <p:grpSp>
        <p:nvGrpSpPr>
          <p:cNvPr id="29" name="Group 28">
            <a:extLst>
              <a:ext uri="{FF2B5EF4-FFF2-40B4-BE49-F238E27FC236}">
                <a16:creationId xmlns:a16="http://schemas.microsoft.com/office/drawing/2014/main" id="{9628F896-388D-5FD5-4578-CB8A9A2B7D09}"/>
              </a:ext>
            </a:extLst>
          </p:cNvPr>
          <p:cNvGrpSpPr/>
          <p:nvPr/>
        </p:nvGrpSpPr>
        <p:grpSpPr>
          <a:xfrm>
            <a:off x="4114906" y="2904365"/>
            <a:ext cx="1380243" cy="237744"/>
            <a:chOff x="4140306" y="2904365"/>
            <a:chExt cx="1380243" cy="237744"/>
          </a:xfrm>
        </p:grpSpPr>
        <p:sp>
          <p:nvSpPr>
            <p:cNvPr id="1065" name="Oval 1064">
              <a:extLst>
                <a:ext uri="{FF2B5EF4-FFF2-40B4-BE49-F238E27FC236}">
                  <a16:creationId xmlns:a16="http://schemas.microsoft.com/office/drawing/2014/main" id="{E5B81B25-089F-8FF4-DA2B-158C4B270002}"/>
                </a:ext>
              </a:extLst>
            </p:cNvPr>
            <p:cNvSpPr/>
            <p:nvPr/>
          </p:nvSpPr>
          <p:spPr>
            <a:xfrm>
              <a:off x="4140306"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1</a:t>
              </a:r>
              <a:endParaRPr lang="en-IN" sz="1400"/>
            </a:p>
          </p:txBody>
        </p:sp>
        <p:sp>
          <p:nvSpPr>
            <p:cNvPr id="1066" name="Oval 1065">
              <a:extLst>
                <a:ext uri="{FF2B5EF4-FFF2-40B4-BE49-F238E27FC236}">
                  <a16:creationId xmlns:a16="http://schemas.microsoft.com/office/drawing/2014/main" id="{8DBCC1D0-902E-20DC-90E4-848476EBB91F}"/>
                </a:ext>
              </a:extLst>
            </p:cNvPr>
            <p:cNvSpPr/>
            <p:nvPr/>
          </p:nvSpPr>
          <p:spPr>
            <a:xfrm>
              <a:off x="4426708"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2</a:t>
              </a:r>
              <a:endParaRPr lang="en-IN" sz="1400"/>
            </a:p>
          </p:txBody>
        </p:sp>
        <p:sp>
          <p:nvSpPr>
            <p:cNvPr id="1067" name="Oval 1066">
              <a:extLst>
                <a:ext uri="{FF2B5EF4-FFF2-40B4-BE49-F238E27FC236}">
                  <a16:creationId xmlns:a16="http://schemas.microsoft.com/office/drawing/2014/main" id="{7D24697D-189F-CD79-1156-7821384BA4D4}"/>
                </a:ext>
              </a:extLst>
            </p:cNvPr>
            <p:cNvSpPr/>
            <p:nvPr/>
          </p:nvSpPr>
          <p:spPr>
            <a:xfrm>
              <a:off x="4713109"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3</a:t>
              </a:r>
              <a:endParaRPr lang="en-IN" sz="1400"/>
            </a:p>
          </p:txBody>
        </p:sp>
        <p:sp>
          <p:nvSpPr>
            <p:cNvPr id="1068" name="Oval 1067">
              <a:extLst>
                <a:ext uri="{FF2B5EF4-FFF2-40B4-BE49-F238E27FC236}">
                  <a16:creationId xmlns:a16="http://schemas.microsoft.com/office/drawing/2014/main" id="{CFA5DE4F-89DD-24D4-434C-3E74E3122AEA}"/>
                </a:ext>
              </a:extLst>
            </p:cNvPr>
            <p:cNvSpPr/>
            <p:nvPr/>
          </p:nvSpPr>
          <p:spPr>
            <a:xfrm>
              <a:off x="4999510"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4</a:t>
              </a:r>
              <a:endParaRPr lang="en-IN" sz="1400"/>
            </a:p>
          </p:txBody>
        </p:sp>
        <p:sp>
          <p:nvSpPr>
            <p:cNvPr id="1069" name="Oval 1068">
              <a:extLst>
                <a:ext uri="{FF2B5EF4-FFF2-40B4-BE49-F238E27FC236}">
                  <a16:creationId xmlns:a16="http://schemas.microsoft.com/office/drawing/2014/main" id="{2569D1CB-1448-7DFC-5AE0-6FF6749309FE}"/>
                </a:ext>
              </a:extLst>
            </p:cNvPr>
            <p:cNvSpPr/>
            <p:nvPr/>
          </p:nvSpPr>
          <p:spPr>
            <a:xfrm>
              <a:off x="5285912"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5</a:t>
              </a:r>
              <a:endParaRPr lang="en-IN" sz="1400"/>
            </a:p>
          </p:txBody>
        </p:sp>
      </p:grpSp>
      <p:grpSp>
        <p:nvGrpSpPr>
          <p:cNvPr id="26" name="Group 25">
            <a:extLst>
              <a:ext uri="{FF2B5EF4-FFF2-40B4-BE49-F238E27FC236}">
                <a16:creationId xmlns:a16="http://schemas.microsoft.com/office/drawing/2014/main" id="{73D1C8A6-A604-E044-B538-D22CAE62BA50}"/>
              </a:ext>
            </a:extLst>
          </p:cNvPr>
          <p:cNvGrpSpPr/>
          <p:nvPr/>
        </p:nvGrpSpPr>
        <p:grpSpPr>
          <a:xfrm>
            <a:off x="6172419" y="2904365"/>
            <a:ext cx="1380243" cy="237744"/>
            <a:chOff x="6235350" y="2904365"/>
            <a:chExt cx="1380243" cy="237744"/>
          </a:xfrm>
        </p:grpSpPr>
        <p:sp>
          <p:nvSpPr>
            <p:cNvPr id="1080" name="Oval 1079">
              <a:extLst>
                <a:ext uri="{FF2B5EF4-FFF2-40B4-BE49-F238E27FC236}">
                  <a16:creationId xmlns:a16="http://schemas.microsoft.com/office/drawing/2014/main" id="{9B7D6109-6DCB-B6F0-009F-E821EB520F7E}"/>
                </a:ext>
              </a:extLst>
            </p:cNvPr>
            <p:cNvSpPr/>
            <p:nvPr/>
          </p:nvSpPr>
          <p:spPr>
            <a:xfrm>
              <a:off x="6235350"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1</a:t>
              </a:r>
              <a:endParaRPr lang="en-IN" sz="1400"/>
            </a:p>
          </p:txBody>
        </p:sp>
        <p:sp>
          <p:nvSpPr>
            <p:cNvPr id="1081" name="Oval 1080">
              <a:extLst>
                <a:ext uri="{FF2B5EF4-FFF2-40B4-BE49-F238E27FC236}">
                  <a16:creationId xmlns:a16="http://schemas.microsoft.com/office/drawing/2014/main" id="{5D8650A4-224A-3E85-645F-630D96DE07A3}"/>
                </a:ext>
              </a:extLst>
            </p:cNvPr>
            <p:cNvSpPr/>
            <p:nvPr/>
          </p:nvSpPr>
          <p:spPr>
            <a:xfrm>
              <a:off x="6521752"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2</a:t>
              </a:r>
              <a:endParaRPr lang="en-IN" sz="1400"/>
            </a:p>
          </p:txBody>
        </p:sp>
        <p:sp>
          <p:nvSpPr>
            <p:cNvPr id="1082" name="Oval 1081">
              <a:extLst>
                <a:ext uri="{FF2B5EF4-FFF2-40B4-BE49-F238E27FC236}">
                  <a16:creationId xmlns:a16="http://schemas.microsoft.com/office/drawing/2014/main" id="{6222CD68-2AC4-9C4F-7C95-2972696D964A}"/>
                </a:ext>
              </a:extLst>
            </p:cNvPr>
            <p:cNvSpPr/>
            <p:nvPr/>
          </p:nvSpPr>
          <p:spPr>
            <a:xfrm>
              <a:off x="6808153" y="2904365"/>
              <a:ext cx="234637" cy="237744"/>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3</a:t>
              </a:r>
              <a:endParaRPr lang="en-IN" sz="1400"/>
            </a:p>
          </p:txBody>
        </p:sp>
        <p:sp>
          <p:nvSpPr>
            <p:cNvPr id="1083" name="Oval 1082">
              <a:extLst>
                <a:ext uri="{FF2B5EF4-FFF2-40B4-BE49-F238E27FC236}">
                  <a16:creationId xmlns:a16="http://schemas.microsoft.com/office/drawing/2014/main" id="{1E030523-3802-3C41-1F99-4203F7BFDF42}"/>
                </a:ext>
              </a:extLst>
            </p:cNvPr>
            <p:cNvSpPr/>
            <p:nvPr/>
          </p:nvSpPr>
          <p:spPr>
            <a:xfrm>
              <a:off x="7094554" y="2904365"/>
              <a:ext cx="234637" cy="237744"/>
            </a:xfrm>
            <a:prstGeom prst="ellipse">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4</a:t>
              </a:r>
              <a:endParaRPr lang="en-IN" sz="1400"/>
            </a:p>
          </p:txBody>
        </p:sp>
        <p:sp>
          <p:nvSpPr>
            <p:cNvPr id="1084" name="Oval 1083">
              <a:extLst>
                <a:ext uri="{FF2B5EF4-FFF2-40B4-BE49-F238E27FC236}">
                  <a16:creationId xmlns:a16="http://schemas.microsoft.com/office/drawing/2014/main" id="{ED563611-912C-A9DD-C10D-BFBBD88E3553}"/>
                </a:ext>
              </a:extLst>
            </p:cNvPr>
            <p:cNvSpPr/>
            <p:nvPr/>
          </p:nvSpPr>
          <p:spPr>
            <a:xfrm>
              <a:off x="7380956"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5</a:t>
              </a:r>
              <a:endParaRPr lang="en-IN" sz="1400"/>
            </a:p>
          </p:txBody>
        </p:sp>
      </p:grpSp>
      <p:grpSp>
        <p:nvGrpSpPr>
          <p:cNvPr id="24" name="Group 23">
            <a:extLst>
              <a:ext uri="{FF2B5EF4-FFF2-40B4-BE49-F238E27FC236}">
                <a16:creationId xmlns:a16="http://schemas.microsoft.com/office/drawing/2014/main" id="{014C5F96-A195-A4E4-7F82-F3DE265E59B3}"/>
              </a:ext>
            </a:extLst>
          </p:cNvPr>
          <p:cNvGrpSpPr/>
          <p:nvPr/>
        </p:nvGrpSpPr>
        <p:grpSpPr>
          <a:xfrm>
            <a:off x="8229932" y="2904365"/>
            <a:ext cx="1380243" cy="237744"/>
            <a:chOff x="8253431" y="2904365"/>
            <a:chExt cx="1380243" cy="237744"/>
          </a:xfrm>
        </p:grpSpPr>
        <p:sp>
          <p:nvSpPr>
            <p:cNvPr id="1085" name="Oval 1084">
              <a:extLst>
                <a:ext uri="{FF2B5EF4-FFF2-40B4-BE49-F238E27FC236}">
                  <a16:creationId xmlns:a16="http://schemas.microsoft.com/office/drawing/2014/main" id="{FF00956D-206C-E645-A80B-6DE86213C3F5}"/>
                </a:ext>
              </a:extLst>
            </p:cNvPr>
            <p:cNvSpPr/>
            <p:nvPr/>
          </p:nvSpPr>
          <p:spPr>
            <a:xfrm>
              <a:off x="8253431"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1</a:t>
              </a:r>
              <a:endParaRPr lang="en-IN" sz="1400"/>
            </a:p>
          </p:txBody>
        </p:sp>
        <p:sp>
          <p:nvSpPr>
            <p:cNvPr id="1086" name="Oval 1085">
              <a:extLst>
                <a:ext uri="{FF2B5EF4-FFF2-40B4-BE49-F238E27FC236}">
                  <a16:creationId xmlns:a16="http://schemas.microsoft.com/office/drawing/2014/main" id="{E3A25544-3DE3-DD5B-9526-78A29FA55B37}"/>
                </a:ext>
              </a:extLst>
            </p:cNvPr>
            <p:cNvSpPr/>
            <p:nvPr/>
          </p:nvSpPr>
          <p:spPr>
            <a:xfrm>
              <a:off x="8539833"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2</a:t>
              </a:r>
              <a:endParaRPr lang="en-IN" sz="1400"/>
            </a:p>
          </p:txBody>
        </p:sp>
        <p:sp>
          <p:nvSpPr>
            <p:cNvPr id="1087" name="Oval 1086">
              <a:extLst>
                <a:ext uri="{FF2B5EF4-FFF2-40B4-BE49-F238E27FC236}">
                  <a16:creationId xmlns:a16="http://schemas.microsoft.com/office/drawing/2014/main" id="{8D8F6705-A2D7-DBEC-BB97-259D7D9A179A}"/>
                </a:ext>
              </a:extLst>
            </p:cNvPr>
            <p:cNvSpPr/>
            <p:nvPr/>
          </p:nvSpPr>
          <p:spPr>
            <a:xfrm>
              <a:off x="8826234"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3</a:t>
              </a:r>
              <a:endParaRPr lang="en-IN" sz="1400"/>
            </a:p>
          </p:txBody>
        </p:sp>
        <p:sp>
          <p:nvSpPr>
            <p:cNvPr id="1088" name="Oval 1087">
              <a:extLst>
                <a:ext uri="{FF2B5EF4-FFF2-40B4-BE49-F238E27FC236}">
                  <a16:creationId xmlns:a16="http://schemas.microsoft.com/office/drawing/2014/main" id="{5B8460FE-E0CC-AFAF-DC6B-DA208C953B67}"/>
                </a:ext>
              </a:extLst>
            </p:cNvPr>
            <p:cNvSpPr/>
            <p:nvPr/>
          </p:nvSpPr>
          <p:spPr>
            <a:xfrm>
              <a:off x="9112635"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4</a:t>
              </a:r>
              <a:endParaRPr lang="en-IN" sz="1400"/>
            </a:p>
          </p:txBody>
        </p:sp>
        <p:sp>
          <p:nvSpPr>
            <p:cNvPr id="1089" name="Oval 1088">
              <a:extLst>
                <a:ext uri="{FF2B5EF4-FFF2-40B4-BE49-F238E27FC236}">
                  <a16:creationId xmlns:a16="http://schemas.microsoft.com/office/drawing/2014/main" id="{3F376FBE-6F3D-4DBB-AE36-09B06E384FB4}"/>
                </a:ext>
              </a:extLst>
            </p:cNvPr>
            <p:cNvSpPr/>
            <p:nvPr/>
          </p:nvSpPr>
          <p:spPr>
            <a:xfrm>
              <a:off x="9399037"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5</a:t>
              </a:r>
              <a:endParaRPr lang="en-IN" sz="1400"/>
            </a:p>
          </p:txBody>
        </p:sp>
      </p:grpSp>
      <p:grpSp>
        <p:nvGrpSpPr>
          <p:cNvPr id="20" name="Group 19">
            <a:extLst>
              <a:ext uri="{FF2B5EF4-FFF2-40B4-BE49-F238E27FC236}">
                <a16:creationId xmlns:a16="http://schemas.microsoft.com/office/drawing/2014/main" id="{35E0C0B7-286F-EAFC-E538-0FF05BEE231C}"/>
              </a:ext>
            </a:extLst>
          </p:cNvPr>
          <p:cNvGrpSpPr/>
          <p:nvPr/>
        </p:nvGrpSpPr>
        <p:grpSpPr>
          <a:xfrm>
            <a:off x="10287444" y="2904365"/>
            <a:ext cx="1380243" cy="237744"/>
            <a:chOff x="10312844" y="2904365"/>
            <a:chExt cx="1380243" cy="237744"/>
          </a:xfrm>
        </p:grpSpPr>
        <p:sp>
          <p:nvSpPr>
            <p:cNvPr id="1090" name="Oval 1089">
              <a:extLst>
                <a:ext uri="{FF2B5EF4-FFF2-40B4-BE49-F238E27FC236}">
                  <a16:creationId xmlns:a16="http://schemas.microsoft.com/office/drawing/2014/main" id="{54C48183-6CF4-AF63-BA58-443480AEC837}"/>
                </a:ext>
              </a:extLst>
            </p:cNvPr>
            <p:cNvSpPr/>
            <p:nvPr/>
          </p:nvSpPr>
          <p:spPr>
            <a:xfrm>
              <a:off x="10312844" y="2904365"/>
              <a:ext cx="234637" cy="2377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1</a:t>
              </a:r>
              <a:endParaRPr lang="en-IN" sz="1400"/>
            </a:p>
          </p:txBody>
        </p:sp>
        <p:sp>
          <p:nvSpPr>
            <p:cNvPr id="1091" name="Oval 1090">
              <a:extLst>
                <a:ext uri="{FF2B5EF4-FFF2-40B4-BE49-F238E27FC236}">
                  <a16:creationId xmlns:a16="http://schemas.microsoft.com/office/drawing/2014/main" id="{C6FE9047-3927-7640-3587-AD85C7414CF3}"/>
                </a:ext>
              </a:extLst>
            </p:cNvPr>
            <p:cNvSpPr/>
            <p:nvPr/>
          </p:nvSpPr>
          <p:spPr>
            <a:xfrm>
              <a:off x="10599246"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2</a:t>
              </a:r>
              <a:endParaRPr lang="en-IN" sz="1400"/>
            </a:p>
          </p:txBody>
        </p:sp>
        <p:sp>
          <p:nvSpPr>
            <p:cNvPr id="1092" name="Oval 1091">
              <a:extLst>
                <a:ext uri="{FF2B5EF4-FFF2-40B4-BE49-F238E27FC236}">
                  <a16:creationId xmlns:a16="http://schemas.microsoft.com/office/drawing/2014/main" id="{7A23ED3C-7B33-4DA8-A2D9-91FCF57ED82E}"/>
                </a:ext>
              </a:extLst>
            </p:cNvPr>
            <p:cNvSpPr/>
            <p:nvPr/>
          </p:nvSpPr>
          <p:spPr>
            <a:xfrm>
              <a:off x="10885647"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3</a:t>
              </a:r>
              <a:endParaRPr lang="en-IN" sz="1400"/>
            </a:p>
          </p:txBody>
        </p:sp>
        <p:sp>
          <p:nvSpPr>
            <p:cNvPr id="1093" name="Oval 1092">
              <a:extLst>
                <a:ext uri="{FF2B5EF4-FFF2-40B4-BE49-F238E27FC236}">
                  <a16:creationId xmlns:a16="http://schemas.microsoft.com/office/drawing/2014/main" id="{C3B31535-C849-FFD0-6E6E-8044054CCDBC}"/>
                </a:ext>
              </a:extLst>
            </p:cNvPr>
            <p:cNvSpPr/>
            <p:nvPr/>
          </p:nvSpPr>
          <p:spPr>
            <a:xfrm>
              <a:off x="11172048"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4</a:t>
              </a:r>
              <a:endParaRPr lang="en-IN" sz="1400"/>
            </a:p>
          </p:txBody>
        </p:sp>
        <p:sp>
          <p:nvSpPr>
            <p:cNvPr id="1094" name="Oval 1093">
              <a:extLst>
                <a:ext uri="{FF2B5EF4-FFF2-40B4-BE49-F238E27FC236}">
                  <a16:creationId xmlns:a16="http://schemas.microsoft.com/office/drawing/2014/main" id="{2B90F4F8-DDE9-59E6-D370-7D03016333B9}"/>
                </a:ext>
              </a:extLst>
            </p:cNvPr>
            <p:cNvSpPr/>
            <p:nvPr/>
          </p:nvSpPr>
          <p:spPr>
            <a:xfrm>
              <a:off x="11458450" y="2904365"/>
              <a:ext cx="234637" cy="237744"/>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10000"/>
                </a:lnSpc>
                <a:spcBef>
                  <a:spcPts val="600"/>
                </a:spcBef>
              </a:pPr>
              <a:r>
                <a:rPr lang="en-US" sz="1400"/>
                <a:t>5</a:t>
              </a:r>
              <a:endParaRPr lang="en-IN" sz="1400"/>
            </a:p>
          </p:txBody>
        </p:sp>
      </p:grpSp>
      <p:sp>
        <p:nvSpPr>
          <p:cNvPr id="22" name="Arrow: Bent 21">
            <a:extLst>
              <a:ext uri="{FF2B5EF4-FFF2-40B4-BE49-F238E27FC236}">
                <a16:creationId xmlns:a16="http://schemas.microsoft.com/office/drawing/2014/main" id="{286AE07A-2702-0D9D-8233-D2BDABC8F27B}"/>
              </a:ext>
            </a:extLst>
          </p:cNvPr>
          <p:cNvSpPr/>
          <p:nvPr/>
        </p:nvSpPr>
        <p:spPr>
          <a:xfrm>
            <a:off x="120618" y="854181"/>
            <a:ext cx="576532" cy="2240038"/>
          </a:xfrm>
          <a:prstGeom prst="ben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2000" err="1">
              <a:solidFill>
                <a:schemeClr val="tx1"/>
              </a:solidFill>
            </a:endParaRPr>
          </a:p>
        </p:txBody>
      </p:sp>
      <p:sp>
        <p:nvSpPr>
          <p:cNvPr id="15" name="TextBox 14">
            <a:extLst>
              <a:ext uri="{FF2B5EF4-FFF2-40B4-BE49-F238E27FC236}">
                <a16:creationId xmlns:a16="http://schemas.microsoft.com/office/drawing/2014/main" id="{E9D3D7EF-97C1-C34F-A96D-80852D489856}"/>
              </a:ext>
            </a:extLst>
          </p:cNvPr>
          <p:cNvSpPr txBox="1"/>
          <p:nvPr/>
        </p:nvSpPr>
        <p:spPr>
          <a:xfrm rot="16200000">
            <a:off x="-1801678" y="1970095"/>
            <a:ext cx="3978451" cy="160615"/>
          </a:xfrm>
          <a:prstGeom prst="roundRect">
            <a:avLst/>
          </a:prstGeom>
          <a:noFill/>
          <a:ln>
            <a:noFill/>
          </a:ln>
        </p:spPr>
        <p:txBody>
          <a:bodyPr vert="horz" wrap="square" lIns="0" tIns="45720" rIns="0" bIns="45720" rtlCol="0" anchor="ctr" anchorCtr="0">
            <a:noAutofit/>
          </a:bodyPr>
          <a:lstStyle/>
          <a:p>
            <a:pPr algn="ctr"/>
            <a:r>
              <a:rPr lang="en-US" sz="900">
                <a:solidFill>
                  <a:schemeClr val="bg1"/>
                </a:solidFill>
              </a:rPr>
              <a:t>Mapping of Solution tenet(s)</a:t>
            </a:r>
          </a:p>
        </p:txBody>
      </p:sp>
      <p:sp>
        <p:nvSpPr>
          <p:cNvPr id="46" name="Rectangle 45">
            <a:extLst>
              <a:ext uri="{FF2B5EF4-FFF2-40B4-BE49-F238E27FC236}">
                <a16:creationId xmlns:a16="http://schemas.microsoft.com/office/drawing/2014/main" id="{EDC730D0-E44E-3BA8-48AC-25CD5FABAAD6}"/>
              </a:ext>
            </a:extLst>
          </p:cNvPr>
          <p:cNvSpPr/>
          <p:nvPr/>
        </p:nvSpPr>
        <p:spPr>
          <a:xfrm>
            <a:off x="431656" y="4988589"/>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32" name="TextBox 1031">
            <a:extLst>
              <a:ext uri="{FF2B5EF4-FFF2-40B4-BE49-F238E27FC236}">
                <a16:creationId xmlns:a16="http://schemas.microsoft.com/office/drawing/2014/main" id="{248B73A8-F585-ADDD-76D5-D7F9286FA092}"/>
              </a:ext>
            </a:extLst>
          </p:cNvPr>
          <p:cNvSpPr txBox="1"/>
          <p:nvPr/>
        </p:nvSpPr>
        <p:spPr>
          <a:xfrm>
            <a:off x="427838" y="5374793"/>
            <a:ext cx="2188114" cy="861774"/>
          </a:xfrm>
          <a:prstGeom prst="rect">
            <a:avLst/>
          </a:prstGeom>
          <a:noFill/>
        </p:spPr>
        <p:txBody>
          <a:bodyPr wrap="square">
            <a:spAutoFit/>
          </a:bodyPr>
          <a:lstStyle/>
          <a:p>
            <a:pPr marR="0" lvl="0" algn="ctr" defTabSz="914354" rtl="0" eaLnBrk="1" fontAlgn="base" latinLnBrk="0" hangingPunct="1">
              <a:lnSpc>
                <a:spcPct val="100000"/>
              </a:lnSpc>
              <a:spcBef>
                <a:spcPts val="300"/>
              </a:spcBef>
              <a:spcAft>
                <a:spcPts val="300"/>
              </a:spcAft>
              <a:buClrTx/>
              <a:buSzTx/>
              <a:tabLst/>
              <a:defRPr/>
            </a:pPr>
            <a:r>
              <a:rPr kumimoji="0" lang="en-IN" sz="1000" b="0"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Reduced risk through </a:t>
            </a:r>
            <a:r>
              <a:rPr kumimoji="0" lang="en-IN" sz="1000" b="1"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reduction of ~550 TPAM requests</a:t>
            </a:r>
            <a:r>
              <a:rPr kumimoji="0" lang="en-IN" sz="1000" b="0"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 Faster identification of hotspots and prioritized resolution will improve uptime. </a:t>
            </a:r>
          </a:p>
        </p:txBody>
      </p:sp>
      <p:sp>
        <p:nvSpPr>
          <p:cNvPr id="1033" name="Textfeld 24">
            <a:extLst>
              <a:ext uri="{FF2B5EF4-FFF2-40B4-BE49-F238E27FC236}">
                <a16:creationId xmlns:a16="http://schemas.microsoft.com/office/drawing/2014/main" id="{C47CC43B-D500-CC2A-2CA1-8B5E0B7D2D10}"/>
              </a:ext>
            </a:extLst>
          </p:cNvPr>
          <p:cNvSpPr txBox="1"/>
          <p:nvPr/>
        </p:nvSpPr>
        <p:spPr>
          <a:xfrm>
            <a:off x="713720" y="5051222"/>
            <a:ext cx="1604724" cy="338554"/>
          </a:xfrm>
          <a:prstGeom prst="rect">
            <a:avLst/>
          </a:prstGeom>
          <a:noFill/>
        </p:spPr>
        <p:txBody>
          <a:bodyPr wrap="square" rtlCol="0">
            <a:spAutoFit/>
          </a:bodyPr>
          <a:lstStyle/>
          <a:p>
            <a:pPr algn="ctr"/>
            <a:r>
              <a:rPr lang="en-IN" sz="1600" b="1">
                <a:solidFill>
                  <a:schemeClr val="accent3"/>
                </a:solidFill>
              </a:rPr>
              <a:t>Resilience</a:t>
            </a:r>
          </a:p>
        </p:txBody>
      </p:sp>
      <p:sp>
        <p:nvSpPr>
          <p:cNvPr id="1036" name="Rectangle 1035">
            <a:extLst>
              <a:ext uri="{FF2B5EF4-FFF2-40B4-BE49-F238E27FC236}">
                <a16:creationId xmlns:a16="http://schemas.microsoft.com/office/drawing/2014/main" id="{DBC59C11-A77B-B383-B3A7-58EC4654DEF2}"/>
              </a:ext>
            </a:extLst>
          </p:cNvPr>
          <p:cNvSpPr/>
          <p:nvPr/>
        </p:nvSpPr>
        <p:spPr>
          <a:xfrm>
            <a:off x="2706649" y="4988589"/>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37" name="TextBox 1036">
            <a:extLst>
              <a:ext uri="{FF2B5EF4-FFF2-40B4-BE49-F238E27FC236}">
                <a16:creationId xmlns:a16="http://schemas.microsoft.com/office/drawing/2014/main" id="{A126640D-38EB-8AC9-702D-C02533C6FDD2}"/>
              </a:ext>
            </a:extLst>
          </p:cNvPr>
          <p:cNvSpPr txBox="1"/>
          <p:nvPr/>
        </p:nvSpPr>
        <p:spPr>
          <a:xfrm>
            <a:off x="2702831" y="5374793"/>
            <a:ext cx="2188114" cy="707886"/>
          </a:xfrm>
          <a:prstGeom prst="rect">
            <a:avLst/>
          </a:prstGeom>
          <a:noFill/>
        </p:spPr>
        <p:txBody>
          <a:bodyPr wrap="square">
            <a:spAutoFit/>
          </a:bodyPr>
          <a:lstStyle/>
          <a:p>
            <a:pPr marR="0" lvl="0" algn="ctr" defTabSz="914354" rtl="0" eaLnBrk="1" fontAlgn="base" latinLnBrk="0" hangingPunct="1">
              <a:lnSpc>
                <a:spcPct val="100000"/>
              </a:lnSpc>
              <a:spcBef>
                <a:spcPts val="300"/>
              </a:spcBef>
              <a:spcAft>
                <a:spcPts val="300"/>
              </a:spcAft>
              <a:buClrTx/>
              <a:buSzTx/>
              <a:tabLst/>
              <a:defRPr/>
            </a:pPr>
            <a:r>
              <a:rPr kumimoji="0" lang="en-IN" sz="1000" b="1"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~20% MTTR Reduction </a:t>
            </a:r>
            <a:r>
              <a:rPr kumimoji="0" lang="en-IN" sz="1000" b="0"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and leveraging </a:t>
            </a:r>
            <a:r>
              <a:rPr kumimoji="0" lang="en-IN" sz="1000" b="1"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Gen AI for KM. </a:t>
            </a:r>
            <a:r>
              <a:rPr kumimoji="0" lang="en-IN" sz="1000"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A</a:t>
            </a:r>
            <a:r>
              <a:rPr kumimoji="0" lang="en-IN" sz="1000" b="0"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ccess to alert data through correlation of tools integrated with incidents</a:t>
            </a:r>
          </a:p>
        </p:txBody>
      </p:sp>
      <p:sp>
        <p:nvSpPr>
          <p:cNvPr id="1040" name="Textfeld 24">
            <a:extLst>
              <a:ext uri="{FF2B5EF4-FFF2-40B4-BE49-F238E27FC236}">
                <a16:creationId xmlns:a16="http://schemas.microsoft.com/office/drawing/2014/main" id="{73C56C46-6B87-AA88-B143-D6D5471617CE}"/>
              </a:ext>
            </a:extLst>
          </p:cNvPr>
          <p:cNvSpPr txBox="1"/>
          <p:nvPr/>
        </p:nvSpPr>
        <p:spPr>
          <a:xfrm>
            <a:off x="2988713" y="5051222"/>
            <a:ext cx="1604724" cy="338554"/>
          </a:xfrm>
          <a:prstGeom prst="rect">
            <a:avLst/>
          </a:prstGeom>
          <a:noFill/>
        </p:spPr>
        <p:txBody>
          <a:bodyPr wrap="square" rtlCol="0">
            <a:spAutoFit/>
          </a:bodyPr>
          <a:lstStyle/>
          <a:p>
            <a:pPr algn="ctr"/>
            <a:r>
              <a:rPr lang="en-IN" sz="1600" b="1">
                <a:solidFill>
                  <a:schemeClr val="accent3"/>
                </a:solidFill>
              </a:rPr>
              <a:t>Efficiency</a:t>
            </a:r>
          </a:p>
        </p:txBody>
      </p:sp>
      <p:sp>
        <p:nvSpPr>
          <p:cNvPr id="1043" name="Rectangle 1042">
            <a:extLst>
              <a:ext uri="{FF2B5EF4-FFF2-40B4-BE49-F238E27FC236}">
                <a16:creationId xmlns:a16="http://schemas.microsoft.com/office/drawing/2014/main" id="{6DB8FD66-B700-4ED2-0CB9-B7FD6E98B59C}"/>
              </a:ext>
            </a:extLst>
          </p:cNvPr>
          <p:cNvSpPr/>
          <p:nvPr/>
        </p:nvSpPr>
        <p:spPr>
          <a:xfrm>
            <a:off x="4985460" y="4988589"/>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44" name="TextBox 1043">
            <a:extLst>
              <a:ext uri="{FF2B5EF4-FFF2-40B4-BE49-F238E27FC236}">
                <a16:creationId xmlns:a16="http://schemas.microsoft.com/office/drawing/2014/main" id="{2F3C2B73-F733-5FD3-C7F6-2B2D9175A74D}"/>
              </a:ext>
            </a:extLst>
          </p:cNvPr>
          <p:cNvSpPr txBox="1"/>
          <p:nvPr/>
        </p:nvSpPr>
        <p:spPr>
          <a:xfrm>
            <a:off x="4963636" y="5313347"/>
            <a:ext cx="2238208" cy="1246495"/>
          </a:xfrm>
          <a:prstGeom prst="rect">
            <a:avLst/>
          </a:prstGeom>
          <a:noFill/>
        </p:spPr>
        <p:txBody>
          <a:bodyPr wrap="square">
            <a:spAutoFit/>
          </a:bodyPr>
          <a:lstStyle/>
          <a:p>
            <a:pPr marR="0" lvl="0" algn="ctr" defTabSz="914354" rtl="0" eaLnBrk="1" fontAlgn="base" latinLnBrk="0" hangingPunct="1">
              <a:lnSpc>
                <a:spcPct val="100000"/>
              </a:lnSpc>
              <a:spcBef>
                <a:spcPts val="300"/>
              </a:spcBef>
              <a:spcAft>
                <a:spcPts val="300"/>
              </a:spcAft>
              <a:buClrTx/>
              <a:buSzTx/>
              <a:tabLst/>
              <a:defRPr/>
            </a:pPr>
            <a:r>
              <a:rPr kumimoji="0" lang="en-IN" sz="1000" b="1"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Operating Model </a:t>
            </a:r>
            <a:r>
              <a:rPr kumimoji="0" lang="en-IN" sz="1000" b="0"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rPr>
              <a:t>to implement frameworks consistently across applications &amp; regions, further continuous upskilling &amp; instilling an engineering mindset to drive productivity </a:t>
            </a:r>
          </a:p>
          <a:p>
            <a:pPr marR="0" lvl="0" algn="ctr" defTabSz="914354" rtl="0" eaLnBrk="1" fontAlgn="base" latinLnBrk="0" hangingPunct="1">
              <a:lnSpc>
                <a:spcPct val="100000"/>
              </a:lnSpc>
              <a:spcBef>
                <a:spcPts val="300"/>
              </a:spcBef>
              <a:spcAft>
                <a:spcPts val="300"/>
              </a:spcAft>
              <a:buClrTx/>
              <a:buSzTx/>
              <a:tabLst/>
              <a:defRPr/>
            </a:pPr>
            <a:endParaRPr kumimoji="0" lang="en-IN" sz="1000" b="0" i="0" u="none" strike="noStrike" kern="0" cap="none" spc="0" normalizeH="0" baseline="0" noProof="0">
              <a:ln>
                <a:noFill/>
              </a:ln>
              <a:solidFill>
                <a:schemeClr val="accent3"/>
              </a:solidFill>
              <a:effectLst/>
              <a:uLnTx/>
              <a:uFillTx/>
              <a:latin typeface="Arial" panose="020B0604020202020204" pitchFamily="34" charset="0"/>
              <a:ea typeface="+mn-ea"/>
              <a:cs typeface="Arial" panose="020B0604020202020204" pitchFamily="34" charset="0"/>
            </a:endParaRPr>
          </a:p>
        </p:txBody>
      </p:sp>
      <p:sp>
        <p:nvSpPr>
          <p:cNvPr id="1045" name="Textfeld 24">
            <a:extLst>
              <a:ext uri="{FF2B5EF4-FFF2-40B4-BE49-F238E27FC236}">
                <a16:creationId xmlns:a16="http://schemas.microsoft.com/office/drawing/2014/main" id="{EFC338B9-73E2-18E6-8027-0F7975E74A63}"/>
              </a:ext>
            </a:extLst>
          </p:cNvPr>
          <p:cNvSpPr txBox="1"/>
          <p:nvPr/>
        </p:nvSpPr>
        <p:spPr>
          <a:xfrm>
            <a:off x="5267524" y="5051222"/>
            <a:ext cx="1604724" cy="338554"/>
          </a:xfrm>
          <a:prstGeom prst="rect">
            <a:avLst/>
          </a:prstGeom>
          <a:noFill/>
        </p:spPr>
        <p:txBody>
          <a:bodyPr wrap="square" rtlCol="0">
            <a:spAutoFit/>
          </a:bodyPr>
          <a:lstStyle/>
          <a:p>
            <a:pPr algn="ctr"/>
            <a:r>
              <a:rPr lang="en-IN" sz="1600" b="1">
                <a:solidFill>
                  <a:schemeClr val="accent3"/>
                </a:solidFill>
              </a:rPr>
              <a:t>Speed of work </a:t>
            </a:r>
          </a:p>
        </p:txBody>
      </p:sp>
      <p:sp>
        <p:nvSpPr>
          <p:cNvPr id="1046" name="Rectangle 1045">
            <a:extLst>
              <a:ext uri="{FF2B5EF4-FFF2-40B4-BE49-F238E27FC236}">
                <a16:creationId xmlns:a16="http://schemas.microsoft.com/office/drawing/2014/main" id="{410E2287-BEE2-5D99-6AA0-073EC56BACB4}"/>
              </a:ext>
            </a:extLst>
          </p:cNvPr>
          <p:cNvSpPr/>
          <p:nvPr/>
        </p:nvSpPr>
        <p:spPr>
          <a:xfrm>
            <a:off x="7260453" y="4988589"/>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49" name="TextBox 1048">
            <a:extLst>
              <a:ext uri="{FF2B5EF4-FFF2-40B4-BE49-F238E27FC236}">
                <a16:creationId xmlns:a16="http://schemas.microsoft.com/office/drawing/2014/main" id="{E1CFA9F1-24E5-BBE6-76E1-958CAAA683BE}"/>
              </a:ext>
            </a:extLst>
          </p:cNvPr>
          <p:cNvSpPr txBox="1"/>
          <p:nvPr/>
        </p:nvSpPr>
        <p:spPr>
          <a:xfrm>
            <a:off x="7256635" y="5374793"/>
            <a:ext cx="2188114" cy="861774"/>
          </a:xfrm>
          <a:prstGeom prst="rect">
            <a:avLst/>
          </a:prstGeom>
          <a:noFill/>
        </p:spPr>
        <p:txBody>
          <a:bodyPr wrap="square">
            <a:spAutoFit/>
          </a:bodyPr>
          <a:lstStyle/>
          <a:p>
            <a:pPr algn="ctr"/>
            <a:r>
              <a:rPr lang="en-IN" sz="1000" b="1" kern="0">
                <a:solidFill>
                  <a:schemeClr val="accent3"/>
                </a:solidFill>
                <a:latin typeface="Arial" panose="020B0604020202020204" pitchFamily="34" charset="0"/>
                <a:cs typeface="Arial" panose="020B0604020202020204" pitchFamily="34" charset="0"/>
              </a:rPr>
              <a:t>~$500k </a:t>
            </a:r>
            <a:r>
              <a:rPr lang="en-IN" sz="1000" kern="0">
                <a:solidFill>
                  <a:schemeClr val="accent3"/>
                </a:solidFill>
                <a:latin typeface="Arial" panose="020B0604020202020204" pitchFamily="34" charset="0"/>
                <a:cs typeface="Arial" panose="020B0604020202020204" pitchFamily="34" charset="0"/>
              </a:rPr>
              <a:t>of effort through</a:t>
            </a:r>
            <a:r>
              <a:rPr lang="en-IN" sz="1000" b="1" kern="0">
                <a:solidFill>
                  <a:schemeClr val="accent3"/>
                </a:solidFill>
                <a:latin typeface="Arial" panose="020B0604020202020204" pitchFamily="34" charset="0"/>
                <a:cs typeface="Arial" panose="020B0604020202020204" pitchFamily="34" charset="0"/>
              </a:rPr>
              <a:t> </a:t>
            </a:r>
            <a:r>
              <a:rPr lang="en-IN" sz="1000" kern="0">
                <a:solidFill>
                  <a:schemeClr val="accent3"/>
                </a:solidFill>
                <a:latin typeface="Arial" panose="020B0604020202020204" pitchFamily="34" charset="0"/>
                <a:cs typeface="Arial" panose="020B0604020202020204" pitchFamily="34" charset="0"/>
              </a:rPr>
              <a:t>freeing up of 5.05 FTE time because of  reduction in </a:t>
            </a:r>
            <a:r>
              <a:rPr lang="en-IN" sz="1000" b="1" kern="0">
                <a:solidFill>
                  <a:schemeClr val="accent3"/>
                </a:solidFill>
                <a:latin typeface="Arial" panose="020B0604020202020204" pitchFamily="34" charset="0"/>
                <a:cs typeface="Arial" panose="020B0604020202020204" pitchFamily="34" charset="0"/>
              </a:rPr>
              <a:t>1265 incidents </a:t>
            </a:r>
            <a:r>
              <a:rPr lang="en-IN" sz="1000" kern="0">
                <a:solidFill>
                  <a:schemeClr val="accent3"/>
                </a:solidFill>
                <a:latin typeface="Arial" panose="020B0604020202020204" pitchFamily="34" charset="0"/>
                <a:cs typeface="Arial" panose="020B0604020202020204" pitchFamily="34" charset="0"/>
              </a:rPr>
              <a:t>&amp; TPAM requests due to automation of routine/repeat tasks.</a:t>
            </a:r>
          </a:p>
        </p:txBody>
      </p:sp>
      <p:sp>
        <p:nvSpPr>
          <p:cNvPr id="1050" name="Textfeld 24">
            <a:extLst>
              <a:ext uri="{FF2B5EF4-FFF2-40B4-BE49-F238E27FC236}">
                <a16:creationId xmlns:a16="http://schemas.microsoft.com/office/drawing/2014/main" id="{664223D5-BDF4-C01B-1DEE-97AE08EA5044}"/>
              </a:ext>
            </a:extLst>
          </p:cNvPr>
          <p:cNvSpPr txBox="1"/>
          <p:nvPr/>
        </p:nvSpPr>
        <p:spPr>
          <a:xfrm>
            <a:off x="7542517" y="5051222"/>
            <a:ext cx="1604724" cy="338554"/>
          </a:xfrm>
          <a:prstGeom prst="rect">
            <a:avLst/>
          </a:prstGeom>
          <a:noFill/>
        </p:spPr>
        <p:txBody>
          <a:bodyPr wrap="square" rtlCol="0">
            <a:spAutoFit/>
          </a:bodyPr>
          <a:lstStyle/>
          <a:p>
            <a:pPr algn="ctr"/>
            <a:r>
              <a:rPr lang="en-IN" sz="1600" b="1">
                <a:solidFill>
                  <a:schemeClr val="accent3"/>
                </a:solidFill>
              </a:rPr>
              <a:t>Scale</a:t>
            </a:r>
          </a:p>
        </p:txBody>
      </p:sp>
      <p:sp>
        <p:nvSpPr>
          <p:cNvPr id="1053" name="Rectangle 1052">
            <a:extLst>
              <a:ext uri="{FF2B5EF4-FFF2-40B4-BE49-F238E27FC236}">
                <a16:creationId xmlns:a16="http://schemas.microsoft.com/office/drawing/2014/main" id="{24A40B5C-CC08-79EB-5AF6-6378C9276922}"/>
              </a:ext>
            </a:extLst>
          </p:cNvPr>
          <p:cNvSpPr/>
          <p:nvPr/>
        </p:nvSpPr>
        <p:spPr>
          <a:xfrm>
            <a:off x="9535446" y="4979234"/>
            <a:ext cx="2194560" cy="1395881"/>
          </a:xfrm>
          <a:prstGeom prst="rect">
            <a:avLst/>
          </a:prstGeom>
          <a:solidFill>
            <a:schemeClr val="accent4">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58" name="TextBox 1057">
            <a:extLst>
              <a:ext uri="{FF2B5EF4-FFF2-40B4-BE49-F238E27FC236}">
                <a16:creationId xmlns:a16="http://schemas.microsoft.com/office/drawing/2014/main" id="{2AD7C3A6-0FFB-07E6-E7A1-4871F32F7361}"/>
              </a:ext>
            </a:extLst>
          </p:cNvPr>
          <p:cNvSpPr txBox="1"/>
          <p:nvPr/>
        </p:nvSpPr>
        <p:spPr>
          <a:xfrm>
            <a:off x="9531628" y="5365438"/>
            <a:ext cx="2188114" cy="861774"/>
          </a:xfrm>
          <a:prstGeom prst="rect">
            <a:avLst/>
          </a:prstGeom>
          <a:noFill/>
        </p:spPr>
        <p:txBody>
          <a:bodyPr wrap="square">
            <a:spAutoFit/>
          </a:bodyPr>
          <a:lstStyle/>
          <a:p>
            <a:pPr algn="ctr"/>
            <a:r>
              <a:rPr lang="en-IN" sz="1000" b="1" kern="0">
                <a:solidFill>
                  <a:schemeClr val="accent3"/>
                </a:solidFill>
                <a:latin typeface="Arial" panose="020B0604020202020204" pitchFamily="34" charset="0"/>
                <a:cs typeface="Arial" panose="020B0604020202020204" pitchFamily="34" charset="0"/>
              </a:rPr>
              <a:t>Reduced outage </a:t>
            </a:r>
            <a:r>
              <a:rPr lang="en-IN" sz="1000" kern="0">
                <a:solidFill>
                  <a:schemeClr val="accent3"/>
                </a:solidFill>
                <a:latin typeface="Arial" panose="020B0604020202020204" pitchFamily="34" charset="0"/>
                <a:cs typeface="Arial" panose="020B0604020202020204" pitchFamily="34" charset="0"/>
              </a:rPr>
              <a:t>due to preventative failure because of predictions from historical data, and better/</a:t>
            </a:r>
            <a:r>
              <a:rPr lang="en-IN" sz="1000" b="1" kern="0">
                <a:solidFill>
                  <a:schemeClr val="accent3"/>
                </a:solidFill>
                <a:latin typeface="Arial" panose="020B0604020202020204" pitchFamily="34" charset="0"/>
                <a:cs typeface="Arial" panose="020B0604020202020204" pitchFamily="34" charset="0"/>
              </a:rPr>
              <a:t>faster customer impact identification </a:t>
            </a:r>
          </a:p>
        </p:txBody>
      </p:sp>
      <p:sp>
        <p:nvSpPr>
          <p:cNvPr id="1059" name="Textfeld 24">
            <a:extLst>
              <a:ext uri="{FF2B5EF4-FFF2-40B4-BE49-F238E27FC236}">
                <a16:creationId xmlns:a16="http://schemas.microsoft.com/office/drawing/2014/main" id="{6AE67B2D-A75E-90C4-29F5-3BDEA81B241C}"/>
              </a:ext>
            </a:extLst>
          </p:cNvPr>
          <p:cNvSpPr txBox="1"/>
          <p:nvPr/>
        </p:nvSpPr>
        <p:spPr>
          <a:xfrm>
            <a:off x="9661501" y="5041867"/>
            <a:ext cx="1940874" cy="338554"/>
          </a:xfrm>
          <a:prstGeom prst="rect">
            <a:avLst/>
          </a:prstGeom>
          <a:noFill/>
        </p:spPr>
        <p:txBody>
          <a:bodyPr wrap="square" rtlCol="0">
            <a:spAutoFit/>
          </a:bodyPr>
          <a:lstStyle/>
          <a:p>
            <a:pPr algn="ctr"/>
            <a:r>
              <a:rPr lang="en-IN" sz="1600" b="1">
                <a:solidFill>
                  <a:schemeClr val="accent3"/>
                </a:solidFill>
              </a:rPr>
              <a:t>CX Improvement</a:t>
            </a:r>
          </a:p>
        </p:txBody>
      </p:sp>
      <p:sp>
        <p:nvSpPr>
          <p:cNvPr id="3" name="Oval 2">
            <a:extLst>
              <a:ext uri="{FF2B5EF4-FFF2-40B4-BE49-F238E27FC236}">
                <a16:creationId xmlns:a16="http://schemas.microsoft.com/office/drawing/2014/main" id="{76F33FCB-F506-E4F3-D0E5-B8AC864E6160}"/>
              </a:ext>
            </a:extLst>
          </p:cNvPr>
          <p:cNvSpPr/>
          <p:nvPr/>
        </p:nvSpPr>
        <p:spPr>
          <a:xfrm>
            <a:off x="9988854" y="222422"/>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New</a:t>
            </a:r>
          </a:p>
        </p:txBody>
      </p:sp>
    </p:spTree>
    <p:extLst>
      <p:ext uri="{BB962C8B-B14F-4D97-AF65-F5344CB8AC3E}">
        <p14:creationId xmlns:p14="http://schemas.microsoft.com/office/powerpoint/2010/main" val="120706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C8B8-380A-D63E-5056-B12A02A22D7D}"/>
              </a:ext>
            </a:extLst>
          </p:cNvPr>
          <p:cNvSpPr>
            <a:spLocks noGrp="1"/>
          </p:cNvSpPr>
          <p:nvPr>
            <p:ph type="title"/>
          </p:nvPr>
        </p:nvSpPr>
        <p:spPr>
          <a:xfrm>
            <a:off x="390234" y="274810"/>
            <a:ext cx="11449050" cy="792000"/>
          </a:xfrm>
        </p:spPr>
        <p:txBody>
          <a:bodyPr/>
          <a:lstStyle/>
          <a:p>
            <a:r>
              <a:rPr lang="en-US"/>
              <a:t>Why Monitoring Tool changes for existing applications</a:t>
            </a:r>
            <a:endParaRPr lang="en-IN"/>
          </a:p>
        </p:txBody>
      </p:sp>
      <p:sp>
        <p:nvSpPr>
          <p:cNvPr id="4" name="Rectangle 3">
            <a:extLst>
              <a:ext uri="{FF2B5EF4-FFF2-40B4-BE49-F238E27FC236}">
                <a16:creationId xmlns:a16="http://schemas.microsoft.com/office/drawing/2014/main" id="{0B8F9D1C-945C-70F2-189E-EDCB2645931D}"/>
              </a:ext>
            </a:extLst>
          </p:cNvPr>
          <p:cNvSpPr/>
          <p:nvPr/>
        </p:nvSpPr>
        <p:spPr>
          <a:xfrm>
            <a:off x="390234" y="903524"/>
            <a:ext cx="11287241" cy="3265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nSpc>
                <a:spcPct val="110000"/>
              </a:lnSpc>
              <a:spcBef>
                <a:spcPts val="600"/>
              </a:spcBef>
            </a:pPr>
            <a:r>
              <a:rPr lang="en-US" sz="1200" b="1">
                <a:solidFill>
                  <a:schemeClr val="bg1"/>
                </a:solidFill>
              </a:rPr>
              <a:t>To implement and standardize process and log monitoring frameworks for existing applications, there are two options:</a:t>
            </a:r>
          </a:p>
        </p:txBody>
      </p:sp>
      <p:graphicFrame>
        <p:nvGraphicFramePr>
          <p:cNvPr id="5" name="Table 4">
            <a:extLst>
              <a:ext uri="{FF2B5EF4-FFF2-40B4-BE49-F238E27FC236}">
                <a16:creationId xmlns:a16="http://schemas.microsoft.com/office/drawing/2014/main" id="{BD37A6C2-9853-A78B-7A93-1B5085E7838E}"/>
              </a:ext>
            </a:extLst>
          </p:cNvPr>
          <p:cNvGraphicFramePr>
            <a:graphicFrameLocks noGrp="1"/>
          </p:cNvGraphicFramePr>
          <p:nvPr>
            <p:extLst>
              <p:ext uri="{D42A27DB-BD31-4B8C-83A1-F6EECF244321}">
                <p14:modId xmlns:p14="http://schemas.microsoft.com/office/powerpoint/2010/main" val="2924192037"/>
              </p:ext>
            </p:extLst>
          </p:nvPr>
        </p:nvGraphicFramePr>
        <p:xfrm>
          <a:off x="390234" y="1345608"/>
          <a:ext cx="11287235" cy="741680"/>
        </p:xfrm>
        <a:graphic>
          <a:graphicData uri="http://schemas.openxmlformats.org/drawingml/2006/table">
            <a:tbl>
              <a:tblPr>
                <a:tableStyleId>{00A15C55-8517-42AA-B614-E9B94910E393}</a:tableStyleId>
              </a:tblPr>
              <a:tblGrid>
                <a:gridCol w="1604821">
                  <a:extLst>
                    <a:ext uri="{9D8B030D-6E8A-4147-A177-3AD203B41FA5}">
                      <a16:colId xmlns:a16="http://schemas.microsoft.com/office/drawing/2014/main" val="4178591350"/>
                    </a:ext>
                  </a:extLst>
                </a:gridCol>
                <a:gridCol w="9682414">
                  <a:extLst>
                    <a:ext uri="{9D8B030D-6E8A-4147-A177-3AD203B41FA5}">
                      <a16:colId xmlns:a16="http://schemas.microsoft.com/office/drawing/2014/main" val="4229285289"/>
                    </a:ext>
                  </a:extLst>
                </a:gridCol>
              </a:tblGrid>
              <a:tr h="370840">
                <a:tc>
                  <a:txBody>
                    <a:bodyPr/>
                    <a:lstStyle/>
                    <a:p>
                      <a:pPr algn="ctr"/>
                      <a:r>
                        <a:rPr lang="en-US" sz="1200" b="1">
                          <a:solidFill>
                            <a:schemeClr val="accent3"/>
                          </a:solidFill>
                        </a:rPr>
                        <a:t>Option 1</a:t>
                      </a:r>
                    </a:p>
                  </a:txBody>
                  <a:tcPr marL="182880" marR="182880" marT="91440" marB="91440" anchor="ctr">
                    <a:solidFill>
                      <a:schemeClr val="bg2">
                        <a:lumMod val="20000"/>
                        <a:lumOff val="80000"/>
                      </a:schemeClr>
                    </a:solidFill>
                  </a:tcPr>
                </a:tc>
                <a:tc>
                  <a:txBody>
                    <a:bodyPr/>
                    <a:lstStyle/>
                    <a:p>
                      <a:r>
                        <a:rPr lang="en-US" sz="1200" b="1"/>
                        <a:t>Continue monitoring with PATROL </a:t>
                      </a:r>
                      <a:r>
                        <a:rPr lang="en-US" sz="1200"/>
                        <a:t>and refresh monitoring setup to standardize across the services</a:t>
                      </a:r>
                    </a:p>
                  </a:txBody>
                  <a:tcPr marL="182880" marR="182880" marT="91440" marB="91440" anchor="ctr">
                    <a:solidFill>
                      <a:schemeClr val="bg2">
                        <a:lumMod val="20000"/>
                        <a:lumOff val="80000"/>
                      </a:schemeClr>
                    </a:solidFill>
                  </a:tcPr>
                </a:tc>
                <a:extLst>
                  <a:ext uri="{0D108BD9-81ED-4DB2-BD59-A6C34878D82A}">
                    <a16:rowId xmlns:a16="http://schemas.microsoft.com/office/drawing/2014/main" val="3325966019"/>
                  </a:ext>
                </a:extLst>
              </a:tr>
              <a:tr h="370840">
                <a:tc>
                  <a:txBody>
                    <a:bodyPr/>
                    <a:lstStyle/>
                    <a:p>
                      <a:pPr algn="ctr"/>
                      <a:r>
                        <a:rPr lang="en-US" sz="1200" b="1">
                          <a:solidFill>
                            <a:schemeClr val="accent3"/>
                          </a:solidFill>
                        </a:rPr>
                        <a:t>Option 2</a:t>
                      </a:r>
                    </a:p>
                  </a:txBody>
                  <a:tcPr marL="182880" marR="182880" marT="91440" marB="91440" anchor="ctr">
                    <a:solidFill>
                      <a:schemeClr val="bg2">
                        <a:lumMod val="20000"/>
                        <a:lumOff val="80000"/>
                      </a:schemeClr>
                    </a:solidFill>
                  </a:tcPr>
                </a:tc>
                <a:tc>
                  <a:txBody>
                    <a:bodyPr/>
                    <a:lstStyle/>
                    <a:p>
                      <a:r>
                        <a:rPr lang="en-US" sz="1200" b="1"/>
                        <a:t>Migrate monitoring progressively to Splunk/AppDynamics </a:t>
                      </a:r>
                      <a:r>
                        <a:rPr lang="en-US" sz="1200" b="0"/>
                        <a:t>and</a:t>
                      </a:r>
                      <a:r>
                        <a:rPr lang="en-US" sz="1200" b="1"/>
                        <a:t> </a:t>
                      </a:r>
                      <a:r>
                        <a:rPr lang="en-US" sz="1200"/>
                        <a:t>implement standard approved framework across the services</a:t>
                      </a:r>
                    </a:p>
                  </a:txBody>
                  <a:tcPr marL="182880" marR="182880" marT="91440" marB="91440" anchor="ctr">
                    <a:solidFill>
                      <a:schemeClr val="bg2">
                        <a:lumMod val="20000"/>
                        <a:lumOff val="80000"/>
                      </a:schemeClr>
                    </a:solidFill>
                  </a:tcPr>
                </a:tc>
                <a:extLst>
                  <a:ext uri="{0D108BD9-81ED-4DB2-BD59-A6C34878D82A}">
                    <a16:rowId xmlns:a16="http://schemas.microsoft.com/office/drawing/2014/main" val="2669083399"/>
                  </a:ext>
                </a:extLst>
              </a:tr>
            </a:tbl>
          </a:graphicData>
        </a:graphic>
      </p:graphicFrame>
      <p:sp>
        <p:nvSpPr>
          <p:cNvPr id="7" name="Rectangle 6">
            <a:extLst>
              <a:ext uri="{FF2B5EF4-FFF2-40B4-BE49-F238E27FC236}">
                <a16:creationId xmlns:a16="http://schemas.microsoft.com/office/drawing/2014/main" id="{023E9266-7807-0A14-3DEA-DD87C0EEC482}"/>
              </a:ext>
            </a:extLst>
          </p:cNvPr>
          <p:cNvSpPr/>
          <p:nvPr/>
        </p:nvSpPr>
        <p:spPr>
          <a:xfrm>
            <a:off x="390234" y="1345608"/>
            <a:ext cx="11287240" cy="741680"/>
          </a:xfrm>
          <a:prstGeom prst="rect">
            <a:avLst/>
          </a:prstGeom>
          <a:noFill/>
          <a:ln w="190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US" sz="2000" err="1"/>
          </a:p>
        </p:txBody>
      </p:sp>
      <p:sp>
        <p:nvSpPr>
          <p:cNvPr id="8" name="Rectangle 7">
            <a:extLst>
              <a:ext uri="{FF2B5EF4-FFF2-40B4-BE49-F238E27FC236}">
                <a16:creationId xmlns:a16="http://schemas.microsoft.com/office/drawing/2014/main" id="{FBCD6A7C-2679-BCA4-030D-32D9EB1E9B1A}"/>
              </a:ext>
            </a:extLst>
          </p:cNvPr>
          <p:cNvSpPr/>
          <p:nvPr/>
        </p:nvSpPr>
        <p:spPr>
          <a:xfrm>
            <a:off x="407465" y="2264281"/>
            <a:ext cx="11287241" cy="3265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nSpc>
                <a:spcPct val="110000"/>
              </a:lnSpc>
              <a:spcBef>
                <a:spcPts val="600"/>
              </a:spcBef>
            </a:pPr>
            <a:r>
              <a:rPr lang="en-US" sz="1200" b="1">
                <a:solidFill>
                  <a:schemeClr val="tx1"/>
                </a:solidFill>
              </a:rPr>
              <a:t>Our recommendation is Option 2 and implement consistent monitoring for existing Tier 0 Important Business Services.</a:t>
            </a:r>
            <a:endParaRPr lang="en-IN" sz="1200">
              <a:solidFill>
                <a:schemeClr val="tx1"/>
              </a:solidFill>
            </a:endParaRPr>
          </a:p>
          <a:p>
            <a:pPr>
              <a:lnSpc>
                <a:spcPct val="110000"/>
              </a:lnSpc>
              <a:spcBef>
                <a:spcPts val="600"/>
              </a:spcBef>
            </a:pPr>
            <a:r>
              <a:rPr lang="en-US" sz="1200" b="1">
                <a:solidFill>
                  <a:schemeClr val="tx1"/>
                </a:solidFill>
              </a:rPr>
              <a:t> </a:t>
            </a:r>
          </a:p>
        </p:txBody>
      </p:sp>
      <p:sp>
        <p:nvSpPr>
          <p:cNvPr id="11" name="Oval 10">
            <a:extLst>
              <a:ext uri="{FF2B5EF4-FFF2-40B4-BE49-F238E27FC236}">
                <a16:creationId xmlns:a16="http://schemas.microsoft.com/office/drawing/2014/main" id="{AD6465CE-3B6E-5175-C26B-FD28FDC10D70}"/>
              </a:ext>
            </a:extLst>
          </p:cNvPr>
          <p:cNvSpPr/>
          <p:nvPr/>
        </p:nvSpPr>
        <p:spPr>
          <a:xfrm>
            <a:off x="514526" y="1802452"/>
            <a:ext cx="203200" cy="19473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8" name="Rectangle 17">
            <a:extLst>
              <a:ext uri="{FF2B5EF4-FFF2-40B4-BE49-F238E27FC236}">
                <a16:creationId xmlns:a16="http://schemas.microsoft.com/office/drawing/2014/main" id="{7CCBCD75-E282-722B-EC4D-DC7409142ED8}"/>
              </a:ext>
            </a:extLst>
          </p:cNvPr>
          <p:cNvSpPr/>
          <p:nvPr/>
        </p:nvSpPr>
        <p:spPr>
          <a:xfrm>
            <a:off x="6826908" y="2670752"/>
            <a:ext cx="4850561" cy="2629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nSpc>
                <a:spcPct val="110000"/>
              </a:lnSpc>
              <a:spcBef>
                <a:spcPts val="600"/>
              </a:spcBef>
            </a:pPr>
            <a:r>
              <a:rPr lang="en-US" sz="1200" b="1">
                <a:solidFill>
                  <a:schemeClr val="tx1"/>
                </a:solidFill>
              </a:rPr>
              <a:t>Reduced Benefits if not considering option 2:</a:t>
            </a:r>
          </a:p>
          <a:p>
            <a:pPr marL="285750" indent="-285750">
              <a:lnSpc>
                <a:spcPct val="110000"/>
              </a:lnSpc>
              <a:spcBef>
                <a:spcPts val="600"/>
              </a:spcBef>
              <a:buFont typeface="Arial" panose="020B0604020202020204" pitchFamily="34" charset="0"/>
              <a:buChar char="•"/>
            </a:pPr>
            <a:r>
              <a:rPr lang="en-US" sz="1200" b="1">
                <a:solidFill>
                  <a:schemeClr val="tx1"/>
                </a:solidFill>
              </a:rPr>
              <a:t>Resilience of existing Tier 0 estate shall not optimize to expected level</a:t>
            </a:r>
            <a:r>
              <a:rPr lang="en-US" sz="1200">
                <a:solidFill>
                  <a:schemeClr val="tx1"/>
                </a:solidFill>
              </a:rPr>
              <a:t> as there will be multiple monitoring toolsets and data correlation will continue to be challenge and costly</a:t>
            </a:r>
          </a:p>
          <a:p>
            <a:pPr marL="285750" indent="-285750">
              <a:lnSpc>
                <a:spcPct val="110000"/>
              </a:lnSpc>
              <a:spcBef>
                <a:spcPts val="600"/>
              </a:spcBef>
              <a:buFont typeface="Arial" panose="020B0604020202020204" pitchFamily="34" charset="0"/>
              <a:buChar char="•"/>
            </a:pPr>
            <a:r>
              <a:rPr lang="en-US" sz="1200">
                <a:solidFill>
                  <a:schemeClr val="tx1"/>
                </a:solidFill>
              </a:rPr>
              <a:t>Expected Efficiency gains may not be achievable as historical alerts data will not be available from Process and Log Monitoring</a:t>
            </a:r>
          </a:p>
          <a:p>
            <a:pPr marL="228600" indent="-228600">
              <a:lnSpc>
                <a:spcPct val="110000"/>
              </a:lnSpc>
              <a:spcBef>
                <a:spcPts val="600"/>
              </a:spcBef>
              <a:buFont typeface="Arial" panose="020B0604020202020204" pitchFamily="34" charset="0"/>
              <a:buChar char="•"/>
            </a:pPr>
            <a:r>
              <a:rPr lang="en-US" sz="1200">
                <a:solidFill>
                  <a:schemeClr val="tx1"/>
                </a:solidFill>
              </a:rPr>
              <a:t>To standardize PATROL monitoring in existing applications, </a:t>
            </a:r>
            <a:r>
              <a:rPr lang="en-US" sz="1200" b="1">
                <a:solidFill>
                  <a:schemeClr val="tx1"/>
                </a:solidFill>
              </a:rPr>
              <a:t>high effort will be required, and tool limitations will continue</a:t>
            </a:r>
          </a:p>
          <a:p>
            <a:pPr marL="228600" indent="-228600">
              <a:lnSpc>
                <a:spcPct val="110000"/>
              </a:lnSpc>
              <a:spcBef>
                <a:spcPts val="600"/>
              </a:spcBef>
              <a:buFont typeface="Arial" panose="020B0604020202020204" pitchFamily="34" charset="0"/>
              <a:buChar char="•"/>
            </a:pPr>
            <a:r>
              <a:rPr lang="en-US" sz="1200" b="1">
                <a:solidFill>
                  <a:schemeClr val="tx1"/>
                </a:solidFill>
              </a:rPr>
              <a:t>Cost will be spent </a:t>
            </a:r>
            <a:r>
              <a:rPr lang="en-US" sz="1200">
                <a:solidFill>
                  <a:schemeClr val="tx1"/>
                </a:solidFill>
              </a:rPr>
              <a:t>on PATROL for existing applications and Splunk for new applications thereby continuing issue of ineffective tool utilization</a:t>
            </a:r>
          </a:p>
        </p:txBody>
      </p:sp>
      <p:sp>
        <p:nvSpPr>
          <p:cNvPr id="3" name="Oval 2">
            <a:extLst>
              <a:ext uri="{FF2B5EF4-FFF2-40B4-BE49-F238E27FC236}">
                <a16:creationId xmlns:a16="http://schemas.microsoft.com/office/drawing/2014/main" id="{A4F5BBD7-ECC0-8591-021E-E1CEB2F9CB95}"/>
              </a:ext>
            </a:extLst>
          </p:cNvPr>
          <p:cNvSpPr/>
          <p:nvPr/>
        </p:nvSpPr>
        <p:spPr>
          <a:xfrm>
            <a:off x="9988854" y="222422"/>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New</a:t>
            </a:r>
          </a:p>
        </p:txBody>
      </p:sp>
      <p:sp>
        <p:nvSpPr>
          <p:cNvPr id="6" name="Rectangle 5">
            <a:extLst>
              <a:ext uri="{FF2B5EF4-FFF2-40B4-BE49-F238E27FC236}">
                <a16:creationId xmlns:a16="http://schemas.microsoft.com/office/drawing/2014/main" id="{B4FEB705-BAD4-7A68-6322-729E72CE08C5}"/>
              </a:ext>
            </a:extLst>
          </p:cNvPr>
          <p:cNvSpPr/>
          <p:nvPr/>
        </p:nvSpPr>
        <p:spPr>
          <a:xfrm>
            <a:off x="390234" y="2767845"/>
            <a:ext cx="5770420" cy="2208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10000"/>
              </a:lnSpc>
              <a:spcBef>
                <a:spcPts val="600"/>
              </a:spcBef>
            </a:pPr>
            <a:r>
              <a:rPr lang="en-US" sz="1200" b="1">
                <a:solidFill>
                  <a:schemeClr val="tx1"/>
                </a:solidFill>
              </a:rPr>
              <a:t>Issues if Existing Apps Not Migrated as the same time as new Apps.</a:t>
            </a:r>
          </a:p>
          <a:p>
            <a:pPr marL="285750" indent="-285750">
              <a:lnSpc>
                <a:spcPct val="110000"/>
              </a:lnSpc>
              <a:spcBef>
                <a:spcPts val="600"/>
              </a:spcBef>
              <a:buFont typeface="Arial" panose="020B0604020202020204" pitchFamily="34" charset="0"/>
              <a:buChar char="•"/>
            </a:pPr>
            <a:r>
              <a:rPr lang="en-US" sz="1200">
                <a:solidFill>
                  <a:schemeClr val="tx1"/>
                </a:solidFill>
              </a:rPr>
              <a:t>Monitoring processes and tools are </a:t>
            </a:r>
            <a:r>
              <a:rPr lang="en-US" sz="1200" b="1">
                <a:solidFill>
                  <a:schemeClr val="tx1"/>
                </a:solidFill>
              </a:rPr>
              <a:t>not consistent </a:t>
            </a:r>
            <a:r>
              <a:rPr lang="en-US" sz="1200">
                <a:solidFill>
                  <a:schemeClr val="tx1"/>
                </a:solidFill>
              </a:rPr>
              <a:t>between</a:t>
            </a:r>
            <a:r>
              <a:rPr lang="en-US" sz="1200" b="1">
                <a:solidFill>
                  <a:schemeClr val="tx1"/>
                </a:solidFill>
              </a:rPr>
              <a:t> </a:t>
            </a:r>
            <a:r>
              <a:rPr lang="en-US" sz="1200">
                <a:solidFill>
                  <a:schemeClr val="tx1"/>
                </a:solidFill>
              </a:rPr>
              <a:t>IKP and non IKP applications / services.</a:t>
            </a:r>
          </a:p>
          <a:p>
            <a:pPr marL="285750" indent="-285750">
              <a:lnSpc>
                <a:spcPct val="110000"/>
              </a:lnSpc>
              <a:spcBef>
                <a:spcPts val="600"/>
              </a:spcBef>
              <a:buFont typeface="Arial" panose="020B0604020202020204" pitchFamily="34" charset="0"/>
              <a:buChar char="•"/>
            </a:pPr>
            <a:r>
              <a:rPr lang="en-US" sz="1200">
                <a:solidFill>
                  <a:schemeClr val="tx1"/>
                </a:solidFill>
              </a:rPr>
              <a:t>Inconsistent infra monitoring through </a:t>
            </a:r>
            <a:r>
              <a:rPr lang="en-US" sz="1200" err="1">
                <a:solidFill>
                  <a:schemeClr val="tx1"/>
                </a:solidFill>
              </a:rPr>
              <a:t>AppD</a:t>
            </a:r>
            <a:r>
              <a:rPr lang="en-US" sz="1200">
                <a:solidFill>
                  <a:schemeClr val="tx1"/>
                </a:solidFill>
              </a:rPr>
              <a:t> with </a:t>
            </a:r>
            <a:r>
              <a:rPr lang="en-US" sz="1200" b="1">
                <a:solidFill>
                  <a:schemeClr val="tx1"/>
                </a:solidFill>
              </a:rPr>
              <a:t>different health rules and policies </a:t>
            </a:r>
            <a:r>
              <a:rPr lang="en-US" sz="1200">
                <a:solidFill>
                  <a:schemeClr val="tx1"/>
                </a:solidFill>
              </a:rPr>
              <a:t>between services.</a:t>
            </a:r>
          </a:p>
          <a:p>
            <a:pPr marL="285750" indent="-285750">
              <a:lnSpc>
                <a:spcPct val="110000"/>
              </a:lnSpc>
              <a:spcBef>
                <a:spcPts val="600"/>
              </a:spcBef>
              <a:buFont typeface="Arial" panose="020B0604020202020204" pitchFamily="34" charset="0"/>
              <a:buChar char="•"/>
            </a:pPr>
            <a:r>
              <a:rPr lang="en-US" sz="1200" b="1">
                <a:solidFill>
                  <a:schemeClr val="tx1"/>
                </a:solidFill>
              </a:rPr>
              <a:t>E2E application health cannot be determined </a:t>
            </a:r>
            <a:r>
              <a:rPr lang="en-US" sz="1200">
                <a:solidFill>
                  <a:schemeClr val="tx1"/>
                </a:solidFill>
              </a:rPr>
              <a:t>as data from different monitoring tools is not correlated.</a:t>
            </a:r>
          </a:p>
          <a:p>
            <a:pPr marL="285750" indent="-285750">
              <a:lnSpc>
                <a:spcPct val="110000"/>
              </a:lnSpc>
              <a:spcBef>
                <a:spcPts val="600"/>
              </a:spcBef>
              <a:buFont typeface="Arial" panose="020B0604020202020204" pitchFamily="34" charset="0"/>
              <a:buChar char="•"/>
            </a:pPr>
            <a:r>
              <a:rPr lang="en-US" sz="1200" b="1">
                <a:solidFill>
                  <a:schemeClr val="tx1"/>
                </a:solidFill>
              </a:rPr>
              <a:t>Historical alerts data not available </a:t>
            </a:r>
            <a:r>
              <a:rPr lang="en-US" sz="1200">
                <a:solidFill>
                  <a:schemeClr val="tx1"/>
                </a:solidFill>
              </a:rPr>
              <a:t>from Process and Log Monitoring</a:t>
            </a:r>
          </a:p>
        </p:txBody>
      </p:sp>
      <p:cxnSp>
        <p:nvCxnSpPr>
          <p:cNvPr id="12" name="Straight Connector 11">
            <a:extLst>
              <a:ext uri="{FF2B5EF4-FFF2-40B4-BE49-F238E27FC236}">
                <a16:creationId xmlns:a16="http://schemas.microsoft.com/office/drawing/2014/main" id="{8DD6ECBF-5195-BC81-8081-40E23681810F}"/>
              </a:ext>
            </a:extLst>
          </p:cNvPr>
          <p:cNvCxnSpPr>
            <a:cxnSpLocks/>
          </p:cNvCxnSpPr>
          <p:nvPr/>
        </p:nvCxnSpPr>
        <p:spPr>
          <a:xfrm>
            <a:off x="6376678" y="2892134"/>
            <a:ext cx="0" cy="208394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55BCF5E-0B3A-2A6C-6FAC-7A9D16A7E2E1}"/>
              </a:ext>
            </a:extLst>
          </p:cNvPr>
          <p:cNvSpPr/>
          <p:nvPr/>
        </p:nvSpPr>
        <p:spPr>
          <a:xfrm>
            <a:off x="514526" y="5610687"/>
            <a:ext cx="11180179" cy="720378"/>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marL="171450" indent="-171450">
              <a:lnSpc>
                <a:spcPct val="110000"/>
              </a:lnSpc>
              <a:spcBef>
                <a:spcPts val="600"/>
              </a:spcBef>
              <a:buFont typeface="Wingdings" panose="05000000000000000000" pitchFamily="2" charset="2"/>
              <a:buChar char="Ø"/>
            </a:pPr>
            <a:r>
              <a:rPr lang="en-US" sz="1200">
                <a:solidFill>
                  <a:schemeClr val="tx1"/>
                </a:solidFill>
              </a:rPr>
              <a:t>PATROL configurations to be migrated from </a:t>
            </a:r>
            <a:r>
              <a:rPr lang="en-US" sz="1200" b="1">
                <a:solidFill>
                  <a:schemeClr val="tx1"/>
                </a:solidFill>
              </a:rPr>
              <a:t>11 Tier 0 applications (32 services)</a:t>
            </a:r>
            <a:r>
              <a:rPr lang="en-US" sz="1200">
                <a:solidFill>
                  <a:schemeClr val="tx1"/>
                </a:solidFill>
              </a:rPr>
              <a:t> to Splunk out of total 13 Tier 0 applications and 37 services</a:t>
            </a:r>
          </a:p>
          <a:p>
            <a:pPr marL="171450" indent="-171450">
              <a:lnSpc>
                <a:spcPct val="110000"/>
              </a:lnSpc>
              <a:spcBef>
                <a:spcPts val="600"/>
              </a:spcBef>
              <a:buFont typeface="Wingdings" panose="05000000000000000000" pitchFamily="2" charset="2"/>
              <a:buChar char="Ø"/>
            </a:pPr>
            <a:r>
              <a:rPr lang="en-US" sz="1200">
                <a:solidFill>
                  <a:schemeClr val="tx1"/>
                </a:solidFill>
              </a:rPr>
              <a:t>IKP applications are not actively using PATROL for monitoring.</a:t>
            </a:r>
            <a:endParaRPr lang="en-US" sz="1400">
              <a:solidFill>
                <a:schemeClr val="tx1"/>
              </a:solidFill>
            </a:endParaRPr>
          </a:p>
        </p:txBody>
      </p:sp>
    </p:spTree>
    <p:extLst>
      <p:ext uri="{BB962C8B-B14F-4D97-AF65-F5344CB8AC3E}">
        <p14:creationId xmlns:p14="http://schemas.microsoft.com/office/powerpoint/2010/main" val="314367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FCEF8-E711-1734-8355-71D6FC9B3E38}"/>
              </a:ext>
            </a:extLst>
          </p:cNvPr>
          <p:cNvSpPr>
            <a:spLocks noGrp="1"/>
          </p:cNvSpPr>
          <p:nvPr>
            <p:ph type="title"/>
          </p:nvPr>
        </p:nvSpPr>
        <p:spPr>
          <a:xfrm>
            <a:off x="4498492" y="1617824"/>
            <a:ext cx="7233616" cy="1744501"/>
          </a:xfrm>
        </p:spPr>
        <p:txBody>
          <a:bodyPr/>
          <a:lstStyle/>
          <a:p>
            <a:pPr>
              <a:lnSpc>
                <a:spcPct val="110000"/>
              </a:lnSpc>
              <a:spcBef>
                <a:spcPts val="600"/>
              </a:spcBef>
            </a:pPr>
            <a:r>
              <a:rPr lang="en-US" sz="4400"/>
              <a:t>Proposed Actionable </a:t>
            </a:r>
            <a:r>
              <a:rPr lang="en-US" sz="4400">
                <a:solidFill>
                  <a:schemeClr val="accent2"/>
                </a:solidFill>
              </a:rPr>
              <a:t>Roadmap</a:t>
            </a:r>
            <a:endParaRPr lang="en-IN" sz="4400">
              <a:solidFill>
                <a:schemeClr val="accent2"/>
              </a:solidFill>
            </a:endParaRPr>
          </a:p>
        </p:txBody>
      </p:sp>
      <p:sp>
        <p:nvSpPr>
          <p:cNvPr id="4" name="Slide Number Placeholder 3">
            <a:extLst>
              <a:ext uri="{FF2B5EF4-FFF2-40B4-BE49-F238E27FC236}">
                <a16:creationId xmlns:a16="http://schemas.microsoft.com/office/drawing/2014/main" id="{24DE39F3-4640-AF37-9788-1F4C405E8B9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60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600"/>
                </a:spcBef>
                <a:spcAft>
                  <a:spcPts val="0"/>
                </a:spcAft>
                <a:buClrTx/>
                <a:buSzTx/>
                <a:buFontTx/>
                <a:buNone/>
                <a:tabLst/>
                <a:defRPr/>
              </a:pPr>
              <a:t>8</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1769CE5F-F7AB-1964-A1F4-A6A1E19498FE}"/>
              </a:ext>
            </a:extLst>
          </p:cNvPr>
          <p:cNvSpPr>
            <a:spLocks noGrp="1"/>
          </p:cNvSpPr>
          <p:nvPr>
            <p:ph type="body" sz="quarter" idx="27"/>
          </p:nvPr>
        </p:nvSpPr>
        <p:spPr/>
        <p:txBody>
          <a:bodyPr/>
          <a:lstStyle/>
          <a:p>
            <a:endParaRPr lang="en-IN"/>
          </a:p>
        </p:txBody>
      </p:sp>
      <p:pic>
        <p:nvPicPr>
          <p:cNvPr id="5124" name="Picture 4" descr="Photo the boss stands near the board with graphs, demonstrates statistics, various personnel attending the training, introduces the new products of the company, reports on the results of work for partners.">
            <a:extLst>
              <a:ext uri="{FF2B5EF4-FFF2-40B4-BE49-F238E27FC236}">
                <a16:creationId xmlns:a16="http://schemas.microsoft.com/office/drawing/2014/main" id="{7A5CC3E3-8699-0C3B-D8CF-2832544FCBC9}"/>
              </a:ext>
            </a:extLst>
          </p:cNvPr>
          <p:cNvPicPr>
            <a:picLocks noGrp="1" noChangeAspect="1" noChangeArrowheads="1"/>
          </p:cNvPicPr>
          <p:nvPr>
            <p:ph type="pic" sz="quarter" idx="12"/>
          </p:nvPr>
        </p:nvPicPr>
        <p:blipFill>
          <a:blip r:embed="rId2">
            <a:extLst>
              <a:ext uri="{28A0092B-C50C-407E-A947-70E740481C1C}">
                <a14:useLocalDpi xmlns:a14="http://schemas.microsoft.com/office/drawing/2010/main" val="0"/>
              </a:ext>
            </a:extLst>
          </a:blip>
          <a:srcRect l="5798" r="579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928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0" name="Straight Connector 1039">
            <a:extLst>
              <a:ext uri="{FF2B5EF4-FFF2-40B4-BE49-F238E27FC236}">
                <a16:creationId xmlns:a16="http://schemas.microsoft.com/office/drawing/2014/main" id="{DCC0841D-B825-F677-C1B0-CD180A805A66}"/>
              </a:ext>
            </a:extLst>
          </p:cNvPr>
          <p:cNvCxnSpPr/>
          <p:nvPr/>
        </p:nvCxnSpPr>
        <p:spPr>
          <a:xfrm>
            <a:off x="10452138" y="5473285"/>
            <a:ext cx="15324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0" name="Straight Connector 849">
            <a:extLst>
              <a:ext uri="{FF2B5EF4-FFF2-40B4-BE49-F238E27FC236}">
                <a16:creationId xmlns:a16="http://schemas.microsoft.com/office/drawing/2014/main" id="{3C7E825D-0C67-9F4C-CBE0-E93E120D4797}"/>
              </a:ext>
            </a:extLst>
          </p:cNvPr>
          <p:cNvCxnSpPr>
            <a:cxnSpLocks/>
          </p:cNvCxnSpPr>
          <p:nvPr/>
        </p:nvCxnSpPr>
        <p:spPr>
          <a:xfrm flipH="1">
            <a:off x="751727" y="3445902"/>
            <a:ext cx="91864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9" name="Straight Connector 848">
            <a:extLst>
              <a:ext uri="{FF2B5EF4-FFF2-40B4-BE49-F238E27FC236}">
                <a16:creationId xmlns:a16="http://schemas.microsoft.com/office/drawing/2014/main" id="{4A1794F9-350D-3047-0128-4A651C722656}"/>
              </a:ext>
            </a:extLst>
          </p:cNvPr>
          <p:cNvCxnSpPr>
            <a:cxnSpLocks/>
          </p:cNvCxnSpPr>
          <p:nvPr/>
        </p:nvCxnSpPr>
        <p:spPr>
          <a:xfrm flipH="1">
            <a:off x="5344500" y="1467107"/>
            <a:ext cx="9487" cy="4075848"/>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3D20891-A802-CC92-6061-E514A217794F}"/>
              </a:ext>
            </a:extLst>
          </p:cNvPr>
          <p:cNvSpPr>
            <a:spLocks noGrp="1"/>
          </p:cNvSpPr>
          <p:nvPr>
            <p:ph type="title"/>
          </p:nvPr>
        </p:nvSpPr>
        <p:spPr>
          <a:xfrm>
            <a:off x="381748" y="282005"/>
            <a:ext cx="7579403" cy="440752"/>
          </a:xfrm>
        </p:spPr>
        <p:txBody>
          <a:bodyPr/>
          <a:lstStyle/>
          <a:p>
            <a:r>
              <a:rPr lang="en-IN"/>
              <a:t>Risk Impact Ranking with Benefit(s) Mapping</a:t>
            </a:r>
          </a:p>
        </p:txBody>
      </p:sp>
      <p:sp>
        <p:nvSpPr>
          <p:cNvPr id="5" name="Slide Number Placeholder 4">
            <a:extLst>
              <a:ext uri="{FF2B5EF4-FFF2-40B4-BE49-F238E27FC236}">
                <a16:creationId xmlns:a16="http://schemas.microsoft.com/office/drawing/2014/main" id="{E5836E85-575F-7E9B-560C-FD1DAC3E92F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CE6DAF-806F-404B-BC68-339BFCB57E5C}" type="slidenum">
              <a:rPr kumimoji="0" lang="en-US" sz="800" b="0" i="0" u="none" strike="noStrike" kern="1200" cap="none" spc="0" normalizeH="0" baseline="0" noProof="0" smtClean="0">
                <a:ln>
                  <a:noFill/>
                </a:ln>
                <a:solidFill>
                  <a:srgbClr val="6B6B6B"/>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6B6B6B"/>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ECF6A7F3-9E0C-0F84-C664-113F81414B21}"/>
              </a:ext>
            </a:extLst>
          </p:cNvPr>
          <p:cNvSpPr/>
          <p:nvPr/>
        </p:nvSpPr>
        <p:spPr>
          <a:xfrm>
            <a:off x="697324" y="5964532"/>
            <a:ext cx="9362128" cy="276956"/>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solidFill>
                  <a:schemeClr val="tx1"/>
                </a:solidFill>
              </a:rPr>
              <a:t>Impact</a:t>
            </a:r>
          </a:p>
        </p:txBody>
      </p:sp>
      <p:sp>
        <p:nvSpPr>
          <p:cNvPr id="27" name="Rectangle 26">
            <a:extLst>
              <a:ext uri="{FF2B5EF4-FFF2-40B4-BE49-F238E27FC236}">
                <a16:creationId xmlns:a16="http://schemas.microsoft.com/office/drawing/2014/main" id="{258C16F7-0764-EB8A-EB0B-53115E8B582D}"/>
              </a:ext>
            </a:extLst>
          </p:cNvPr>
          <p:cNvSpPr/>
          <p:nvPr/>
        </p:nvSpPr>
        <p:spPr>
          <a:xfrm rot="16200000">
            <a:off x="-1805145" y="3548463"/>
            <a:ext cx="4654421" cy="350513"/>
          </a:xfrm>
          <a:prstGeom prst="rect">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400" b="1">
                <a:solidFill>
                  <a:schemeClr val="tx1"/>
                </a:solidFill>
              </a:rPr>
              <a:t>Risk</a:t>
            </a:r>
            <a:endParaRPr lang="en-US" sz="1600" b="1">
              <a:solidFill>
                <a:schemeClr val="tx1"/>
              </a:solidFill>
            </a:endParaRPr>
          </a:p>
        </p:txBody>
      </p:sp>
      <p:sp>
        <p:nvSpPr>
          <p:cNvPr id="11" name="TextBox 10">
            <a:extLst>
              <a:ext uri="{FF2B5EF4-FFF2-40B4-BE49-F238E27FC236}">
                <a16:creationId xmlns:a16="http://schemas.microsoft.com/office/drawing/2014/main" id="{786C493A-A844-F554-2A78-5CC6931E917D}"/>
              </a:ext>
            </a:extLst>
          </p:cNvPr>
          <p:cNvSpPr txBox="1"/>
          <p:nvPr/>
        </p:nvSpPr>
        <p:spPr>
          <a:xfrm>
            <a:off x="381749" y="689589"/>
            <a:ext cx="11428502" cy="396021"/>
          </a:xfrm>
          <a:prstGeom prst="rect">
            <a:avLst/>
          </a:prstGeom>
        </p:spPr>
        <p:txBody>
          <a:bodyPr vert="horz" wrap="square" lIns="0" tIns="0" rIns="0" bIns="0" rtlCol="0">
            <a:noAutofit/>
          </a:bodyPr>
          <a:lstStyle/>
          <a:p>
            <a:pPr algn="l"/>
            <a:r>
              <a:rPr lang="en-US" sz="1400"/>
              <a:t>Risk Impact matrix framework is developed by NTT to identify and prioritize implementation of initiatives in roadmap inline with required actions</a:t>
            </a:r>
          </a:p>
        </p:txBody>
      </p:sp>
      <p:sp>
        <p:nvSpPr>
          <p:cNvPr id="9" name="TextBox 8">
            <a:extLst>
              <a:ext uri="{FF2B5EF4-FFF2-40B4-BE49-F238E27FC236}">
                <a16:creationId xmlns:a16="http://schemas.microsoft.com/office/drawing/2014/main" id="{0C814E75-06D5-4145-8910-106E47C05F71}"/>
              </a:ext>
            </a:extLst>
          </p:cNvPr>
          <p:cNvSpPr txBox="1"/>
          <p:nvPr/>
        </p:nvSpPr>
        <p:spPr>
          <a:xfrm>
            <a:off x="151327" y="6021990"/>
            <a:ext cx="741476" cy="276999"/>
          </a:xfrm>
          <a:prstGeom prst="rect">
            <a:avLst/>
          </a:prstGeom>
          <a:noFill/>
        </p:spPr>
        <p:txBody>
          <a:bodyPr wrap="square" anchor="ctr">
            <a:spAutoFit/>
          </a:bodyPr>
          <a:lstStyle>
            <a:defPPr>
              <a:defRPr lang="en-US"/>
            </a:defPPr>
            <a:lvl1pPr algn="ctr">
              <a:defRPr sz="1200" b="1"/>
            </a:lvl1pPr>
          </a:lstStyle>
          <a:p>
            <a:r>
              <a:rPr lang="en-US"/>
              <a:t>Low</a:t>
            </a:r>
            <a:endParaRPr lang="en-GB"/>
          </a:p>
        </p:txBody>
      </p:sp>
      <p:sp>
        <p:nvSpPr>
          <p:cNvPr id="10" name="TextBox 9">
            <a:extLst>
              <a:ext uri="{FF2B5EF4-FFF2-40B4-BE49-F238E27FC236}">
                <a16:creationId xmlns:a16="http://schemas.microsoft.com/office/drawing/2014/main" id="{E087434C-8A71-4210-FCF2-48AAE8F57E4C}"/>
              </a:ext>
            </a:extLst>
          </p:cNvPr>
          <p:cNvSpPr txBox="1"/>
          <p:nvPr/>
        </p:nvSpPr>
        <p:spPr>
          <a:xfrm>
            <a:off x="151327" y="1105324"/>
            <a:ext cx="741476" cy="276999"/>
          </a:xfrm>
          <a:prstGeom prst="rect">
            <a:avLst/>
          </a:prstGeom>
          <a:noFill/>
        </p:spPr>
        <p:txBody>
          <a:bodyPr wrap="square" anchor="ctr">
            <a:spAutoFit/>
          </a:bodyPr>
          <a:lstStyle/>
          <a:p>
            <a:pPr algn="ctr"/>
            <a:r>
              <a:rPr lang="en-US" sz="1200" b="1"/>
              <a:t>High</a:t>
            </a:r>
            <a:endParaRPr lang="en-GB" sz="1200" b="1"/>
          </a:p>
        </p:txBody>
      </p:sp>
      <p:sp>
        <p:nvSpPr>
          <p:cNvPr id="117" name="TextBox 116">
            <a:extLst>
              <a:ext uri="{FF2B5EF4-FFF2-40B4-BE49-F238E27FC236}">
                <a16:creationId xmlns:a16="http://schemas.microsoft.com/office/drawing/2014/main" id="{F77E4A63-74C2-A8E7-8F13-94EB02ECF551}"/>
              </a:ext>
            </a:extLst>
          </p:cNvPr>
          <p:cNvSpPr txBox="1"/>
          <p:nvPr/>
        </p:nvSpPr>
        <p:spPr>
          <a:xfrm>
            <a:off x="9383914" y="5959114"/>
            <a:ext cx="741476" cy="276999"/>
          </a:xfrm>
          <a:prstGeom prst="rect">
            <a:avLst/>
          </a:prstGeom>
          <a:noFill/>
        </p:spPr>
        <p:txBody>
          <a:bodyPr wrap="square" anchor="ctr">
            <a:spAutoFit/>
          </a:bodyPr>
          <a:lstStyle>
            <a:defPPr>
              <a:defRPr lang="en-US"/>
            </a:defPPr>
            <a:lvl1pPr algn="ctr">
              <a:defRPr sz="1200" b="1"/>
            </a:lvl1pPr>
          </a:lstStyle>
          <a:p>
            <a:r>
              <a:rPr lang="en-US"/>
              <a:t>High</a:t>
            </a:r>
            <a:endParaRPr lang="en-GB"/>
          </a:p>
        </p:txBody>
      </p:sp>
      <p:sp>
        <p:nvSpPr>
          <p:cNvPr id="126" name="TextBox 125">
            <a:extLst>
              <a:ext uri="{FF2B5EF4-FFF2-40B4-BE49-F238E27FC236}">
                <a16:creationId xmlns:a16="http://schemas.microsoft.com/office/drawing/2014/main" id="{E01FA408-FBD0-49DA-4829-34BC5B89191D}"/>
              </a:ext>
            </a:extLst>
          </p:cNvPr>
          <p:cNvSpPr txBox="1"/>
          <p:nvPr/>
        </p:nvSpPr>
        <p:spPr>
          <a:xfrm>
            <a:off x="377314" y="6306546"/>
            <a:ext cx="10949624" cy="396021"/>
          </a:xfrm>
          <a:prstGeom prst="rect">
            <a:avLst/>
          </a:prstGeom>
        </p:spPr>
        <p:txBody>
          <a:bodyPr vert="horz" wrap="square" lIns="0" tIns="0" rIns="0" bIns="0" rtlCol="0">
            <a:noAutofit/>
          </a:bodyPr>
          <a:lstStyle/>
          <a:p>
            <a:pPr algn="l"/>
            <a:r>
              <a:rPr lang="en-US" sz="1400"/>
              <a:t>Detailed explanation of each number is in the back up slides </a:t>
            </a:r>
            <a:r>
              <a:rPr lang="en-US" sz="1400">
                <a:hlinkClick r:id="rId2" action="ppaction://hlinksldjump"/>
              </a:rPr>
              <a:t>here</a:t>
            </a:r>
            <a:r>
              <a:rPr lang="en-US" sz="1400"/>
              <a:t>.</a:t>
            </a:r>
          </a:p>
        </p:txBody>
      </p:sp>
      <p:sp>
        <p:nvSpPr>
          <p:cNvPr id="1069" name="TextBox 1068">
            <a:extLst>
              <a:ext uri="{FF2B5EF4-FFF2-40B4-BE49-F238E27FC236}">
                <a16:creationId xmlns:a16="http://schemas.microsoft.com/office/drawing/2014/main" id="{532B2BAD-6C18-013B-ED46-C39576ACCB3A}"/>
              </a:ext>
            </a:extLst>
          </p:cNvPr>
          <p:cNvSpPr txBox="1"/>
          <p:nvPr/>
        </p:nvSpPr>
        <p:spPr>
          <a:xfrm>
            <a:off x="10408803" y="3466538"/>
            <a:ext cx="1060276" cy="226475"/>
          </a:xfrm>
          <a:prstGeom prst="rect">
            <a:avLst/>
          </a:prstGeom>
        </p:spPr>
        <p:txBody>
          <a:bodyPr vert="horz" wrap="square" lIns="0" tIns="0" rIns="0" bIns="0" rtlCol="0">
            <a:noAutofit/>
          </a:bodyPr>
          <a:lstStyle/>
          <a:p>
            <a:pPr algn="l"/>
            <a:r>
              <a:rPr lang="en-US" sz="1100"/>
              <a:t>Speed of Work</a:t>
            </a:r>
            <a:endParaRPr lang="en-IN" sz="1100"/>
          </a:p>
        </p:txBody>
      </p:sp>
      <p:sp>
        <p:nvSpPr>
          <p:cNvPr id="1076" name="Rectangle 1075">
            <a:extLst>
              <a:ext uri="{FF2B5EF4-FFF2-40B4-BE49-F238E27FC236}">
                <a16:creationId xmlns:a16="http://schemas.microsoft.com/office/drawing/2014/main" id="{80E72709-B658-CB7E-3291-F047E0222D8D}"/>
              </a:ext>
            </a:extLst>
          </p:cNvPr>
          <p:cNvSpPr/>
          <p:nvPr/>
        </p:nvSpPr>
        <p:spPr>
          <a:xfrm>
            <a:off x="10419567" y="2938583"/>
            <a:ext cx="1608356" cy="37303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1200" b="1"/>
              <a:t>Progressive Benefit Realization </a:t>
            </a:r>
          </a:p>
        </p:txBody>
      </p:sp>
      <p:sp>
        <p:nvSpPr>
          <p:cNvPr id="3" name="Rectangle: Rounded Corners 2">
            <a:extLst>
              <a:ext uri="{FF2B5EF4-FFF2-40B4-BE49-F238E27FC236}">
                <a16:creationId xmlns:a16="http://schemas.microsoft.com/office/drawing/2014/main" id="{7C28F880-F3FB-2892-81EB-D36D3C932146}"/>
              </a:ext>
            </a:extLst>
          </p:cNvPr>
          <p:cNvSpPr/>
          <p:nvPr/>
        </p:nvSpPr>
        <p:spPr>
          <a:xfrm>
            <a:off x="2516006" y="2981242"/>
            <a:ext cx="180000" cy="144000"/>
          </a:xfrm>
          <a:prstGeom prst="roundRect">
            <a:avLst/>
          </a:prstGeom>
          <a:solidFill>
            <a:srgbClr val="CBD2DD"/>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400" err="1">
              <a:solidFill>
                <a:schemeClr val="tx1"/>
              </a:solidFill>
            </a:endParaRPr>
          </a:p>
        </p:txBody>
      </p:sp>
      <p:sp>
        <p:nvSpPr>
          <p:cNvPr id="6" name="Rectangle: Rounded Corners 5">
            <a:extLst>
              <a:ext uri="{FF2B5EF4-FFF2-40B4-BE49-F238E27FC236}">
                <a16:creationId xmlns:a16="http://schemas.microsoft.com/office/drawing/2014/main" id="{8881E68A-E646-5066-F2BF-6F0E94DA0500}"/>
              </a:ext>
            </a:extLst>
          </p:cNvPr>
          <p:cNvSpPr/>
          <p:nvPr/>
        </p:nvSpPr>
        <p:spPr>
          <a:xfrm>
            <a:off x="2516006" y="3169319"/>
            <a:ext cx="180000" cy="144000"/>
          </a:xfrm>
          <a:prstGeom prst="roundRect">
            <a:avLst/>
          </a:prstGeom>
          <a:solidFill>
            <a:srgbClr val="B7E3F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1400" err="1">
              <a:solidFill>
                <a:schemeClr val="tx1"/>
              </a:solidFill>
            </a:endParaRPr>
          </a:p>
        </p:txBody>
      </p:sp>
      <p:sp>
        <p:nvSpPr>
          <p:cNvPr id="7" name="TextBox 6">
            <a:extLst>
              <a:ext uri="{FF2B5EF4-FFF2-40B4-BE49-F238E27FC236}">
                <a16:creationId xmlns:a16="http://schemas.microsoft.com/office/drawing/2014/main" id="{790C4CAF-EF52-F20A-70BF-656F3598B46F}"/>
              </a:ext>
            </a:extLst>
          </p:cNvPr>
          <p:cNvSpPr txBox="1"/>
          <p:nvPr/>
        </p:nvSpPr>
        <p:spPr>
          <a:xfrm>
            <a:off x="1720128" y="2980312"/>
            <a:ext cx="1060276" cy="226475"/>
          </a:xfrm>
          <a:prstGeom prst="rect">
            <a:avLst/>
          </a:prstGeom>
        </p:spPr>
        <p:txBody>
          <a:bodyPr vert="horz" wrap="square" lIns="0" tIns="0" rIns="0" bIns="0" rtlCol="0">
            <a:noAutofit/>
          </a:bodyPr>
          <a:lstStyle/>
          <a:p>
            <a:pPr algn="l"/>
            <a:r>
              <a:rPr lang="en-US" sz="900"/>
              <a:t>Current Team</a:t>
            </a:r>
            <a:endParaRPr lang="en-IN" sz="900"/>
          </a:p>
        </p:txBody>
      </p:sp>
      <p:sp>
        <p:nvSpPr>
          <p:cNvPr id="8" name="TextBox 7">
            <a:extLst>
              <a:ext uri="{FF2B5EF4-FFF2-40B4-BE49-F238E27FC236}">
                <a16:creationId xmlns:a16="http://schemas.microsoft.com/office/drawing/2014/main" id="{CB318694-C1AE-312A-F2BB-8425C5BF4B45}"/>
              </a:ext>
            </a:extLst>
          </p:cNvPr>
          <p:cNvSpPr txBox="1"/>
          <p:nvPr/>
        </p:nvSpPr>
        <p:spPr>
          <a:xfrm>
            <a:off x="1587929" y="3172121"/>
            <a:ext cx="1060276" cy="226475"/>
          </a:xfrm>
          <a:prstGeom prst="rect">
            <a:avLst/>
          </a:prstGeom>
        </p:spPr>
        <p:txBody>
          <a:bodyPr vert="horz" wrap="square" lIns="0" tIns="0" rIns="0" bIns="0" rtlCol="0">
            <a:noAutofit/>
          </a:bodyPr>
          <a:lstStyle/>
          <a:p>
            <a:pPr algn="l"/>
            <a:r>
              <a:rPr lang="en-US" sz="900"/>
              <a:t>Expanded Team</a:t>
            </a:r>
            <a:endParaRPr lang="en-IN" sz="900"/>
          </a:p>
        </p:txBody>
      </p:sp>
      <p:sp>
        <p:nvSpPr>
          <p:cNvPr id="20" name="Rectangle 19">
            <a:extLst>
              <a:ext uri="{FF2B5EF4-FFF2-40B4-BE49-F238E27FC236}">
                <a16:creationId xmlns:a16="http://schemas.microsoft.com/office/drawing/2014/main" id="{8B99FAF0-1F1D-E862-9836-7EEE68A2E10F}"/>
              </a:ext>
            </a:extLst>
          </p:cNvPr>
          <p:cNvSpPr>
            <a:spLocks/>
          </p:cNvSpPr>
          <p:nvPr/>
        </p:nvSpPr>
        <p:spPr>
          <a:xfrm>
            <a:off x="764442" y="3509417"/>
            <a:ext cx="4535623" cy="2188713"/>
          </a:xfrm>
          <a:prstGeom prst="rect">
            <a:avLst/>
          </a:prstGeom>
        </p:spPr>
        <p:txBody>
          <a:bodyPr vert="horz" wrap="square" lIns="0" tIns="0" rIns="0" bIns="0" rtlCol="0">
            <a:noAutofit/>
          </a:bodyPr>
          <a:lstStyle/>
          <a:p>
            <a:endParaRPr lang="en-IN" sz="1200">
              <a:solidFill>
                <a:schemeClr val="bg1"/>
              </a:solidFill>
              <a:latin typeface="Arial"/>
            </a:endParaRPr>
          </a:p>
        </p:txBody>
      </p:sp>
      <p:grpSp>
        <p:nvGrpSpPr>
          <p:cNvPr id="480" name="Group 479">
            <a:extLst>
              <a:ext uri="{FF2B5EF4-FFF2-40B4-BE49-F238E27FC236}">
                <a16:creationId xmlns:a16="http://schemas.microsoft.com/office/drawing/2014/main" id="{EE247DD6-AC06-C6B3-ECCD-814349EF996B}"/>
              </a:ext>
            </a:extLst>
          </p:cNvPr>
          <p:cNvGrpSpPr/>
          <p:nvPr/>
        </p:nvGrpSpPr>
        <p:grpSpPr>
          <a:xfrm>
            <a:off x="1723408" y="3917984"/>
            <a:ext cx="379602" cy="370749"/>
            <a:chOff x="1723408" y="3917984"/>
            <a:chExt cx="379602" cy="370749"/>
          </a:xfrm>
        </p:grpSpPr>
        <p:sp>
          <p:nvSpPr>
            <p:cNvPr id="691" name="Oval 690">
              <a:extLst>
                <a:ext uri="{FF2B5EF4-FFF2-40B4-BE49-F238E27FC236}">
                  <a16:creationId xmlns:a16="http://schemas.microsoft.com/office/drawing/2014/main" id="{DBEC063E-BD86-E864-1325-AE32ECAEED48}"/>
                </a:ext>
              </a:extLst>
            </p:cNvPr>
            <p:cNvSpPr/>
            <p:nvPr/>
          </p:nvSpPr>
          <p:spPr>
            <a:xfrm>
              <a:off x="1743010" y="3928733"/>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692" name="Rectangle: Rounded Corners 691">
              <a:extLst>
                <a:ext uri="{FF2B5EF4-FFF2-40B4-BE49-F238E27FC236}">
                  <a16:creationId xmlns:a16="http://schemas.microsoft.com/office/drawing/2014/main" id="{AB241233-5B98-F70D-368C-5A3230436525}"/>
                </a:ext>
              </a:extLst>
            </p:cNvPr>
            <p:cNvSpPr>
              <a:spLocks/>
            </p:cNvSpPr>
            <p:nvPr/>
          </p:nvSpPr>
          <p:spPr>
            <a:xfrm>
              <a:off x="1723408" y="391798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12</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481" name="Group 480">
            <a:extLst>
              <a:ext uri="{FF2B5EF4-FFF2-40B4-BE49-F238E27FC236}">
                <a16:creationId xmlns:a16="http://schemas.microsoft.com/office/drawing/2014/main" id="{E67F5583-04BD-4CAF-4ECC-B53AB62AAA46}"/>
              </a:ext>
            </a:extLst>
          </p:cNvPr>
          <p:cNvGrpSpPr/>
          <p:nvPr/>
        </p:nvGrpSpPr>
        <p:grpSpPr>
          <a:xfrm>
            <a:off x="1862350" y="4077596"/>
            <a:ext cx="372306" cy="360000"/>
            <a:chOff x="1862350" y="4077596"/>
            <a:chExt cx="372306" cy="360000"/>
          </a:xfrm>
        </p:grpSpPr>
        <p:sp>
          <p:nvSpPr>
            <p:cNvPr id="689" name="Oval 688">
              <a:extLst>
                <a:ext uri="{FF2B5EF4-FFF2-40B4-BE49-F238E27FC236}">
                  <a16:creationId xmlns:a16="http://schemas.microsoft.com/office/drawing/2014/main" id="{5F15B488-8B47-6EBA-1447-9C6A488E6E3B}"/>
                </a:ext>
              </a:extLst>
            </p:cNvPr>
            <p:cNvSpPr/>
            <p:nvPr/>
          </p:nvSpPr>
          <p:spPr>
            <a:xfrm>
              <a:off x="1874656" y="4077596"/>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90" name="Rectangle: Rounded Corners 689">
              <a:extLst>
                <a:ext uri="{FF2B5EF4-FFF2-40B4-BE49-F238E27FC236}">
                  <a16:creationId xmlns:a16="http://schemas.microsoft.com/office/drawing/2014/main" id="{5BDB9932-9EB8-107B-BD1B-152AFB34C599}"/>
                </a:ext>
              </a:extLst>
            </p:cNvPr>
            <p:cNvSpPr>
              <a:spLocks/>
            </p:cNvSpPr>
            <p:nvPr/>
          </p:nvSpPr>
          <p:spPr>
            <a:xfrm>
              <a:off x="1862350" y="4077596"/>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14</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482" name="Group 481">
            <a:extLst>
              <a:ext uri="{FF2B5EF4-FFF2-40B4-BE49-F238E27FC236}">
                <a16:creationId xmlns:a16="http://schemas.microsoft.com/office/drawing/2014/main" id="{7E9EDFD0-EE95-CA9F-4450-0C15949103CD}"/>
              </a:ext>
            </a:extLst>
          </p:cNvPr>
          <p:cNvGrpSpPr/>
          <p:nvPr/>
        </p:nvGrpSpPr>
        <p:grpSpPr>
          <a:xfrm>
            <a:off x="2372430" y="4409210"/>
            <a:ext cx="368499" cy="377098"/>
            <a:chOff x="2372430" y="4409210"/>
            <a:chExt cx="368499" cy="377098"/>
          </a:xfrm>
        </p:grpSpPr>
        <p:sp>
          <p:nvSpPr>
            <p:cNvPr id="687" name="Oval 686">
              <a:extLst>
                <a:ext uri="{FF2B5EF4-FFF2-40B4-BE49-F238E27FC236}">
                  <a16:creationId xmlns:a16="http://schemas.microsoft.com/office/drawing/2014/main" id="{CFDFEC94-0B20-1913-BF42-ED20629CE006}"/>
                </a:ext>
              </a:extLst>
            </p:cNvPr>
            <p:cNvSpPr/>
            <p:nvPr/>
          </p:nvSpPr>
          <p:spPr>
            <a:xfrm>
              <a:off x="2380929" y="4426308"/>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88" name="Rectangle: Rounded Corners 687">
              <a:extLst>
                <a:ext uri="{FF2B5EF4-FFF2-40B4-BE49-F238E27FC236}">
                  <a16:creationId xmlns:a16="http://schemas.microsoft.com/office/drawing/2014/main" id="{A4FA1182-FABB-C659-785A-F4BA08B3B476}"/>
                </a:ext>
              </a:extLst>
            </p:cNvPr>
            <p:cNvSpPr>
              <a:spLocks/>
            </p:cNvSpPr>
            <p:nvPr/>
          </p:nvSpPr>
          <p:spPr>
            <a:xfrm>
              <a:off x="2372430" y="4409210"/>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13</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483" name="Group 482">
            <a:extLst>
              <a:ext uri="{FF2B5EF4-FFF2-40B4-BE49-F238E27FC236}">
                <a16:creationId xmlns:a16="http://schemas.microsoft.com/office/drawing/2014/main" id="{307AE53A-2888-D0BE-C2E6-FC627F70191B}"/>
              </a:ext>
            </a:extLst>
          </p:cNvPr>
          <p:cNvGrpSpPr/>
          <p:nvPr/>
        </p:nvGrpSpPr>
        <p:grpSpPr>
          <a:xfrm>
            <a:off x="3129116" y="4538573"/>
            <a:ext cx="373039" cy="362075"/>
            <a:chOff x="3123053" y="4542471"/>
            <a:chExt cx="373039" cy="362075"/>
          </a:xfrm>
        </p:grpSpPr>
        <p:sp>
          <p:nvSpPr>
            <p:cNvPr id="685" name="Oval 684">
              <a:extLst>
                <a:ext uri="{FF2B5EF4-FFF2-40B4-BE49-F238E27FC236}">
                  <a16:creationId xmlns:a16="http://schemas.microsoft.com/office/drawing/2014/main" id="{6C4B75F1-374D-FCB5-EF98-028FECA95961}"/>
                </a:ext>
              </a:extLst>
            </p:cNvPr>
            <p:cNvSpPr/>
            <p:nvPr/>
          </p:nvSpPr>
          <p:spPr>
            <a:xfrm>
              <a:off x="3136092" y="4544546"/>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86" name="Rectangle: Rounded Corners 685">
              <a:extLst>
                <a:ext uri="{FF2B5EF4-FFF2-40B4-BE49-F238E27FC236}">
                  <a16:creationId xmlns:a16="http://schemas.microsoft.com/office/drawing/2014/main" id="{50056BBC-6C95-720C-9857-869C89039396}"/>
                </a:ext>
              </a:extLst>
            </p:cNvPr>
            <p:cNvSpPr>
              <a:spLocks/>
            </p:cNvSpPr>
            <p:nvPr/>
          </p:nvSpPr>
          <p:spPr>
            <a:xfrm>
              <a:off x="3123053" y="4542471"/>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16</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484" name="Group 483">
            <a:extLst>
              <a:ext uri="{FF2B5EF4-FFF2-40B4-BE49-F238E27FC236}">
                <a16:creationId xmlns:a16="http://schemas.microsoft.com/office/drawing/2014/main" id="{79E50AB7-28D7-3E3E-F94E-8BA7935DA54E}"/>
              </a:ext>
            </a:extLst>
          </p:cNvPr>
          <p:cNvGrpSpPr/>
          <p:nvPr/>
        </p:nvGrpSpPr>
        <p:grpSpPr>
          <a:xfrm>
            <a:off x="5925417" y="4817712"/>
            <a:ext cx="374047" cy="377291"/>
            <a:chOff x="5925417" y="4817712"/>
            <a:chExt cx="374047" cy="377291"/>
          </a:xfrm>
        </p:grpSpPr>
        <p:sp>
          <p:nvSpPr>
            <p:cNvPr id="683" name="Oval 682">
              <a:extLst>
                <a:ext uri="{FF2B5EF4-FFF2-40B4-BE49-F238E27FC236}">
                  <a16:creationId xmlns:a16="http://schemas.microsoft.com/office/drawing/2014/main" id="{883B190B-421B-0523-2A06-A5152053001E}"/>
                </a:ext>
              </a:extLst>
            </p:cNvPr>
            <p:cNvSpPr/>
            <p:nvPr/>
          </p:nvSpPr>
          <p:spPr>
            <a:xfrm>
              <a:off x="5939464" y="4835003"/>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84" name="Rectangle: Rounded Corners 683">
              <a:extLst>
                <a:ext uri="{FF2B5EF4-FFF2-40B4-BE49-F238E27FC236}">
                  <a16:creationId xmlns:a16="http://schemas.microsoft.com/office/drawing/2014/main" id="{D46AF5A8-25D6-C07E-A0CF-DCEBD8203327}"/>
                </a:ext>
              </a:extLst>
            </p:cNvPr>
            <p:cNvSpPr>
              <a:spLocks/>
            </p:cNvSpPr>
            <p:nvPr/>
          </p:nvSpPr>
          <p:spPr>
            <a:xfrm>
              <a:off x="5925417" y="4817712"/>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19</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486" name="Group 485">
            <a:extLst>
              <a:ext uri="{FF2B5EF4-FFF2-40B4-BE49-F238E27FC236}">
                <a16:creationId xmlns:a16="http://schemas.microsoft.com/office/drawing/2014/main" id="{8D109F08-B098-D975-13FF-AC774D780A62}"/>
              </a:ext>
            </a:extLst>
          </p:cNvPr>
          <p:cNvGrpSpPr/>
          <p:nvPr/>
        </p:nvGrpSpPr>
        <p:grpSpPr>
          <a:xfrm>
            <a:off x="6458943" y="3937805"/>
            <a:ext cx="374047" cy="377291"/>
            <a:chOff x="6458943" y="3937805"/>
            <a:chExt cx="374047" cy="377291"/>
          </a:xfrm>
        </p:grpSpPr>
        <p:sp>
          <p:nvSpPr>
            <p:cNvPr id="679" name="Oval 678">
              <a:extLst>
                <a:ext uri="{FF2B5EF4-FFF2-40B4-BE49-F238E27FC236}">
                  <a16:creationId xmlns:a16="http://schemas.microsoft.com/office/drawing/2014/main" id="{F2F78E98-5910-2C81-9C3D-38CB3C750E4B}"/>
                </a:ext>
              </a:extLst>
            </p:cNvPr>
            <p:cNvSpPr/>
            <p:nvPr/>
          </p:nvSpPr>
          <p:spPr>
            <a:xfrm>
              <a:off x="6472990" y="3955096"/>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80" name="Rectangle: Rounded Corners 679">
              <a:extLst>
                <a:ext uri="{FF2B5EF4-FFF2-40B4-BE49-F238E27FC236}">
                  <a16:creationId xmlns:a16="http://schemas.microsoft.com/office/drawing/2014/main" id="{52B07447-A8E6-0316-DB94-3863539F27CB}"/>
                </a:ext>
              </a:extLst>
            </p:cNvPr>
            <p:cNvSpPr>
              <a:spLocks/>
            </p:cNvSpPr>
            <p:nvPr/>
          </p:nvSpPr>
          <p:spPr>
            <a:xfrm>
              <a:off x="6458943" y="3937805"/>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23</a:t>
              </a:r>
              <a:endParaRPr kumimoji="0" lang="en-IN" sz="12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grpSp>
        <p:nvGrpSpPr>
          <p:cNvPr id="487" name="Group 486">
            <a:extLst>
              <a:ext uri="{FF2B5EF4-FFF2-40B4-BE49-F238E27FC236}">
                <a16:creationId xmlns:a16="http://schemas.microsoft.com/office/drawing/2014/main" id="{3E19A442-A454-2DAF-728C-ED4CBB8BD66C}"/>
              </a:ext>
            </a:extLst>
          </p:cNvPr>
          <p:cNvGrpSpPr/>
          <p:nvPr/>
        </p:nvGrpSpPr>
        <p:grpSpPr>
          <a:xfrm>
            <a:off x="5151381" y="3505566"/>
            <a:ext cx="361347" cy="377291"/>
            <a:chOff x="5151381" y="3505566"/>
            <a:chExt cx="361347" cy="377291"/>
          </a:xfrm>
        </p:grpSpPr>
        <p:sp>
          <p:nvSpPr>
            <p:cNvPr id="677" name="Oval 676">
              <a:extLst>
                <a:ext uri="{FF2B5EF4-FFF2-40B4-BE49-F238E27FC236}">
                  <a16:creationId xmlns:a16="http://schemas.microsoft.com/office/drawing/2014/main" id="{AB620188-B2FE-058C-4E8E-A7FE3D9543F0}"/>
                </a:ext>
              </a:extLst>
            </p:cNvPr>
            <p:cNvSpPr/>
            <p:nvPr/>
          </p:nvSpPr>
          <p:spPr>
            <a:xfrm>
              <a:off x="5152728" y="3522857"/>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78" name="Rectangle: Rounded Corners 677">
              <a:extLst>
                <a:ext uri="{FF2B5EF4-FFF2-40B4-BE49-F238E27FC236}">
                  <a16:creationId xmlns:a16="http://schemas.microsoft.com/office/drawing/2014/main" id="{C9055CB2-8266-D5E9-A59E-20087A118C57}"/>
                </a:ext>
              </a:extLst>
            </p:cNvPr>
            <p:cNvSpPr>
              <a:spLocks/>
            </p:cNvSpPr>
            <p:nvPr/>
          </p:nvSpPr>
          <p:spPr>
            <a:xfrm>
              <a:off x="5151381" y="3505566"/>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01</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488" name="Group 487">
            <a:extLst>
              <a:ext uri="{FF2B5EF4-FFF2-40B4-BE49-F238E27FC236}">
                <a16:creationId xmlns:a16="http://schemas.microsoft.com/office/drawing/2014/main" id="{45CD2269-265D-7784-673D-0AD7081102C5}"/>
              </a:ext>
            </a:extLst>
          </p:cNvPr>
          <p:cNvGrpSpPr/>
          <p:nvPr/>
        </p:nvGrpSpPr>
        <p:grpSpPr>
          <a:xfrm>
            <a:off x="6269599" y="4234094"/>
            <a:ext cx="374047" cy="377291"/>
            <a:chOff x="6269599" y="4234094"/>
            <a:chExt cx="374047" cy="377291"/>
          </a:xfrm>
        </p:grpSpPr>
        <p:sp>
          <p:nvSpPr>
            <p:cNvPr id="675" name="Oval 674">
              <a:extLst>
                <a:ext uri="{FF2B5EF4-FFF2-40B4-BE49-F238E27FC236}">
                  <a16:creationId xmlns:a16="http://schemas.microsoft.com/office/drawing/2014/main" id="{75AE30B6-0CE6-831A-FA4B-FD4C0F9258C2}"/>
                </a:ext>
              </a:extLst>
            </p:cNvPr>
            <p:cNvSpPr/>
            <p:nvPr/>
          </p:nvSpPr>
          <p:spPr>
            <a:xfrm>
              <a:off x="6283646" y="4251385"/>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76" name="Rectangle: Rounded Corners 675">
              <a:extLst>
                <a:ext uri="{FF2B5EF4-FFF2-40B4-BE49-F238E27FC236}">
                  <a16:creationId xmlns:a16="http://schemas.microsoft.com/office/drawing/2014/main" id="{6380D1A0-09A8-0D14-D712-7402AB8C800F}"/>
                </a:ext>
              </a:extLst>
            </p:cNvPr>
            <p:cNvSpPr>
              <a:spLocks/>
            </p:cNvSpPr>
            <p:nvPr/>
          </p:nvSpPr>
          <p:spPr>
            <a:xfrm>
              <a:off x="6269599" y="423409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15</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489" name="Speech Bubble: Rectangle with Corners Rounded 488">
            <a:extLst>
              <a:ext uri="{FF2B5EF4-FFF2-40B4-BE49-F238E27FC236}">
                <a16:creationId xmlns:a16="http://schemas.microsoft.com/office/drawing/2014/main" id="{2865EF9E-0091-A597-42F7-9A2CE0081718}"/>
              </a:ext>
            </a:extLst>
          </p:cNvPr>
          <p:cNvSpPr/>
          <p:nvPr/>
        </p:nvSpPr>
        <p:spPr>
          <a:xfrm>
            <a:off x="4209778" y="2973261"/>
            <a:ext cx="822848" cy="432457"/>
          </a:xfrm>
          <a:prstGeom prst="wedgeRoundRectCallout">
            <a:avLst>
              <a:gd name="adj1" fmla="val 67975"/>
              <a:gd name="adj2" fmla="val 9907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Monitoring Tools Drift Prevention</a:t>
            </a:r>
            <a:endParaRPr lang="en-IN" sz="800">
              <a:solidFill>
                <a:schemeClr val="tx1"/>
              </a:solidFill>
            </a:endParaRPr>
          </a:p>
        </p:txBody>
      </p:sp>
      <p:sp>
        <p:nvSpPr>
          <p:cNvPr id="490" name="Speech Bubble: Rectangle with Corners Rounded 489">
            <a:extLst>
              <a:ext uri="{FF2B5EF4-FFF2-40B4-BE49-F238E27FC236}">
                <a16:creationId xmlns:a16="http://schemas.microsoft.com/office/drawing/2014/main" id="{5FBCF458-FB1A-BF80-A0E3-2EFA7125489A}"/>
              </a:ext>
            </a:extLst>
          </p:cNvPr>
          <p:cNvSpPr/>
          <p:nvPr/>
        </p:nvSpPr>
        <p:spPr>
          <a:xfrm>
            <a:off x="1426592" y="3499271"/>
            <a:ext cx="1035330" cy="337739"/>
          </a:xfrm>
          <a:prstGeom prst="wedgeRoundRectCallout">
            <a:avLst>
              <a:gd name="adj1" fmla="val -8841"/>
              <a:gd name="adj2" fmla="val 8130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Avoid Alert testing in Prod</a:t>
            </a:r>
            <a:endParaRPr lang="en-IN" sz="800">
              <a:solidFill>
                <a:schemeClr val="tx1"/>
              </a:solidFill>
            </a:endParaRPr>
          </a:p>
        </p:txBody>
      </p:sp>
      <p:sp>
        <p:nvSpPr>
          <p:cNvPr id="491" name="Speech Bubble: Rectangle with Corners Rounded 490">
            <a:extLst>
              <a:ext uri="{FF2B5EF4-FFF2-40B4-BE49-F238E27FC236}">
                <a16:creationId xmlns:a16="http://schemas.microsoft.com/office/drawing/2014/main" id="{7EA66AAF-763D-3696-04D4-0FF470D128DE}"/>
              </a:ext>
            </a:extLst>
          </p:cNvPr>
          <p:cNvSpPr/>
          <p:nvPr/>
        </p:nvSpPr>
        <p:spPr>
          <a:xfrm>
            <a:off x="993335" y="4478442"/>
            <a:ext cx="998562" cy="337739"/>
          </a:xfrm>
          <a:prstGeom prst="wedgeRoundRectCallout">
            <a:avLst>
              <a:gd name="adj1" fmla="val 40226"/>
              <a:gd name="adj2" fmla="val -9355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Avoid Debug logs ingestion</a:t>
            </a:r>
            <a:endParaRPr lang="en-IN" sz="800">
              <a:solidFill>
                <a:schemeClr val="tx1"/>
              </a:solidFill>
            </a:endParaRPr>
          </a:p>
        </p:txBody>
      </p:sp>
      <p:sp>
        <p:nvSpPr>
          <p:cNvPr id="492" name="Speech Bubble: Rectangle with Corners Rounded 491">
            <a:extLst>
              <a:ext uri="{FF2B5EF4-FFF2-40B4-BE49-F238E27FC236}">
                <a16:creationId xmlns:a16="http://schemas.microsoft.com/office/drawing/2014/main" id="{4F2AFB5A-A20D-5D5A-7CE7-3763815CA5D0}"/>
              </a:ext>
            </a:extLst>
          </p:cNvPr>
          <p:cNvSpPr/>
          <p:nvPr/>
        </p:nvSpPr>
        <p:spPr>
          <a:xfrm>
            <a:off x="1395150" y="4979050"/>
            <a:ext cx="938538" cy="337739"/>
          </a:xfrm>
          <a:prstGeom prst="wedgeRoundRectCallout">
            <a:avLst>
              <a:gd name="adj1" fmla="val 44226"/>
              <a:gd name="adj2" fmla="val -114234"/>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Alert housekeeping in Splunk</a:t>
            </a:r>
            <a:endParaRPr lang="en-IN" sz="800">
              <a:solidFill>
                <a:schemeClr val="tx1"/>
              </a:solidFill>
            </a:endParaRPr>
          </a:p>
        </p:txBody>
      </p:sp>
      <p:sp>
        <p:nvSpPr>
          <p:cNvPr id="493" name="Speech Bubble: Rectangle with Corners Rounded 492">
            <a:extLst>
              <a:ext uri="{FF2B5EF4-FFF2-40B4-BE49-F238E27FC236}">
                <a16:creationId xmlns:a16="http://schemas.microsoft.com/office/drawing/2014/main" id="{FEBAC36C-EDF7-3698-FD62-841F25E7544C}"/>
              </a:ext>
            </a:extLst>
          </p:cNvPr>
          <p:cNvSpPr/>
          <p:nvPr/>
        </p:nvSpPr>
        <p:spPr>
          <a:xfrm>
            <a:off x="3445304" y="5142305"/>
            <a:ext cx="610210" cy="435565"/>
          </a:xfrm>
          <a:prstGeom prst="wedgeRoundRectCallout">
            <a:avLst>
              <a:gd name="adj1" fmla="val -36192"/>
              <a:gd name="adj2" fmla="val -130186"/>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Alert suppression in </a:t>
            </a:r>
            <a:r>
              <a:rPr lang="en-US" sz="800" err="1">
                <a:solidFill>
                  <a:schemeClr val="tx1"/>
                </a:solidFill>
              </a:rPr>
              <a:t>AppD</a:t>
            </a:r>
            <a:endParaRPr lang="en-IN" sz="800">
              <a:solidFill>
                <a:schemeClr val="tx1"/>
              </a:solidFill>
            </a:endParaRPr>
          </a:p>
        </p:txBody>
      </p:sp>
      <p:grpSp>
        <p:nvGrpSpPr>
          <p:cNvPr id="494" name="Group 493">
            <a:extLst>
              <a:ext uri="{FF2B5EF4-FFF2-40B4-BE49-F238E27FC236}">
                <a16:creationId xmlns:a16="http://schemas.microsoft.com/office/drawing/2014/main" id="{067184B3-1F7F-5335-1CD5-243A96F1989E}"/>
              </a:ext>
            </a:extLst>
          </p:cNvPr>
          <p:cNvGrpSpPr/>
          <p:nvPr/>
        </p:nvGrpSpPr>
        <p:grpSpPr>
          <a:xfrm>
            <a:off x="5322052" y="3710593"/>
            <a:ext cx="363135" cy="380568"/>
            <a:chOff x="5322052" y="3710593"/>
            <a:chExt cx="363135" cy="380568"/>
          </a:xfrm>
        </p:grpSpPr>
        <p:sp>
          <p:nvSpPr>
            <p:cNvPr id="673" name="Oval 672">
              <a:extLst>
                <a:ext uri="{FF2B5EF4-FFF2-40B4-BE49-F238E27FC236}">
                  <a16:creationId xmlns:a16="http://schemas.microsoft.com/office/drawing/2014/main" id="{E2F95DDB-B2D8-E192-BE4C-11BB15989CAB}"/>
                </a:ext>
              </a:extLst>
            </p:cNvPr>
            <p:cNvSpPr>
              <a:spLocks/>
            </p:cNvSpPr>
            <p:nvPr/>
          </p:nvSpPr>
          <p:spPr>
            <a:xfrm>
              <a:off x="5325187" y="3731161"/>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74" name="Rectangle: Rounded Corners 673">
              <a:extLst>
                <a:ext uri="{FF2B5EF4-FFF2-40B4-BE49-F238E27FC236}">
                  <a16:creationId xmlns:a16="http://schemas.microsoft.com/office/drawing/2014/main" id="{49E578C5-3E0D-CDAE-4014-4DB6B7018077}"/>
                </a:ext>
              </a:extLst>
            </p:cNvPr>
            <p:cNvSpPr>
              <a:spLocks/>
            </p:cNvSpPr>
            <p:nvPr/>
          </p:nvSpPr>
          <p:spPr>
            <a:xfrm>
              <a:off x="5322052" y="3710593"/>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21</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495" name="Speech Bubble: Rectangle with Corners Rounded 494">
            <a:extLst>
              <a:ext uri="{FF2B5EF4-FFF2-40B4-BE49-F238E27FC236}">
                <a16:creationId xmlns:a16="http://schemas.microsoft.com/office/drawing/2014/main" id="{0B8C5E24-AFAF-A87B-9401-75445079FE66}"/>
              </a:ext>
            </a:extLst>
          </p:cNvPr>
          <p:cNvSpPr/>
          <p:nvPr/>
        </p:nvSpPr>
        <p:spPr>
          <a:xfrm>
            <a:off x="6331020" y="5214285"/>
            <a:ext cx="1116392" cy="292556"/>
          </a:xfrm>
          <a:prstGeom prst="wedgeRoundRectCallout">
            <a:avLst>
              <a:gd name="adj1" fmla="val -63601"/>
              <a:gd name="adj2" fmla="val -5515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Splunk URL in </a:t>
            </a:r>
            <a:r>
              <a:rPr lang="en-US" sz="800" err="1">
                <a:solidFill>
                  <a:schemeClr val="tx1"/>
                </a:solidFill>
              </a:rPr>
              <a:t>xMatters</a:t>
            </a:r>
            <a:r>
              <a:rPr lang="en-US" sz="800">
                <a:solidFill>
                  <a:schemeClr val="tx1"/>
                </a:solidFill>
              </a:rPr>
              <a:t> emails</a:t>
            </a:r>
            <a:endParaRPr lang="en-IN" sz="800">
              <a:solidFill>
                <a:schemeClr val="tx1"/>
              </a:solidFill>
            </a:endParaRPr>
          </a:p>
        </p:txBody>
      </p:sp>
      <p:sp>
        <p:nvSpPr>
          <p:cNvPr id="496" name="Speech Bubble: Rectangle with Corners Rounded 495">
            <a:extLst>
              <a:ext uri="{FF2B5EF4-FFF2-40B4-BE49-F238E27FC236}">
                <a16:creationId xmlns:a16="http://schemas.microsoft.com/office/drawing/2014/main" id="{34867905-7C56-51C0-59FC-6B4F7DA9DBFB}"/>
              </a:ext>
            </a:extLst>
          </p:cNvPr>
          <p:cNvSpPr/>
          <p:nvPr/>
        </p:nvSpPr>
        <p:spPr>
          <a:xfrm>
            <a:off x="6521336" y="4700553"/>
            <a:ext cx="693467" cy="292556"/>
          </a:xfrm>
          <a:prstGeom prst="wedgeRoundRectCallout">
            <a:avLst>
              <a:gd name="adj1" fmla="val -38877"/>
              <a:gd name="adj2" fmla="val -94221"/>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CICD for Splunk</a:t>
            </a:r>
            <a:endParaRPr lang="en-IN" sz="800" err="1">
              <a:solidFill>
                <a:schemeClr val="tx1"/>
              </a:solidFill>
            </a:endParaRPr>
          </a:p>
        </p:txBody>
      </p:sp>
      <p:sp>
        <p:nvSpPr>
          <p:cNvPr id="497" name="Speech Bubble: Rectangle with Corners Rounded 496">
            <a:extLst>
              <a:ext uri="{FF2B5EF4-FFF2-40B4-BE49-F238E27FC236}">
                <a16:creationId xmlns:a16="http://schemas.microsoft.com/office/drawing/2014/main" id="{AF695C80-242A-D14E-5DED-55F57A706ACE}"/>
              </a:ext>
            </a:extLst>
          </p:cNvPr>
          <p:cNvSpPr/>
          <p:nvPr/>
        </p:nvSpPr>
        <p:spPr>
          <a:xfrm>
            <a:off x="6654112" y="3502825"/>
            <a:ext cx="688486" cy="381528"/>
          </a:xfrm>
          <a:prstGeom prst="wedgeRoundRectCallout">
            <a:avLst>
              <a:gd name="adj1" fmla="val -31334"/>
              <a:gd name="adj2" fmla="val 77819"/>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Backout Queue cleaning</a:t>
            </a:r>
            <a:endParaRPr lang="en-IN" sz="800" err="1">
              <a:solidFill>
                <a:schemeClr val="tx1"/>
              </a:solidFill>
            </a:endParaRPr>
          </a:p>
        </p:txBody>
      </p:sp>
      <p:sp>
        <p:nvSpPr>
          <p:cNvPr id="499" name="Speech Bubble: Rectangle with Corners Rounded 498">
            <a:extLst>
              <a:ext uri="{FF2B5EF4-FFF2-40B4-BE49-F238E27FC236}">
                <a16:creationId xmlns:a16="http://schemas.microsoft.com/office/drawing/2014/main" id="{E6D2FB3E-5F26-4928-A2F0-29507C57BBE5}"/>
              </a:ext>
            </a:extLst>
          </p:cNvPr>
          <p:cNvSpPr/>
          <p:nvPr/>
        </p:nvSpPr>
        <p:spPr>
          <a:xfrm>
            <a:off x="4749827" y="3737106"/>
            <a:ext cx="507965" cy="408158"/>
          </a:xfrm>
          <a:prstGeom prst="wedgeRoundRectCallout">
            <a:avLst>
              <a:gd name="adj1" fmla="val 71426"/>
              <a:gd name="adj2" fmla="val 23139"/>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Auto VM/POD restart</a:t>
            </a:r>
            <a:endParaRPr lang="en-IN" sz="800">
              <a:solidFill>
                <a:schemeClr val="tx1"/>
              </a:solidFill>
            </a:endParaRPr>
          </a:p>
        </p:txBody>
      </p:sp>
      <p:sp>
        <p:nvSpPr>
          <p:cNvPr id="500" name="Speech Bubble: Rectangle with Corners Rounded 499">
            <a:extLst>
              <a:ext uri="{FF2B5EF4-FFF2-40B4-BE49-F238E27FC236}">
                <a16:creationId xmlns:a16="http://schemas.microsoft.com/office/drawing/2014/main" id="{DB64473D-8EEB-E500-9313-514D998D682B}"/>
              </a:ext>
            </a:extLst>
          </p:cNvPr>
          <p:cNvSpPr/>
          <p:nvPr/>
        </p:nvSpPr>
        <p:spPr>
          <a:xfrm>
            <a:off x="5151381" y="2108740"/>
            <a:ext cx="1151571" cy="282483"/>
          </a:xfrm>
          <a:prstGeom prst="wedgeRoundRectCallout">
            <a:avLst>
              <a:gd name="adj1" fmla="val 8029"/>
              <a:gd name="adj2" fmla="val 81707"/>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Automation for Space Exhaustion</a:t>
            </a:r>
            <a:endParaRPr lang="en-IN" sz="800">
              <a:solidFill>
                <a:schemeClr val="tx1"/>
              </a:solidFill>
            </a:endParaRPr>
          </a:p>
        </p:txBody>
      </p:sp>
      <p:grpSp>
        <p:nvGrpSpPr>
          <p:cNvPr id="501" name="Group 500">
            <a:extLst>
              <a:ext uri="{FF2B5EF4-FFF2-40B4-BE49-F238E27FC236}">
                <a16:creationId xmlns:a16="http://schemas.microsoft.com/office/drawing/2014/main" id="{BD9BE04B-1F5D-3266-1D9E-DB65B431BA92}"/>
              </a:ext>
            </a:extLst>
          </p:cNvPr>
          <p:cNvGrpSpPr/>
          <p:nvPr/>
        </p:nvGrpSpPr>
        <p:grpSpPr>
          <a:xfrm>
            <a:off x="5637635" y="2447598"/>
            <a:ext cx="374047" cy="377291"/>
            <a:chOff x="5637635" y="2447598"/>
            <a:chExt cx="374047" cy="377291"/>
          </a:xfrm>
        </p:grpSpPr>
        <p:sp>
          <p:nvSpPr>
            <p:cNvPr id="671" name="Oval 670">
              <a:extLst>
                <a:ext uri="{FF2B5EF4-FFF2-40B4-BE49-F238E27FC236}">
                  <a16:creationId xmlns:a16="http://schemas.microsoft.com/office/drawing/2014/main" id="{8C730B9E-345D-AFFA-79DA-EA0F1C957F27}"/>
                </a:ext>
              </a:extLst>
            </p:cNvPr>
            <p:cNvSpPr/>
            <p:nvPr/>
          </p:nvSpPr>
          <p:spPr>
            <a:xfrm>
              <a:off x="5651682" y="2464889"/>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672" name="Rectangle: Rounded Corners 671">
              <a:extLst>
                <a:ext uri="{FF2B5EF4-FFF2-40B4-BE49-F238E27FC236}">
                  <a16:creationId xmlns:a16="http://schemas.microsoft.com/office/drawing/2014/main" id="{DB543874-1F3D-C4D9-96D4-BB92C59889C9}"/>
                </a:ext>
              </a:extLst>
            </p:cNvPr>
            <p:cNvSpPr>
              <a:spLocks/>
            </p:cNvSpPr>
            <p:nvPr/>
          </p:nvSpPr>
          <p:spPr>
            <a:xfrm>
              <a:off x="5637635" y="2447598"/>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US" sz="1200" b="1">
                  <a:solidFill>
                    <a:srgbClr val="FFFFFF">
                      <a:lumMod val="95000"/>
                    </a:srgbClr>
                  </a:solidFill>
                  <a:latin typeface="Arial"/>
                </a:rPr>
                <a:t>20</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502" name="Group 501">
            <a:extLst>
              <a:ext uri="{FF2B5EF4-FFF2-40B4-BE49-F238E27FC236}">
                <a16:creationId xmlns:a16="http://schemas.microsoft.com/office/drawing/2014/main" id="{8812B6AF-642E-1886-BEA8-DA8D6D0E0B04}"/>
              </a:ext>
            </a:extLst>
          </p:cNvPr>
          <p:cNvGrpSpPr/>
          <p:nvPr/>
        </p:nvGrpSpPr>
        <p:grpSpPr>
          <a:xfrm>
            <a:off x="4021542" y="3060271"/>
            <a:ext cx="144000" cy="280173"/>
            <a:chOff x="10421427" y="1610371"/>
            <a:chExt cx="144000" cy="280173"/>
          </a:xfrm>
        </p:grpSpPr>
        <p:sp>
          <p:nvSpPr>
            <p:cNvPr id="665" name="Rectangle: Rounded Corners 664">
              <a:extLst>
                <a:ext uri="{FF2B5EF4-FFF2-40B4-BE49-F238E27FC236}">
                  <a16:creationId xmlns:a16="http://schemas.microsoft.com/office/drawing/2014/main" id="{CCD9EB98-73B6-389F-961A-84D6407B8B33}"/>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66" name="Rectangle: Rounded Corners 665">
              <a:extLst>
                <a:ext uri="{FF2B5EF4-FFF2-40B4-BE49-F238E27FC236}">
                  <a16:creationId xmlns:a16="http://schemas.microsoft.com/office/drawing/2014/main" id="{F84B7E8E-CAB7-2D37-18F4-1348A20FFAE9}"/>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67" name="Rectangle: Rounded Corners 666">
              <a:extLst>
                <a:ext uri="{FF2B5EF4-FFF2-40B4-BE49-F238E27FC236}">
                  <a16:creationId xmlns:a16="http://schemas.microsoft.com/office/drawing/2014/main" id="{877729D6-AEC7-59C5-838E-DAD1E841849D}"/>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68" name="Rectangle: Rounded Corners 667">
              <a:extLst>
                <a:ext uri="{FF2B5EF4-FFF2-40B4-BE49-F238E27FC236}">
                  <a16:creationId xmlns:a16="http://schemas.microsoft.com/office/drawing/2014/main" id="{A738081A-6332-25EC-0E36-5C5524484D1F}"/>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03" name="Group 502">
            <a:extLst>
              <a:ext uri="{FF2B5EF4-FFF2-40B4-BE49-F238E27FC236}">
                <a16:creationId xmlns:a16="http://schemas.microsoft.com/office/drawing/2014/main" id="{080971BE-CC6C-936F-EFB5-19E8B7FE089F}"/>
              </a:ext>
            </a:extLst>
          </p:cNvPr>
          <p:cNvGrpSpPr/>
          <p:nvPr/>
        </p:nvGrpSpPr>
        <p:grpSpPr>
          <a:xfrm>
            <a:off x="1253059" y="3529956"/>
            <a:ext cx="144000" cy="280173"/>
            <a:chOff x="10421427" y="1610371"/>
            <a:chExt cx="144000" cy="280173"/>
          </a:xfrm>
        </p:grpSpPr>
        <p:sp>
          <p:nvSpPr>
            <p:cNvPr id="659" name="Rectangle: Rounded Corners 658">
              <a:extLst>
                <a:ext uri="{FF2B5EF4-FFF2-40B4-BE49-F238E27FC236}">
                  <a16:creationId xmlns:a16="http://schemas.microsoft.com/office/drawing/2014/main" id="{57A855DC-DEB5-9145-8877-AEF6AC97C103}"/>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60" name="Rectangle: Rounded Corners 659">
              <a:extLst>
                <a:ext uri="{FF2B5EF4-FFF2-40B4-BE49-F238E27FC236}">
                  <a16:creationId xmlns:a16="http://schemas.microsoft.com/office/drawing/2014/main" id="{9BC046EB-109E-1DE6-2B1B-24004A59830F}"/>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61" name="Rectangle: Rounded Corners 660">
              <a:extLst>
                <a:ext uri="{FF2B5EF4-FFF2-40B4-BE49-F238E27FC236}">
                  <a16:creationId xmlns:a16="http://schemas.microsoft.com/office/drawing/2014/main" id="{7896E655-036C-229E-38CF-561EBB094453}"/>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62" name="Rectangle: Rounded Corners 661">
              <a:extLst>
                <a:ext uri="{FF2B5EF4-FFF2-40B4-BE49-F238E27FC236}">
                  <a16:creationId xmlns:a16="http://schemas.microsoft.com/office/drawing/2014/main" id="{1C807268-48C0-6FF4-8BFD-9C867A80B689}"/>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04" name="Group 503">
            <a:extLst>
              <a:ext uri="{FF2B5EF4-FFF2-40B4-BE49-F238E27FC236}">
                <a16:creationId xmlns:a16="http://schemas.microsoft.com/office/drawing/2014/main" id="{840193C5-3C15-CE75-7550-95ED08D2EC05}"/>
              </a:ext>
            </a:extLst>
          </p:cNvPr>
          <p:cNvGrpSpPr/>
          <p:nvPr/>
        </p:nvGrpSpPr>
        <p:grpSpPr>
          <a:xfrm>
            <a:off x="4993049" y="5328126"/>
            <a:ext cx="144000" cy="280173"/>
            <a:chOff x="10421427" y="1610371"/>
            <a:chExt cx="144000" cy="280173"/>
          </a:xfrm>
        </p:grpSpPr>
        <p:sp>
          <p:nvSpPr>
            <p:cNvPr id="653" name="Rectangle: Rounded Corners 652">
              <a:extLst>
                <a:ext uri="{FF2B5EF4-FFF2-40B4-BE49-F238E27FC236}">
                  <a16:creationId xmlns:a16="http://schemas.microsoft.com/office/drawing/2014/main" id="{7D69A80E-6F34-D8BF-D90E-F3948AB80919}"/>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54" name="Rectangle: Rounded Corners 653">
              <a:extLst>
                <a:ext uri="{FF2B5EF4-FFF2-40B4-BE49-F238E27FC236}">
                  <a16:creationId xmlns:a16="http://schemas.microsoft.com/office/drawing/2014/main" id="{06705D42-6C56-AA64-02FA-0AF24391E4BE}"/>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55" name="Rectangle: Rounded Corners 654">
              <a:extLst>
                <a:ext uri="{FF2B5EF4-FFF2-40B4-BE49-F238E27FC236}">
                  <a16:creationId xmlns:a16="http://schemas.microsoft.com/office/drawing/2014/main" id="{21E328DF-C046-BD50-1421-C3EA0A405754}"/>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56" name="Rectangle: Rounded Corners 655">
              <a:extLst>
                <a:ext uri="{FF2B5EF4-FFF2-40B4-BE49-F238E27FC236}">
                  <a16:creationId xmlns:a16="http://schemas.microsoft.com/office/drawing/2014/main" id="{69AE621E-42E6-DA8A-AA4E-D2C11A898CD0}"/>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05" name="Group 504">
            <a:extLst>
              <a:ext uri="{FF2B5EF4-FFF2-40B4-BE49-F238E27FC236}">
                <a16:creationId xmlns:a16="http://schemas.microsoft.com/office/drawing/2014/main" id="{3330430B-29F6-AE04-37C9-D99F65152AE5}"/>
              </a:ext>
            </a:extLst>
          </p:cNvPr>
          <p:cNvGrpSpPr/>
          <p:nvPr/>
        </p:nvGrpSpPr>
        <p:grpSpPr>
          <a:xfrm>
            <a:off x="6139646" y="5276306"/>
            <a:ext cx="144000" cy="280173"/>
            <a:chOff x="10421427" y="1610371"/>
            <a:chExt cx="144000" cy="280173"/>
          </a:xfrm>
        </p:grpSpPr>
        <p:sp>
          <p:nvSpPr>
            <p:cNvPr id="647" name="Rectangle: Rounded Corners 646">
              <a:extLst>
                <a:ext uri="{FF2B5EF4-FFF2-40B4-BE49-F238E27FC236}">
                  <a16:creationId xmlns:a16="http://schemas.microsoft.com/office/drawing/2014/main" id="{F0E976C1-078F-BF41-9C8A-A8C347278AD0}"/>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48" name="Rectangle: Rounded Corners 647">
              <a:extLst>
                <a:ext uri="{FF2B5EF4-FFF2-40B4-BE49-F238E27FC236}">
                  <a16:creationId xmlns:a16="http://schemas.microsoft.com/office/drawing/2014/main" id="{C4D7FFE8-99CD-1EB8-CC60-B11FF2ECC0D0}"/>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49" name="Rectangle: Rounded Corners 648">
              <a:extLst>
                <a:ext uri="{FF2B5EF4-FFF2-40B4-BE49-F238E27FC236}">
                  <a16:creationId xmlns:a16="http://schemas.microsoft.com/office/drawing/2014/main" id="{636F09B6-DD79-00DA-BA6B-E0D506B783B1}"/>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50" name="Rectangle: Rounded Corners 649">
              <a:extLst>
                <a:ext uri="{FF2B5EF4-FFF2-40B4-BE49-F238E27FC236}">
                  <a16:creationId xmlns:a16="http://schemas.microsoft.com/office/drawing/2014/main" id="{6D6F92FB-6A79-CF86-19CD-DFFEE83D6AB6}"/>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06" name="Group 505">
            <a:extLst>
              <a:ext uri="{FF2B5EF4-FFF2-40B4-BE49-F238E27FC236}">
                <a16:creationId xmlns:a16="http://schemas.microsoft.com/office/drawing/2014/main" id="{28A6B3D7-7504-2920-6466-6CF5AC232C72}"/>
              </a:ext>
            </a:extLst>
          </p:cNvPr>
          <p:cNvGrpSpPr/>
          <p:nvPr/>
        </p:nvGrpSpPr>
        <p:grpSpPr>
          <a:xfrm>
            <a:off x="4590806" y="3826565"/>
            <a:ext cx="144000" cy="280173"/>
            <a:chOff x="10421427" y="1610371"/>
            <a:chExt cx="144000" cy="280173"/>
          </a:xfrm>
        </p:grpSpPr>
        <p:sp>
          <p:nvSpPr>
            <p:cNvPr id="641" name="Rectangle: Rounded Corners 640">
              <a:extLst>
                <a:ext uri="{FF2B5EF4-FFF2-40B4-BE49-F238E27FC236}">
                  <a16:creationId xmlns:a16="http://schemas.microsoft.com/office/drawing/2014/main" id="{998AF26A-690D-654F-65DF-105F1941C449}"/>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42" name="Rectangle: Rounded Corners 641">
              <a:extLst>
                <a:ext uri="{FF2B5EF4-FFF2-40B4-BE49-F238E27FC236}">
                  <a16:creationId xmlns:a16="http://schemas.microsoft.com/office/drawing/2014/main" id="{DC16E2E6-FF75-834A-65A3-4B8442528FAC}"/>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43" name="Rectangle: Rounded Corners 642">
              <a:extLst>
                <a:ext uri="{FF2B5EF4-FFF2-40B4-BE49-F238E27FC236}">
                  <a16:creationId xmlns:a16="http://schemas.microsoft.com/office/drawing/2014/main" id="{BCF34D3A-4A30-9103-0AAC-A13A6BBC9080}"/>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44" name="Rectangle: Rounded Corners 643">
              <a:extLst>
                <a:ext uri="{FF2B5EF4-FFF2-40B4-BE49-F238E27FC236}">
                  <a16:creationId xmlns:a16="http://schemas.microsoft.com/office/drawing/2014/main" id="{59AF9E7B-C9E4-543B-7933-252393C65B8B}"/>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07" name="Group 506">
            <a:extLst>
              <a:ext uri="{FF2B5EF4-FFF2-40B4-BE49-F238E27FC236}">
                <a16:creationId xmlns:a16="http://schemas.microsoft.com/office/drawing/2014/main" id="{63A489FA-81AC-8437-247D-7A5584DB92E5}"/>
              </a:ext>
            </a:extLst>
          </p:cNvPr>
          <p:cNvGrpSpPr/>
          <p:nvPr/>
        </p:nvGrpSpPr>
        <p:grpSpPr>
          <a:xfrm>
            <a:off x="1202164" y="5009175"/>
            <a:ext cx="144000" cy="280173"/>
            <a:chOff x="10421427" y="1610371"/>
            <a:chExt cx="144000" cy="280173"/>
          </a:xfrm>
        </p:grpSpPr>
        <p:sp>
          <p:nvSpPr>
            <p:cNvPr id="1083" name="Rectangle: Rounded Corners 1082">
              <a:extLst>
                <a:ext uri="{FF2B5EF4-FFF2-40B4-BE49-F238E27FC236}">
                  <a16:creationId xmlns:a16="http://schemas.microsoft.com/office/drawing/2014/main" id="{BC982B60-B843-9F91-B2A7-39030D88B370}"/>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84" name="Rectangle: Rounded Corners 1083">
              <a:extLst>
                <a:ext uri="{FF2B5EF4-FFF2-40B4-BE49-F238E27FC236}">
                  <a16:creationId xmlns:a16="http://schemas.microsoft.com/office/drawing/2014/main" id="{A392FDA9-C054-D833-C1F1-4AA170F1DB9F}"/>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85" name="Rectangle: Rounded Corners 1084">
              <a:extLst>
                <a:ext uri="{FF2B5EF4-FFF2-40B4-BE49-F238E27FC236}">
                  <a16:creationId xmlns:a16="http://schemas.microsoft.com/office/drawing/2014/main" id="{6809559F-06D0-6878-C7B5-8F4774124EC5}"/>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1086" name="Rectangle: Rounded Corners 1085">
              <a:extLst>
                <a:ext uri="{FF2B5EF4-FFF2-40B4-BE49-F238E27FC236}">
                  <a16:creationId xmlns:a16="http://schemas.microsoft.com/office/drawing/2014/main" id="{B33B1ADD-262C-123A-402F-AC9E614B7CBF}"/>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08" name="Group 507">
            <a:extLst>
              <a:ext uri="{FF2B5EF4-FFF2-40B4-BE49-F238E27FC236}">
                <a16:creationId xmlns:a16="http://schemas.microsoft.com/office/drawing/2014/main" id="{D84B3CEB-9EF2-3D00-6B91-FFC600257FBB}"/>
              </a:ext>
            </a:extLst>
          </p:cNvPr>
          <p:cNvGrpSpPr/>
          <p:nvPr/>
        </p:nvGrpSpPr>
        <p:grpSpPr>
          <a:xfrm>
            <a:off x="789235" y="4504509"/>
            <a:ext cx="144000" cy="280173"/>
            <a:chOff x="10421427" y="1610371"/>
            <a:chExt cx="144000" cy="280173"/>
          </a:xfrm>
        </p:grpSpPr>
        <p:sp>
          <p:nvSpPr>
            <p:cNvPr id="635" name="Rectangle: Rounded Corners 634">
              <a:extLst>
                <a:ext uri="{FF2B5EF4-FFF2-40B4-BE49-F238E27FC236}">
                  <a16:creationId xmlns:a16="http://schemas.microsoft.com/office/drawing/2014/main" id="{4587827C-DC5A-D4F7-E3CA-45696E3F697E}"/>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36" name="Rectangle: Rounded Corners 635">
              <a:extLst>
                <a:ext uri="{FF2B5EF4-FFF2-40B4-BE49-F238E27FC236}">
                  <a16:creationId xmlns:a16="http://schemas.microsoft.com/office/drawing/2014/main" id="{F5DAAF76-F71A-B032-CE13-0F481E3D9517}"/>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37" name="Rectangle: Rounded Corners 636">
              <a:extLst>
                <a:ext uri="{FF2B5EF4-FFF2-40B4-BE49-F238E27FC236}">
                  <a16:creationId xmlns:a16="http://schemas.microsoft.com/office/drawing/2014/main" id="{1BBDD5DE-0E2E-6114-533C-7D804C9B9005}"/>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38" name="Rectangle: Rounded Corners 637">
              <a:extLst>
                <a:ext uri="{FF2B5EF4-FFF2-40B4-BE49-F238E27FC236}">
                  <a16:creationId xmlns:a16="http://schemas.microsoft.com/office/drawing/2014/main" id="{F06DE3FB-A07A-136C-55FF-CB6D6E8CB5DB}"/>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09" name="Group 508">
            <a:extLst>
              <a:ext uri="{FF2B5EF4-FFF2-40B4-BE49-F238E27FC236}">
                <a16:creationId xmlns:a16="http://schemas.microsoft.com/office/drawing/2014/main" id="{0D7DFF69-C199-0709-09A4-0834D6BA7CF2}"/>
              </a:ext>
            </a:extLst>
          </p:cNvPr>
          <p:cNvGrpSpPr/>
          <p:nvPr/>
        </p:nvGrpSpPr>
        <p:grpSpPr>
          <a:xfrm>
            <a:off x="3241971" y="5229647"/>
            <a:ext cx="144000" cy="280173"/>
            <a:chOff x="10421427" y="1610371"/>
            <a:chExt cx="144000" cy="280173"/>
          </a:xfrm>
        </p:grpSpPr>
        <p:sp>
          <p:nvSpPr>
            <p:cNvPr id="629" name="Rectangle: Rounded Corners 628">
              <a:extLst>
                <a:ext uri="{FF2B5EF4-FFF2-40B4-BE49-F238E27FC236}">
                  <a16:creationId xmlns:a16="http://schemas.microsoft.com/office/drawing/2014/main" id="{D48E0B45-E66B-EA5E-A862-965333F263E1}"/>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30" name="Rectangle: Rounded Corners 629">
              <a:extLst>
                <a:ext uri="{FF2B5EF4-FFF2-40B4-BE49-F238E27FC236}">
                  <a16:creationId xmlns:a16="http://schemas.microsoft.com/office/drawing/2014/main" id="{9F026F45-FFC0-7719-E62F-4A94C8D90DA8}"/>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31" name="Rectangle: Rounded Corners 630">
              <a:extLst>
                <a:ext uri="{FF2B5EF4-FFF2-40B4-BE49-F238E27FC236}">
                  <a16:creationId xmlns:a16="http://schemas.microsoft.com/office/drawing/2014/main" id="{7078DBFD-2CBC-6D28-15AE-6F240B527E50}"/>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32" name="Rectangle: Rounded Corners 631">
              <a:extLst>
                <a:ext uri="{FF2B5EF4-FFF2-40B4-BE49-F238E27FC236}">
                  <a16:creationId xmlns:a16="http://schemas.microsoft.com/office/drawing/2014/main" id="{EFD37AAC-A131-957C-2683-359431B5BAFE}"/>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10" name="Group 509">
            <a:extLst>
              <a:ext uri="{FF2B5EF4-FFF2-40B4-BE49-F238E27FC236}">
                <a16:creationId xmlns:a16="http://schemas.microsoft.com/office/drawing/2014/main" id="{9285231A-37E4-43AF-737F-249F6F1AFC1E}"/>
              </a:ext>
            </a:extLst>
          </p:cNvPr>
          <p:cNvGrpSpPr/>
          <p:nvPr/>
        </p:nvGrpSpPr>
        <p:grpSpPr>
          <a:xfrm>
            <a:off x="4953999" y="1932384"/>
            <a:ext cx="144000" cy="280173"/>
            <a:chOff x="10421427" y="1610371"/>
            <a:chExt cx="144000" cy="280173"/>
          </a:xfrm>
        </p:grpSpPr>
        <p:sp>
          <p:nvSpPr>
            <p:cNvPr id="88" name="Rectangle: Rounded Corners 87">
              <a:extLst>
                <a:ext uri="{FF2B5EF4-FFF2-40B4-BE49-F238E27FC236}">
                  <a16:creationId xmlns:a16="http://schemas.microsoft.com/office/drawing/2014/main" id="{C2B874EE-3B01-5743-242D-9CBD60678B54}"/>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89" name="Rectangle: Rounded Corners 88">
              <a:extLst>
                <a:ext uri="{FF2B5EF4-FFF2-40B4-BE49-F238E27FC236}">
                  <a16:creationId xmlns:a16="http://schemas.microsoft.com/office/drawing/2014/main" id="{F3EA4134-773F-F62F-F321-220044CD1BCD}"/>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993" name="Rectangle: Rounded Corners 992">
              <a:extLst>
                <a:ext uri="{FF2B5EF4-FFF2-40B4-BE49-F238E27FC236}">
                  <a16:creationId xmlns:a16="http://schemas.microsoft.com/office/drawing/2014/main" id="{B1180A74-BE29-F746-4C01-7FE4BFAE37AC}"/>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994" name="Rectangle: Rounded Corners 993">
              <a:extLst>
                <a:ext uri="{FF2B5EF4-FFF2-40B4-BE49-F238E27FC236}">
                  <a16:creationId xmlns:a16="http://schemas.microsoft.com/office/drawing/2014/main" id="{6579F69E-595A-EB57-8ED5-0CB689C50DEA}"/>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511" name="Group 510">
            <a:extLst>
              <a:ext uri="{FF2B5EF4-FFF2-40B4-BE49-F238E27FC236}">
                <a16:creationId xmlns:a16="http://schemas.microsoft.com/office/drawing/2014/main" id="{781FDA74-836A-AA1F-BCE1-594D1BC9283D}"/>
              </a:ext>
            </a:extLst>
          </p:cNvPr>
          <p:cNvGrpSpPr/>
          <p:nvPr/>
        </p:nvGrpSpPr>
        <p:grpSpPr>
          <a:xfrm>
            <a:off x="6470480" y="3473604"/>
            <a:ext cx="144000" cy="280173"/>
            <a:chOff x="10421427" y="1610371"/>
            <a:chExt cx="144000" cy="280173"/>
          </a:xfrm>
        </p:grpSpPr>
        <p:sp>
          <p:nvSpPr>
            <p:cNvPr id="71" name="Rectangle: Rounded Corners 70">
              <a:extLst>
                <a:ext uri="{FF2B5EF4-FFF2-40B4-BE49-F238E27FC236}">
                  <a16:creationId xmlns:a16="http://schemas.microsoft.com/office/drawing/2014/main" id="{6F369FE1-FD90-8C8A-59E7-10ED1C221117}"/>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72" name="Rectangle: Rounded Corners 71">
              <a:extLst>
                <a:ext uri="{FF2B5EF4-FFF2-40B4-BE49-F238E27FC236}">
                  <a16:creationId xmlns:a16="http://schemas.microsoft.com/office/drawing/2014/main" id="{37BBF08A-AAD0-4737-C164-3271C3E4E5B4}"/>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73" name="Rectangle: Rounded Corners 72">
              <a:extLst>
                <a:ext uri="{FF2B5EF4-FFF2-40B4-BE49-F238E27FC236}">
                  <a16:creationId xmlns:a16="http://schemas.microsoft.com/office/drawing/2014/main" id="{CD2C81A6-33BD-D5E0-3082-3FEF3AAA99DE}"/>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74" name="Rectangle: Rounded Corners 73">
              <a:extLst>
                <a:ext uri="{FF2B5EF4-FFF2-40B4-BE49-F238E27FC236}">
                  <a16:creationId xmlns:a16="http://schemas.microsoft.com/office/drawing/2014/main" id="{E34FE6D8-DF58-6432-8860-011E1F5EAC89}"/>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64" name="Group 63">
            <a:extLst>
              <a:ext uri="{FF2B5EF4-FFF2-40B4-BE49-F238E27FC236}">
                <a16:creationId xmlns:a16="http://schemas.microsoft.com/office/drawing/2014/main" id="{96520C0D-4F93-7EC7-E5E4-2E720507266B}"/>
              </a:ext>
            </a:extLst>
          </p:cNvPr>
          <p:cNvGrpSpPr/>
          <p:nvPr/>
        </p:nvGrpSpPr>
        <p:grpSpPr>
          <a:xfrm>
            <a:off x="6342809" y="4710020"/>
            <a:ext cx="144000" cy="280173"/>
            <a:chOff x="10421427" y="1610371"/>
            <a:chExt cx="144000" cy="280173"/>
          </a:xfrm>
        </p:grpSpPr>
        <p:sp>
          <p:nvSpPr>
            <p:cNvPr id="65" name="Rectangle: Rounded Corners 64">
              <a:extLst>
                <a:ext uri="{FF2B5EF4-FFF2-40B4-BE49-F238E27FC236}">
                  <a16:creationId xmlns:a16="http://schemas.microsoft.com/office/drawing/2014/main" id="{D77FCBF0-192E-763D-F094-359B0B996807}"/>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6" name="Rectangle: Rounded Corners 65">
              <a:extLst>
                <a:ext uri="{FF2B5EF4-FFF2-40B4-BE49-F238E27FC236}">
                  <a16:creationId xmlns:a16="http://schemas.microsoft.com/office/drawing/2014/main" id="{C99B741A-6039-FCE9-FA25-E6492B55C11D}"/>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67" name="Rectangle: Rounded Corners 66">
              <a:extLst>
                <a:ext uri="{FF2B5EF4-FFF2-40B4-BE49-F238E27FC236}">
                  <a16:creationId xmlns:a16="http://schemas.microsoft.com/office/drawing/2014/main" id="{B02FCF4C-2AB8-CE1B-D849-E68E7E8A001C}"/>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68" name="Rectangle: Rounded Corners 67">
              <a:extLst>
                <a:ext uri="{FF2B5EF4-FFF2-40B4-BE49-F238E27FC236}">
                  <a16:creationId xmlns:a16="http://schemas.microsoft.com/office/drawing/2014/main" id="{D01563D5-33EE-1C1E-D722-061A2EB5C0EC}"/>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452" name="Group 451">
            <a:extLst>
              <a:ext uri="{FF2B5EF4-FFF2-40B4-BE49-F238E27FC236}">
                <a16:creationId xmlns:a16="http://schemas.microsoft.com/office/drawing/2014/main" id="{422E05B3-2CFC-48A8-3B39-58B99C22D167}"/>
              </a:ext>
            </a:extLst>
          </p:cNvPr>
          <p:cNvGrpSpPr/>
          <p:nvPr/>
        </p:nvGrpSpPr>
        <p:grpSpPr>
          <a:xfrm>
            <a:off x="9106463" y="4563944"/>
            <a:ext cx="523286" cy="365461"/>
            <a:chOff x="9106463" y="4563944"/>
            <a:chExt cx="523286" cy="365461"/>
          </a:xfrm>
        </p:grpSpPr>
        <p:sp>
          <p:nvSpPr>
            <p:cNvPr id="475" name="Oval 474">
              <a:extLst>
                <a:ext uri="{FF2B5EF4-FFF2-40B4-BE49-F238E27FC236}">
                  <a16:creationId xmlns:a16="http://schemas.microsoft.com/office/drawing/2014/main" id="{F078D624-4812-66E6-E253-DD9D9DBA01FB}"/>
                </a:ext>
              </a:extLst>
            </p:cNvPr>
            <p:cNvSpPr>
              <a:spLocks/>
            </p:cNvSpPr>
            <p:nvPr/>
          </p:nvSpPr>
          <p:spPr>
            <a:xfrm>
              <a:off x="9106463" y="4569405"/>
              <a:ext cx="360000" cy="360000"/>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76" name="Oval 475">
              <a:extLst>
                <a:ext uri="{FF2B5EF4-FFF2-40B4-BE49-F238E27FC236}">
                  <a16:creationId xmlns:a16="http://schemas.microsoft.com/office/drawing/2014/main" id="{8B2EF2D5-F059-4DC8-A6D5-AD51B7021C16}"/>
                </a:ext>
              </a:extLst>
            </p:cNvPr>
            <p:cNvSpPr>
              <a:spLocks/>
            </p:cNvSpPr>
            <p:nvPr/>
          </p:nvSpPr>
          <p:spPr>
            <a:xfrm>
              <a:off x="9163613" y="4569405"/>
              <a:ext cx="360000" cy="360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77" name="Oval 476">
              <a:extLst>
                <a:ext uri="{FF2B5EF4-FFF2-40B4-BE49-F238E27FC236}">
                  <a16:creationId xmlns:a16="http://schemas.microsoft.com/office/drawing/2014/main" id="{79D94A00-8CA4-150D-D0F1-D250BB964FB9}"/>
                </a:ext>
              </a:extLst>
            </p:cNvPr>
            <p:cNvSpPr>
              <a:spLocks/>
            </p:cNvSpPr>
            <p:nvPr/>
          </p:nvSpPr>
          <p:spPr>
            <a:xfrm>
              <a:off x="9220763" y="4569405"/>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78" name="Oval 477">
              <a:extLst>
                <a:ext uri="{FF2B5EF4-FFF2-40B4-BE49-F238E27FC236}">
                  <a16:creationId xmlns:a16="http://schemas.microsoft.com/office/drawing/2014/main" id="{C018F07D-9D3A-AB8C-273B-357AF065CF6C}"/>
                </a:ext>
              </a:extLst>
            </p:cNvPr>
            <p:cNvSpPr>
              <a:spLocks/>
            </p:cNvSpPr>
            <p:nvPr/>
          </p:nvSpPr>
          <p:spPr>
            <a:xfrm>
              <a:off x="9269749" y="4569405"/>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79" name="Rectangle: Rounded Corners 478">
              <a:extLst>
                <a:ext uri="{FF2B5EF4-FFF2-40B4-BE49-F238E27FC236}">
                  <a16:creationId xmlns:a16="http://schemas.microsoft.com/office/drawing/2014/main" id="{4113A189-1B9C-630B-6091-B0170A516CE5}"/>
                </a:ext>
              </a:extLst>
            </p:cNvPr>
            <p:cNvSpPr>
              <a:spLocks/>
            </p:cNvSpPr>
            <p:nvPr/>
          </p:nvSpPr>
          <p:spPr>
            <a:xfrm>
              <a:off x="9261625" y="456394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10</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nvGrpSpPr>
          <p:cNvPr id="453" name="Group 452">
            <a:extLst>
              <a:ext uri="{FF2B5EF4-FFF2-40B4-BE49-F238E27FC236}">
                <a16:creationId xmlns:a16="http://schemas.microsoft.com/office/drawing/2014/main" id="{21589558-1516-A99C-10D9-BA9A8A668101}"/>
              </a:ext>
            </a:extLst>
          </p:cNvPr>
          <p:cNvGrpSpPr/>
          <p:nvPr/>
        </p:nvGrpSpPr>
        <p:grpSpPr>
          <a:xfrm>
            <a:off x="5854929" y="3497339"/>
            <a:ext cx="531450" cy="375211"/>
            <a:chOff x="5854929" y="3497339"/>
            <a:chExt cx="531450" cy="375211"/>
          </a:xfrm>
        </p:grpSpPr>
        <p:sp>
          <p:nvSpPr>
            <p:cNvPr id="470" name="Oval 469">
              <a:extLst>
                <a:ext uri="{FF2B5EF4-FFF2-40B4-BE49-F238E27FC236}">
                  <a16:creationId xmlns:a16="http://schemas.microsoft.com/office/drawing/2014/main" id="{9A73776A-51BD-3071-9FDE-5546635D9A36}"/>
                </a:ext>
              </a:extLst>
            </p:cNvPr>
            <p:cNvSpPr>
              <a:spLocks/>
            </p:cNvSpPr>
            <p:nvPr/>
          </p:nvSpPr>
          <p:spPr>
            <a:xfrm>
              <a:off x="5854929" y="3512550"/>
              <a:ext cx="360000" cy="360000"/>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71" name="Oval 470">
              <a:extLst>
                <a:ext uri="{FF2B5EF4-FFF2-40B4-BE49-F238E27FC236}">
                  <a16:creationId xmlns:a16="http://schemas.microsoft.com/office/drawing/2014/main" id="{B0202197-7523-BB95-D944-86F48F13DEDE}"/>
                </a:ext>
              </a:extLst>
            </p:cNvPr>
            <p:cNvSpPr>
              <a:spLocks/>
            </p:cNvSpPr>
            <p:nvPr/>
          </p:nvSpPr>
          <p:spPr>
            <a:xfrm>
              <a:off x="5912079" y="3512550"/>
              <a:ext cx="360000" cy="360000"/>
            </a:xfrm>
            <a:prstGeom prst="ellips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72" name="Oval 471">
              <a:extLst>
                <a:ext uri="{FF2B5EF4-FFF2-40B4-BE49-F238E27FC236}">
                  <a16:creationId xmlns:a16="http://schemas.microsoft.com/office/drawing/2014/main" id="{FA1B1A6E-CACF-123C-1D74-361E786EDBA9}"/>
                </a:ext>
              </a:extLst>
            </p:cNvPr>
            <p:cNvSpPr>
              <a:spLocks/>
            </p:cNvSpPr>
            <p:nvPr/>
          </p:nvSpPr>
          <p:spPr>
            <a:xfrm>
              <a:off x="5969229" y="3512550"/>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73" name="Oval 472">
              <a:extLst>
                <a:ext uri="{FF2B5EF4-FFF2-40B4-BE49-F238E27FC236}">
                  <a16:creationId xmlns:a16="http://schemas.microsoft.com/office/drawing/2014/main" id="{A26C6E45-3624-7F23-4523-4439F3E63C0F}"/>
                </a:ext>
              </a:extLst>
            </p:cNvPr>
            <p:cNvSpPr>
              <a:spLocks/>
            </p:cNvSpPr>
            <p:nvPr/>
          </p:nvSpPr>
          <p:spPr>
            <a:xfrm>
              <a:off x="6018215" y="351255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74" name="Rectangle: Rounded Corners 473">
              <a:extLst>
                <a:ext uri="{FF2B5EF4-FFF2-40B4-BE49-F238E27FC236}">
                  <a16:creationId xmlns:a16="http://schemas.microsoft.com/office/drawing/2014/main" id="{72F86E95-891F-33CD-4B2E-BEF05888372D}"/>
                </a:ext>
              </a:extLst>
            </p:cNvPr>
            <p:cNvSpPr>
              <a:spLocks/>
            </p:cNvSpPr>
            <p:nvPr/>
          </p:nvSpPr>
          <p:spPr>
            <a:xfrm>
              <a:off x="6026379" y="349733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09</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sp>
        <p:nvSpPr>
          <p:cNvPr id="454" name="Speech Bubble: Rectangle with Corners Rounded 453">
            <a:extLst>
              <a:ext uri="{FF2B5EF4-FFF2-40B4-BE49-F238E27FC236}">
                <a16:creationId xmlns:a16="http://schemas.microsoft.com/office/drawing/2014/main" id="{F9E4F35B-34D3-81B1-4A95-3282D8CE0DA4}"/>
              </a:ext>
            </a:extLst>
          </p:cNvPr>
          <p:cNvSpPr/>
          <p:nvPr/>
        </p:nvSpPr>
        <p:spPr>
          <a:xfrm>
            <a:off x="8840177" y="5105165"/>
            <a:ext cx="1038164" cy="337739"/>
          </a:xfrm>
          <a:prstGeom prst="wedgeRoundRectCallout">
            <a:avLst>
              <a:gd name="adj1" fmla="val 12808"/>
              <a:gd name="adj2" fmla="val -10295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Define Baseline Metrics for SRE</a:t>
            </a:r>
            <a:endParaRPr lang="en-IN" sz="800">
              <a:solidFill>
                <a:schemeClr val="tx1"/>
              </a:solidFill>
            </a:endParaRPr>
          </a:p>
        </p:txBody>
      </p:sp>
      <p:sp>
        <p:nvSpPr>
          <p:cNvPr id="455" name="Speech Bubble: Rectangle with Corners Rounded 454">
            <a:extLst>
              <a:ext uri="{FF2B5EF4-FFF2-40B4-BE49-F238E27FC236}">
                <a16:creationId xmlns:a16="http://schemas.microsoft.com/office/drawing/2014/main" id="{DABFDE5C-80B1-BA28-E5AC-2CE44EB0D9CE}"/>
              </a:ext>
            </a:extLst>
          </p:cNvPr>
          <p:cNvSpPr/>
          <p:nvPr/>
        </p:nvSpPr>
        <p:spPr>
          <a:xfrm>
            <a:off x="5258019" y="2941839"/>
            <a:ext cx="744486" cy="417969"/>
          </a:xfrm>
          <a:prstGeom prst="wedgeRoundRectCallout">
            <a:avLst>
              <a:gd name="adj1" fmla="val 51414"/>
              <a:gd name="adj2" fmla="val 101832"/>
              <a:gd name="adj3" fmla="val 16667"/>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Service Catalogue</a:t>
            </a:r>
          </a:p>
        </p:txBody>
      </p:sp>
      <p:grpSp>
        <p:nvGrpSpPr>
          <p:cNvPr id="456" name="Group 455">
            <a:extLst>
              <a:ext uri="{FF2B5EF4-FFF2-40B4-BE49-F238E27FC236}">
                <a16:creationId xmlns:a16="http://schemas.microsoft.com/office/drawing/2014/main" id="{63D39E52-408E-4EDE-E180-4B84EFD3D92F}"/>
              </a:ext>
            </a:extLst>
          </p:cNvPr>
          <p:cNvGrpSpPr/>
          <p:nvPr/>
        </p:nvGrpSpPr>
        <p:grpSpPr>
          <a:xfrm>
            <a:off x="5076862" y="2885175"/>
            <a:ext cx="144000" cy="280173"/>
            <a:chOff x="10421427" y="1610371"/>
            <a:chExt cx="144000" cy="280173"/>
          </a:xfrm>
        </p:grpSpPr>
        <p:sp>
          <p:nvSpPr>
            <p:cNvPr id="464" name="Rectangle: Rounded Corners 463">
              <a:extLst>
                <a:ext uri="{FF2B5EF4-FFF2-40B4-BE49-F238E27FC236}">
                  <a16:creationId xmlns:a16="http://schemas.microsoft.com/office/drawing/2014/main" id="{F78EC7F1-F341-0075-08EB-A301E93D7647}"/>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65" name="Rectangle: Rounded Corners 464">
              <a:extLst>
                <a:ext uri="{FF2B5EF4-FFF2-40B4-BE49-F238E27FC236}">
                  <a16:creationId xmlns:a16="http://schemas.microsoft.com/office/drawing/2014/main" id="{99FABEC7-89F6-48DA-1F3F-5824BA8945A5}"/>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66" name="Rectangle: Rounded Corners 465">
              <a:extLst>
                <a:ext uri="{FF2B5EF4-FFF2-40B4-BE49-F238E27FC236}">
                  <a16:creationId xmlns:a16="http://schemas.microsoft.com/office/drawing/2014/main" id="{1934CC21-108F-B01F-A46B-C175CB325630}"/>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67" name="Rectangle: Rounded Corners 466">
              <a:extLst>
                <a:ext uri="{FF2B5EF4-FFF2-40B4-BE49-F238E27FC236}">
                  <a16:creationId xmlns:a16="http://schemas.microsoft.com/office/drawing/2014/main" id="{F42CFC9D-FA97-88FC-4006-7B826884DA83}"/>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457" name="Group 456">
            <a:extLst>
              <a:ext uri="{FF2B5EF4-FFF2-40B4-BE49-F238E27FC236}">
                <a16:creationId xmlns:a16="http://schemas.microsoft.com/office/drawing/2014/main" id="{DBE09802-5366-5383-7298-416BC2E96461}"/>
              </a:ext>
            </a:extLst>
          </p:cNvPr>
          <p:cNvGrpSpPr/>
          <p:nvPr/>
        </p:nvGrpSpPr>
        <p:grpSpPr>
          <a:xfrm>
            <a:off x="9938154" y="4980555"/>
            <a:ext cx="144000" cy="280173"/>
            <a:chOff x="10421427" y="1610371"/>
            <a:chExt cx="144000" cy="280173"/>
          </a:xfrm>
        </p:grpSpPr>
        <p:sp>
          <p:nvSpPr>
            <p:cNvPr id="458" name="Rectangle: Rounded Corners 457">
              <a:extLst>
                <a:ext uri="{FF2B5EF4-FFF2-40B4-BE49-F238E27FC236}">
                  <a16:creationId xmlns:a16="http://schemas.microsoft.com/office/drawing/2014/main" id="{C5DC63C5-3CB4-FB2A-625B-F7F118644677}"/>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59" name="Rectangle: Rounded Corners 458">
              <a:extLst>
                <a:ext uri="{FF2B5EF4-FFF2-40B4-BE49-F238E27FC236}">
                  <a16:creationId xmlns:a16="http://schemas.microsoft.com/office/drawing/2014/main" id="{7F712561-B595-A6A7-F428-A7E3A6E801DC}"/>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60" name="Rectangle: Rounded Corners 459">
              <a:extLst>
                <a:ext uri="{FF2B5EF4-FFF2-40B4-BE49-F238E27FC236}">
                  <a16:creationId xmlns:a16="http://schemas.microsoft.com/office/drawing/2014/main" id="{8442BB79-CB78-20E7-FE87-6B6830AB6083}"/>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61" name="Rectangle: Rounded Corners 460">
              <a:extLst>
                <a:ext uri="{FF2B5EF4-FFF2-40B4-BE49-F238E27FC236}">
                  <a16:creationId xmlns:a16="http://schemas.microsoft.com/office/drawing/2014/main" id="{889E974F-7117-04CD-A20C-53D68FBFCE1C}"/>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39" name="Group 38">
            <a:extLst>
              <a:ext uri="{FF2B5EF4-FFF2-40B4-BE49-F238E27FC236}">
                <a16:creationId xmlns:a16="http://schemas.microsoft.com/office/drawing/2014/main" id="{7AAB0174-C9E7-264A-835A-DC2ADD4E21ED}"/>
              </a:ext>
            </a:extLst>
          </p:cNvPr>
          <p:cNvGrpSpPr/>
          <p:nvPr/>
        </p:nvGrpSpPr>
        <p:grpSpPr>
          <a:xfrm>
            <a:off x="8330856" y="3943569"/>
            <a:ext cx="417150" cy="373515"/>
            <a:chOff x="8330856" y="3943569"/>
            <a:chExt cx="417150" cy="373515"/>
          </a:xfrm>
        </p:grpSpPr>
        <p:sp>
          <p:nvSpPr>
            <p:cNvPr id="61" name="Oval 60">
              <a:extLst>
                <a:ext uri="{FF2B5EF4-FFF2-40B4-BE49-F238E27FC236}">
                  <a16:creationId xmlns:a16="http://schemas.microsoft.com/office/drawing/2014/main" id="{F9FA69B7-3FAF-AE9D-B9EB-6D16416D556D}"/>
                </a:ext>
              </a:extLst>
            </p:cNvPr>
            <p:cNvSpPr>
              <a:spLocks/>
            </p:cNvSpPr>
            <p:nvPr/>
          </p:nvSpPr>
          <p:spPr>
            <a:xfrm>
              <a:off x="8330856" y="3957084"/>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nvGrpSpPr>
            <p:cNvPr id="62" name="Group 61">
              <a:extLst>
                <a:ext uri="{FF2B5EF4-FFF2-40B4-BE49-F238E27FC236}">
                  <a16:creationId xmlns:a16="http://schemas.microsoft.com/office/drawing/2014/main" id="{2BDF64F4-F77D-0D00-11F4-00C68895B8BD}"/>
                </a:ext>
              </a:extLst>
            </p:cNvPr>
            <p:cNvGrpSpPr/>
            <p:nvPr/>
          </p:nvGrpSpPr>
          <p:grpSpPr>
            <a:xfrm>
              <a:off x="8388006" y="3943569"/>
              <a:ext cx="360000" cy="373515"/>
              <a:chOff x="8388006" y="3943569"/>
              <a:chExt cx="360000" cy="373515"/>
            </a:xfrm>
          </p:grpSpPr>
          <p:sp>
            <p:nvSpPr>
              <p:cNvPr id="63" name="Oval 62">
                <a:extLst>
                  <a:ext uri="{FF2B5EF4-FFF2-40B4-BE49-F238E27FC236}">
                    <a16:creationId xmlns:a16="http://schemas.microsoft.com/office/drawing/2014/main" id="{83FD7649-C8A6-DFB9-41DB-E4B89D3709D0}"/>
                  </a:ext>
                </a:extLst>
              </p:cNvPr>
              <p:cNvSpPr>
                <a:spLocks/>
              </p:cNvSpPr>
              <p:nvPr/>
            </p:nvSpPr>
            <p:spPr>
              <a:xfrm>
                <a:off x="8388006" y="3957084"/>
                <a:ext cx="360000" cy="3600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48" name="Rectangle: Rounded Corners 447">
                <a:extLst>
                  <a:ext uri="{FF2B5EF4-FFF2-40B4-BE49-F238E27FC236}">
                    <a16:creationId xmlns:a16="http://schemas.microsoft.com/office/drawing/2014/main" id="{B820260A-895B-92B8-C0E6-86CD935DC2BE}"/>
                  </a:ext>
                </a:extLst>
              </p:cNvPr>
              <p:cNvSpPr>
                <a:spLocks/>
              </p:cNvSpPr>
              <p:nvPr/>
            </p:nvSpPr>
            <p:spPr>
              <a:xfrm>
                <a:off x="8388006" y="394356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07</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grpSp>
        <p:nvGrpSpPr>
          <p:cNvPr id="40" name="Group 39">
            <a:extLst>
              <a:ext uri="{FF2B5EF4-FFF2-40B4-BE49-F238E27FC236}">
                <a16:creationId xmlns:a16="http://schemas.microsoft.com/office/drawing/2014/main" id="{AF47AD29-5237-7F64-6A01-BDF79C8B6227}"/>
              </a:ext>
            </a:extLst>
          </p:cNvPr>
          <p:cNvGrpSpPr/>
          <p:nvPr/>
        </p:nvGrpSpPr>
        <p:grpSpPr>
          <a:xfrm>
            <a:off x="6436222" y="3100089"/>
            <a:ext cx="417150" cy="373515"/>
            <a:chOff x="6436222" y="3100089"/>
            <a:chExt cx="417150" cy="373515"/>
          </a:xfrm>
        </p:grpSpPr>
        <p:sp>
          <p:nvSpPr>
            <p:cNvPr id="57" name="Oval 56">
              <a:extLst>
                <a:ext uri="{FF2B5EF4-FFF2-40B4-BE49-F238E27FC236}">
                  <a16:creationId xmlns:a16="http://schemas.microsoft.com/office/drawing/2014/main" id="{4DB8009A-002F-3790-2047-A8AC7040C3A7}"/>
                </a:ext>
              </a:extLst>
            </p:cNvPr>
            <p:cNvSpPr>
              <a:spLocks/>
            </p:cNvSpPr>
            <p:nvPr/>
          </p:nvSpPr>
          <p:spPr>
            <a:xfrm>
              <a:off x="6436222" y="3113604"/>
              <a:ext cx="360000" cy="360000"/>
            </a:xfrm>
            <a:prstGeom prst="ellipse">
              <a:avLst/>
            </a:prstGeom>
            <a:solidFill>
              <a:srgbClr val="00447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grpSp>
          <p:nvGrpSpPr>
            <p:cNvPr id="58" name="Group 57">
              <a:extLst>
                <a:ext uri="{FF2B5EF4-FFF2-40B4-BE49-F238E27FC236}">
                  <a16:creationId xmlns:a16="http://schemas.microsoft.com/office/drawing/2014/main" id="{27CFEA47-0DDF-D404-8F03-2BA5467E75A0}"/>
                </a:ext>
              </a:extLst>
            </p:cNvPr>
            <p:cNvGrpSpPr/>
            <p:nvPr/>
          </p:nvGrpSpPr>
          <p:grpSpPr>
            <a:xfrm>
              <a:off x="6493372" y="3100089"/>
              <a:ext cx="360000" cy="373515"/>
              <a:chOff x="6493372" y="3100089"/>
              <a:chExt cx="360000" cy="373515"/>
            </a:xfrm>
          </p:grpSpPr>
          <p:sp>
            <p:nvSpPr>
              <p:cNvPr id="59" name="Oval 58">
                <a:extLst>
                  <a:ext uri="{FF2B5EF4-FFF2-40B4-BE49-F238E27FC236}">
                    <a16:creationId xmlns:a16="http://schemas.microsoft.com/office/drawing/2014/main" id="{9390218D-C72E-A0E4-D2CB-3C67F319BA5A}"/>
                  </a:ext>
                </a:extLst>
              </p:cNvPr>
              <p:cNvSpPr>
                <a:spLocks/>
              </p:cNvSpPr>
              <p:nvPr/>
            </p:nvSpPr>
            <p:spPr>
              <a:xfrm>
                <a:off x="6493372" y="3113604"/>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60" name="Rectangle: Rounded Corners 59">
                <a:extLst>
                  <a:ext uri="{FF2B5EF4-FFF2-40B4-BE49-F238E27FC236}">
                    <a16:creationId xmlns:a16="http://schemas.microsoft.com/office/drawing/2014/main" id="{3A3328A1-A1C0-82C4-B8A6-258810562279}"/>
                  </a:ext>
                </a:extLst>
              </p:cNvPr>
              <p:cNvSpPr>
                <a:spLocks/>
              </p:cNvSpPr>
              <p:nvPr/>
            </p:nvSpPr>
            <p:spPr>
              <a:xfrm>
                <a:off x="6493372" y="3100089"/>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11</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grpSp>
      </p:grpSp>
      <p:sp>
        <p:nvSpPr>
          <p:cNvPr id="41" name="Speech Bubble: Rectangle with Corners Rounded 40">
            <a:extLst>
              <a:ext uri="{FF2B5EF4-FFF2-40B4-BE49-F238E27FC236}">
                <a16:creationId xmlns:a16="http://schemas.microsoft.com/office/drawing/2014/main" id="{B030ABB6-8078-7E6F-5A36-ED30BDA6E344}"/>
              </a:ext>
            </a:extLst>
          </p:cNvPr>
          <p:cNvSpPr/>
          <p:nvPr/>
        </p:nvSpPr>
        <p:spPr>
          <a:xfrm>
            <a:off x="7085586" y="3058161"/>
            <a:ext cx="703451" cy="337739"/>
          </a:xfrm>
          <a:prstGeom prst="wedgeRoundRectCallout">
            <a:avLst>
              <a:gd name="adj1" fmla="val -83213"/>
              <a:gd name="adj2" fmla="val 13616"/>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Operating Model</a:t>
            </a:r>
            <a:endParaRPr lang="en-IN" sz="800" err="1">
              <a:solidFill>
                <a:schemeClr val="tx1"/>
              </a:solidFill>
            </a:endParaRPr>
          </a:p>
        </p:txBody>
      </p:sp>
      <p:sp>
        <p:nvSpPr>
          <p:cNvPr id="42" name="Speech Bubble: Rectangle with Corners Rounded 41">
            <a:extLst>
              <a:ext uri="{FF2B5EF4-FFF2-40B4-BE49-F238E27FC236}">
                <a16:creationId xmlns:a16="http://schemas.microsoft.com/office/drawing/2014/main" id="{96C4B89A-A541-1B77-1B12-9F8A4200F9E0}"/>
              </a:ext>
            </a:extLst>
          </p:cNvPr>
          <p:cNvSpPr/>
          <p:nvPr/>
        </p:nvSpPr>
        <p:spPr>
          <a:xfrm>
            <a:off x="8786996" y="3679036"/>
            <a:ext cx="736618" cy="457093"/>
          </a:xfrm>
          <a:prstGeom prst="wedgeRoundRectCallout">
            <a:avLst>
              <a:gd name="adj1" fmla="val -66597"/>
              <a:gd name="adj2" fmla="val 1730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App Dynamics Uplifting</a:t>
            </a:r>
            <a:endParaRPr lang="en-IN" sz="800" err="1">
              <a:solidFill>
                <a:schemeClr val="tx1"/>
              </a:solidFill>
            </a:endParaRPr>
          </a:p>
        </p:txBody>
      </p:sp>
      <p:grpSp>
        <p:nvGrpSpPr>
          <p:cNvPr id="43" name="Group 42">
            <a:extLst>
              <a:ext uri="{FF2B5EF4-FFF2-40B4-BE49-F238E27FC236}">
                <a16:creationId xmlns:a16="http://schemas.microsoft.com/office/drawing/2014/main" id="{87D6CC50-D804-1B9E-96F2-24E4896C5692}"/>
              </a:ext>
            </a:extLst>
          </p:cNvPr>
          <p:cNvGrpSpPr/>
          <p:nvPr/>
        </p:nvGrpSpPr>
        <p:grpSpPr>
          <a:xfrm>
            <a:off x="7632710" y="2870821"/>
            <a:ext cx="144000" cy="280173"/>
            <a:chOff x="10421427" y="1610371"/>
            <a:chExt cx="144000" cy="280173"/>
          </a:xfrm>
        </p:grpSpPr>
        <p:sp>
          <p:nvSpPr>
            <p:cNvPr id="51" name="Rectangle: Rounded Corners 50">
              <a:extLst>
                <a:ext uri="{FF2B5EF4-FFF2-40B4-BE49-F238E27FC236}">
                  <a16:creationId xmlns:a16="http://schemas.microsoft.com/office/drawing/2014/main" id="{137C870A-32FE-34C8-CD2B-D9919833C2C3}"/>
                </a:ext>
              </a:extLst>
            </p:cNvPr>
            <p:cNvSpPr/>
            <p:nvPr/>
          </p:nvSpPr>
          <p:spPr>
            <a:xfrm>
              <a:off x="10421427" y="1610371"/>
              <a:ext cx="144000" cy="5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2" name="Rectangle: Rounded Corners 51">
              <a:extLst>
                <a:ext uri="{FF2B5EF4-FFF2-40B4-BE49-F238E27FC236}">
                  <a16:creationId xmlns:a16="http://schemas.microsoft.com/office/drawing/2014/main" id="{31008AA0-CA02-A123-B7B5-0DF264BBE4CF}"/>
                </a:ext>
              </a:extLst>
            </p:cNvPr>
            <p:cNvSpPr/>
            <p:nvPr/>
          </p:nvSpPr>
          <p:spPr>
            <a:xfrm>
              <a:off x="10421427" y="1685762"/>
              <a:ext cx="144000" cy="5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3" name="Rectangle: Rounded Corners 52">
              <a:extLst>
                <a:ext uri="{FF2B5EF4-FFF2-40B4-BE49-F238E27FC236}">
                  <a16:creationId xmlns:a16="http://schemas.microsoft.com/office/drawing/2014/main" id="{F19A6174-C10C-E7D6-6ADB-5A44348EA7E4}"/>
                </a:ext>
              </a:extLst>
            </p:cNvPr>
            <p:cNvSpPr/>
            <p:nvPr/>
          </p:nvSpPr>
          <p:spPr>
            <a:xfrm>
              <a:off x="10421427" y="1761153"/>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54" name="Rectangle: Rounded Corners 53">
              <a:extLst>
                <a:ext uri="{FF2B5EF4-FFF2-40B4-BE49-F238E27FC236}">
                  <a16:creationId xmlns:a16="http://schemas.microsoft.com/office/drawing/2014/main" id="{62F36FF1-CAD1-EAB8-6992-34CA39E98D71}"/>
                </a:ext>
              </a:extLst>
            </p:cNvPr>
            <p:cNvSpPr/>
            <p:nvPr/>
          </p:nvSpPr>
          <p:spPr>
            <a:xfrm>
              <a:off x="10421427" y="1836544"/>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44" name="Group 43">
            <a:extLst>
              <a:ext uri="{FF2B5EF4-FFF2-40B4-BE49-F238E27FC236}">
                <a16:creationId xmlns:a16="http://schemas.microsoft.com/office/drawing/2014/main" id="{3A87F9D4-8721-C439-6EF3-316B58AA8BE2}"/>
              </a:ext>
            </a:extLst>
          </p:cNvPr>
          <p:cNvGrpSpPr/>
          <p:nvPr/>
        </p:nvGrpSpPr>
        <p:grpSpPr>
          <a:xfrm>
            <a:off x="9592233" y="3652120"/>
            <a:ext cx="144000" cy="280173"/>
            <a:chOff x="10421427" y="1610371"/>
            <a:chExt cx="144000" cy="280173"/>
          </a:xfrm>
        </p:grpSpPr>
        <p:sp>
          <p:nvSpPr>
            <p:cNvPr id="45" name="Rectangle: Rounded Corners 44">
              <a:extLst>
                <a:ext uri="{FF2B5EF4-FFF2-40B4-BE49-F238E27FC236}">
                  <a16:creationId xmlns:a16="http://schemas.microsoft.com/office/drawing/2014/main" id="{9F701054-7FE3-4080-07F5-BC8493C81757}"/>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46" name="Rectangle: Rounded Corners 45">
              <a:extLst>
                <a:ext uri="{FF2B5EF4-FFF2-40B4-BE49-F238E27FC236}">
                  <a16:creationId xmlns:a16="http://schemas.microsoft.com/office/drawing/2014/main" id="{FDE19C06-E8E5-1102-0FDC-12F0F9686F73}"/>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7" name="Rectangle: Rounded Corners 46">
              <a:extLst>
                <a:ext uri="{FF2B5EF4-FFF2-40B4-BE49-F238E27FC236}">
                  <a16:creationId xmlns:a16="http://schemas.microsoft.com/office/drawing/2014/main" id="{1193B7D6-B5E9-0498-72C5-0EC4D2C11A39}"/>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8" name="Rectangle: Rounded Corners 47">
              <a:extLst>
                <a:ext uri="{FF2B5EF4-FFF2-40B4-BE49-F238E27FC236}">
                  <a16:creationId xmlns:a16="http://schemas.microsoft.com/office/drawing/2014/main" id="{7643E6C0-1451-6868-95A0-9A56D4C33CAB}"/>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24" name="Group 23">
            <a:extLst>
              <a:ext uri="{FF2B5EF4-FFF2-40B4-BE49-F238E27FC236}">
                <a16:creationId xmlns:a16="http://schemas.microsoft.com/office/drawing/2014/main" id="{CE4AFF2D-2BF4-7F47-5835-C640D2BA17B3}"/>
              </a:ext>
            </a:extLst>
          </p:cNvPr>
          <p:cNvGrpSpPr/>
          <p:nvPr/>
        </p:nvGrpSpPr>
        <p:grpSpPr>
          <a:xfrm>
            <a:off x="7125263" y="1583475"/>
            <a:ext cx="1540038" cy="736080"/>
            <a:chOff x="7125263" y="1583475"/>
            <a:chExt cx="1540038" cy="736080"/>
          </a:xfrm>
        </p:grpSpPr>
        <p:sp>
          <p:nvSpPr>
            <p:cNvPr id="25" name="Oval 24">
              <a:extLst>
                <a:ext uri="{FF2B5EF4-FFF2-40B4-BE49-F238E27FC236}">
                  <a16:creationId xmlns:a16="http://schemas.microsoft.com/office/drawing/2014/main" id="{EC85B018-3AB2-14A1-9C35-1D7A3B34DCB5}"/>
                </a:ext>
              </a:extLst>
            </p:cNvPr>
            <p:cNvSpPr>
              <a:spLocks/>
            </p:cNvSpPr>
            <p:nvPr/>
          </p:nvSpPr>
          <p:spPr>
            <a:xfrm>
              <a:off x="7125263" y="1959555"/>
              <a:ext cx="360000" cy="360000"/>
            </a:xfrm>
            <a:prstGeom prst="ellipse">
              <a:avLst/>
            </a:prstGeom>
            <a:solidFill>
              <a:srgbClr val="00A7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26" name="Oval 25">
              <a:extLst>
                <a:ext uri="{FF2B5EF4-FFF2-40B4-BE49-F238E27FC236}">
                  <a16:creationId xmlns:a16="http://schemas.microsoft.com/office/drawing/2014/main" id="{089397C3-193D-B63A-66F4-1F21C92A2DA2}"/>
                </a:ext>
              </a:extLst>
            </p:cNvPr>
            <p:cNvSpPr>
              <a:spLocks/>
            </p:cNvSpPr>
            <p:nvPr/>
          </p:nvSpPr>
          <p:spPr>
            <a:xfrm>
              <a:off x="7182413" y="1959555"/>
              <a:ext cx="360000" cy="3600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28" name="Oval 27">
              <a:extLst>
                <a:ext uri="{FF2B5EF4-FFF2-40B4-BE49-F238E27FC236}">
                  <a16:creationId xmlns:a16="http://schemas.microsoft.com/office/drawing/2014/main" id="{12CB0A80-7E1A-8CA0-2351-25CAFBEA78BE}"/>
                </a:ext>
              </a:extLst>
            </p:cNvPr>
            <p:cNvSpPr>
              <a:spLocks/>
            </p:cNvSpPr>
            <p:nvPr/>
          </p:nvSpPr>
          <p:spPr>
            <a:xfrm>
              <a:off x="7239563" y="1959555"/>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29" name="Rectangle: Rounded Corners 28">
              <a:extLst>
                <a:ext uri="{FF2B5EF4-FFF2-40B4-BE49-F238E27FC236}">
                  <a16:creationId xmlns:a16="http://schemas.microsoft.com/office/drawing/2014/main" id="{7DAA0493-F2C1-AEAA-35C5-C53F3E347D34}"/>
                </a:ext>
              </a:extLst>
            </p:cNvPr>
            <p:cNvSpPr>
              <a:spLocks/>
            </p:cNvSpPr>
            <p:nvPr/>
          </p:nvSpPr>
          <p:spPr>
            <a:xfrm>
              <a:off x="7239563" y="1952711"/>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06</a:t>
              </a:r>
              <a:endParaRPr kumimoji="0" lang="en-IN" sz="12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30" name="Speech Bubble: Rectangle with Corners Rounded 29">
              <a:extLst>
                <a:ext uri="{FF2B5EF4-FFF2-40B4-BE49-F238E27FC236}">
                  <a16:creationId xmlns:a16="http://schemas.microsoft.com/office/drawing/2014/main" id="{78E2EB96-F418-DCB3-69B7-B0FBFE7C4ADA}"/>
                </a:ext>
              </a:extLst>
            </p:cNvPr>
            <p:cNvSpPr/>
            <p:nvPr/>
          </p:nvSpPr>
          <p:spPr>
            <a:xfrm>
              <a:off x="7562798" y="1641917"/>
              <a:ext cx="936425" cy="337739"/>
            </a:xfrm>
            <a:prstGeom prst="wedgeRoundRectCallout">
              <a:avLst>
                <a:gd name="adj1" fmla="val -45300"/>
                <a:gd name="adj2" fmla="val 8882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Splunk Alerting</a:t>
              </a:r>
              <a:endParaRPr lang="en-IN" sz="800">
                <a:solidFill>
                  <a:schemeClr val="tx1"/>
                </a:solidFill>
              </a:endParaRPr>
            </a:p>
          </p:txBody>
        </p:sp>
        <p:sp>
          <p:nvSpPr>
            <p:cNvPr id="31" name="Rectangle: Rounded Corners 30">
              <a:extLst>
                <a:ext uri="{FF2B5EF4-FFF2-40B4-BE49-F238E27FC236}">
                  <a16:creationId xmlns:a16="http://schemas.microsoft.com/office/drawing/2014/main" id="{3A69854E-3075-7703-7DBF-4C7FB5767023}"/>
                </a:ext>
              </a:extLst>
            </p:cNvPr>
            <p:cNvSpPr/>
            <p:nvPr/>
          </p:nvSpPr>
          <p:spPr>
            <a:xfrm>
              <a:off x="8521301" y="1583475"/>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32" name="Rectangle: Rounded Corners 31">
              <a:extLst>
                <a:ext uri="{FF2B5EF4-FFF2-40B4-BE49-F238E27FC236}">
                  <a16:creationId xmlns:a16="http://schemas.microsoft.com/office/drawing/2014/main" id="{EBAEDF32-9374-3A76-D8FB-C1D861DBB35E}"/>
                </a:ext>
              </a:extLst>
            </p:cNvPr>
            <p:cNvSpPr/>
            <p:nvPr/>
          </p:nvSpPr>
          <p:spPr>
            <a:xfrm>
              <a:off x="8521301" y="1658866"/>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33" name="Rectangle: Rounded Corners 32">
              <a:extLst>
                <a:ext uri="{FF2B5EF4-FFF2-40B4-BE49-F238E27FC236}">
                  <a16:creationId xmlns:a16="http://schemas.microsoft.com/office/drawing/2014/main" id="{0A1B3D5B-55BC-E65B-33F6-E28532CF935B}"/>
                </a:ext>
              </a:extLst>
            </p:cNvPr>
            <p:cNvSpPr/>
            <p:nvPr/>
          </p:nvSpPr>
          <p:spPr>
            <a:xfrm>
              <a:off x="8521301" y="1734257"/>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a:p>
          </p:txBody>
        </p:sp>
        <p:sp>
          <p:nvSpPr>
            <p:cNvPr id="34" name="Rectangle: Rounded Corners 33">
              <a:extLst>
                <a:ext uri="{FF2B5EF4-FFF2-40B4-BE49-F238E27FC236}">
                  <a16:creationId xmlns:a16="http://schemas.microsoft.com/office/drawing/2014/main" id="{D08F9278-33B1-A9EB-ECEB-000EECA2C8E5}"/>
                </a:ext>
              </a:extLst>
            </p:cNvPr>
            <p:cNvSpPr/>
            <p:nvPr/>
          </p:nvSpPr>
          <p:spPr>
            <a:xfrm>
              <a:off x="8521301" y="1809648"/>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cxnSp>
        <p:nvCxnSpPr>
          <p:cNvPr id="13" name="Straight Connector 12">
            <a:extLst>
              <a:ext uri="{FF2B5EF4-FFF2-40B4-BE49-F238E27FC236}">
                <a16:creationId xmlns:a16="http://schemas.microsoft.com/office/drawing/2014/main" id="{219B9C77-F1CE-4887-AF35-1905EC924574}"/>
              </a:ext>
            </a:extLst>
          </p:cNvPr>
          <p:cNvCxnSpPr/>
          <p:nvPr/>
        </p:nvCxnSpPr>
        <p:spPr>
          <a:xfrm>
            <a:off x="10414174" y="3825781"/>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1064" name="Rectangle: Rounded Corners 1063">
            <a:extLst>
              <a:ext uri="{FF2B5EF4-FFF2-40B4-BE49-F238E27FC236}">
                <a16:creationId xmlns:a16="http://schemas.microsoft.com/office/drawing/2014/main" id="{5D201EE8-181F-52E9-DE00-0AAC55D11BF3}"/>
              </a:ext>
            </a:extLst>
          </p:cNvPr>
          <p:cNvSpPr/>
          <p:nvPr/>
        </p:nvSpPr>
        <p:spPr>
          <a:xfrm>
            <a:off x="10527460" y="3739283"/>
            <a:ext cx="180000" cy="144000"/>
          </a:xfrm>
          <a:prstGeom prst="roundRect">
            <a:avLst/>
          </a:prstGeom>
          <a:solidFill>
            <a:srgbClr val="B3A8D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1029" name="TextBox 1028">
            <a:extLst>
              <a:ext uri="{FF2B5EF4-FFF2-40B4-BE49-F238E27FC236}">
                <a16:creationId xmlns:a16="http://schemas.microsoft.com/office/drawing/2014/main" id="{C66C2B35-2216-0356-205C-E82AB472E417}"/>
              </a:ext>
            </a:extLst>
          </p:cNvPr>
          <p:cNvSpPr txBox="1"/>
          <p:nvPr/>
        </p:nvSpPr>
        <p:spPr>
          <a:xfrm>
            <a:off x="10414196" y="4026312"/>
            <a:ext cx="1060276" cy="226475"/>
          </a:xfrm>
          <a:prstGeom prst="rect">
            <a:avLst/>
          </a:prstGeom>
        </p:spPr>
        <p:txBody>
          <a:bodyPr vert="horz" wrap="square" lIns="0" tIns="0" rIns="0" bIns="0" rtlCol="0">
            <a:noAutofit/>
          </a:bodyPr>
          <a:lstStyle/>
          <a:p>
            <a:pPr algn="l"/>
            <a:r>
              <a:rPr lang="en-US" sz="1100"/>
              <a:t>Scale</a:t>
            </a:r>
            <a:endParaRPr lang="en-IN" sz="1100"/>
          </a:p>
        </p:txBody>
      </p:sp>
      <p:cxnSp>
        <p:nvCxnSpPr>
          <p:cNvPr id="1030" name="Straight Connector 1029">
            <a:extLst>
              <a:ext uri="{FF2B5EF4-FFF2-40B4-BE49-F238E27FC236}">
                <a16:creationId xmlns:a16="http://schemas.microsoft.com/office/drawing/2014/main" id="{FB62DF98-7F18-7836-2B34-32C15DBF1697}"/>
              </a:ext>
            </a:extLst>
          </p:cNvPr>
          <p:cNvCxnSpPr/>
          <p:nvPr/>
        </p:nvCxnSpPr>
        <p:spPr>
          <a:xfrm>
            <a:off x="10419567" y="438555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1031" name="Rectangle: Rounded Corners 1030">
            <a:extLst>
              <a:ext uri="{FF2B5EF4-FFF2-40B4-BE49-F238E27FC236}">
                <a16:creationId xmlns:a16="http://schemas.microsoft.com/office/drawing/2014/main" id="{FD5C9A64-E2C4-DFFE-47A0-FCF11B745B7B}"/>
              </a:ext>
            </a:extLst>
          </p:cNvPr>
          <p:cNvSpPr/>
          <p:nvPr/>
        </p:nvSpPr>
        <p:spPr>
          <a:xfrm>
            <a:off x="10552779" y="4318581"/>
            <a:ext cx="180000" cy="144000"/>
          </a:xfrm>
          <a:prstGeom prst="roundRect">
            <a:avLst/>
          </a:prstGeom>
          <a:solidFill>
            <a:srgbClr val="97C9D6"/>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1035" name="TextBox 1034">
            <a:extLst>
              <a:ext uri="{FF2B5EF4-FFF2-40B4-BE49-F238E27FC236}">
                <a16:creationId xmlns:a16="http://schemas.microsoft.com/office/drawing/2014/main" id="{ED7A69D6-C8ED-5852-F0BE-6BF3742EE340}"/>
              </a:ext>
            </a:extLst>
          </p:cNvPr>
          <p:cNvSpPr txBox="1"/>
          <p:nvPr/>
        </p:nvSpPr>
        <p:spPr>
          <a:xfrm>
            <a:off x="10452138" y="4578302"/>
            <a:ext cx="1060276" cy="226475"/>
          </a:xfrm>
          <a:prstGeom prst="rect">
            <a:avLst/>
          </a:prstGeom>
        </p:spPr>
        <p:txBody>
          <a:bodyPr vert="horz" wrap="square" lIns="0" tIns="0" rIns="0" bIns="0" rtlCol="0">
            <a:noAutofit/>
          </a:bodyPr>
          <a:lstStyle/>
          <a:p>
            <a:pPr algn="l"/>
            <a:r>
              <a:rPr lang="en-US" sz="1100"/>
              <a:t>Resilience</a:t>
            </a:r>
            <a:endParaRPr lang="en-IN" sz="1100"/>
          </a:p>
        </p:txBody>
      </p:sp>
      <p:cxnSp>
        <p:nvCxnSpPr>
          <p:cNvPr id="1036" name="Straight Connector 1035">
            <a:extLst>
              <a:ext uri="{FF2B5EF4-FFF2-40B4-BE49-F238E27FC236}">
                <a16:creationId xmlns:a16="http://schemas.microsoft.com/office/drawing/2014/main" id="{066E3901-A258-269B-81DD-BF64A95D4A9D}"/>
              </a:ext>
            </a:extLst>
          </p:cNvPr>
          <p:cNvCxnSpPr/>
          <p:nvPr/>
        </p:nvCxnSpPr>
        <p:spPr>
          <a:xfrm>
            <a:off x="10457509" y="4937545"/>
            <a:ext cx="1532472" cy="0"/>
          </a:xfrm>
          <a:prstGeom prst="line">
            <a:avLst/>
          </a:prstGeom>
        </p:spPr>
        <p:style>
          <a:lnRef idx="1">
            <a:schemeClr val="accent1"/>
          </a:lnRef>
          <a:fillRef idx="0">
            <a:schemeClr val="accent1"/>
          </a:fillRef>
          <a:effectRef idx="0">
            <a:schemeClr val="accent1"/>
          </a:effectRef>
          <a:fontRef idx="minor">
            <a:schemeClr val="tx1"/>
          </a:fontRef>
        </p:style>
      </p:cxnSp>
      <p:sp>
        <p:nvSpPr>
          <p:cNvPr id="1037" name="Rectangle: Rounded Corners 1036">
            <a:extLst>
              <a:ext uri="{FF2B5EF4-FFF2-40B4-BE49-F238E27FC236}">
                <a16:creationId xmlns:a16="http://schemas.microsoft.com/office/drawing/2014/main" id="{10AF878C-F883-FE95-3DFC-0CC28564D5ED}"/>
              </a:ext>
            </a:extLst>
          </p:cNvPr>
          <p:cNvSpPr/>
          <p:nvPr/>
        </p:nvSpPr>
        <p:spPr>
          <a:xfrm>
            <a:off x="10576148" y="4866253"/>
            <a:ext cx="180000" cy="14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1038" name="Rectangle: Rounded Corners 1037">
            <a:extLst>
              <a:ext uri="{FF2B5EF4-FFF2-40B4-BE49-F238E27FC236}">
                <a16:creationId xmlns:a16="http://schemas.microsoft.com/office/drawing/2014/main" id="{D8C0D354-9A41-CA23-0ABE-CABEB2F27F2D}"/>
              </a:ext>
            </a:extLst>
          </p:cNvPr>
          <p:cNvSpPr/>
          <p:nvPr/>
        </p:nvSpPr>
        <p:spPr>
          <a:xfrm>
            <a:off x="10579106" y="5417535"/>
            <a:ext cx="180000" cy="14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solidFill>
                <a:schemeClr val="tx1"/>
              </a:solidFill>
            </a:endParaRPr>
          </a:p>
        </p:txBody>
      </p:sp>
      <p:sp>
        <p:nvSpPr>
          <p:cNvPr id="1039" name="TextBox 1038">
            <a:extLst>
              <a:ext uri="{FF2B5EF4-FFF2-40B4-BE49-F238E27FC236}">
                <a16:creationId xmlns:a16="http://schemas.microsoft.com/office/drawing/2014/main" id="{5F3B9C50-B15A-3F18-9A94-1BA8ED84071C}"/>
              </a:ext>
            </a:extLst>
          </p:cNvPr>
          <p:cNvSpPr txBox="1"/>
          <p:nvPr/>
        </p:nvSpPr>
        <p:spPr>
          <a:xfrm>
            <a:off x="10446767" y="5114042"/>
            <a:ext cx="1060276" cy="226475"/>
          </a:xfrm>
          <a:prstGeom prst="rect">
            <a:avLst/>
          </a:prstGeom>
        </p:spPr>
        <p:txBody>
          <a:bodyPr vert="horz" wrap="square" lIns="0" tIns="0" rIns="0" bIns="0" rtlCol="0">
            <a:noAutofit/>
          </a:bodyPr>
          <a:lstStyle/>
          <a:p>
            <a:pPr algn="l"/>
            <a:r>
              <a:rPr lang="en-US" sz="1100"/>
              <a:t>Efficiency</a:t>
            </a:r>
            <a:endParaRPr lang="en-IN" sz="1100"/>
          </a:p>
        </p:txBody>
      </p:sp>
      <p:sp>
        <p:nvSpPr>
          <p:cNvPr id="12" name="Rectangle 11">
            <a:extLst>
              <a:ext uri="{FF2B5EF4-FFF2-40B4-BE49-F238E27FC236}">
                <a16:creationId xmlns:a16="http://schemas.microsoft.com/office/drawing/2014/main" id="{51AD7B06-E67E-DEB7-4793-AA865D20C561}"/>
              </a:ext>
            </a:extLst>
          </p:cNvPr>
          <p:cNvSpPr/>
          <p:nvPr/>
        </p:nvSpPr>
        <p:spPr>
          <a:xfrm>
            <a:off x="7812324" y="6304964"/>
            <a:ext cx="2215711" cy="467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nSpc>
                <a:spcPct val="110000"/>
              </a:lnSpc>
              <a:spcBef>
                <a:spcPts val="600"/>
              </a:spcBef>
            </a:pPr>
            <a:r>
              <a:rPr lang="en-US" sz="800">
                <a:solidFill>
                  <a:schemeClr val="tx1"/>
                </a:solidFill>
              </a:rPr>
              <a:t>Initiatives outside of this program to be addressed by HSBC GPS team in parallel</a:t>
            </a:r>
          </a:p>
        </p:txBody>
      </p:sp>
      <p:sp>
        <p:nvSpPr>
          <p:cNvPr id="14" name="Oval 13">
            <a:extLst>
              <a:ext uri="{FF2B5EF4-FFF2-40B4-BE49-F238E27FC236}">
                <a16:creationId xmlns:a16="http://schemas.microsoft.com/office/drawing/2014/main" id="{C5745A42-5B2B-CCC9-8E23-72B15BE21C87}"/>
              </a:ext>
            </a:extLst>
          </p:cNvPr>
          <p:cNvSpPr>
            <a:spLocks/>
          </p:cNvSpPr>
          <p:nvPr/>
        </p:nvSpPr>
        <p:spPr>
          <a:xfrm>
            <a:off x="7534679" y="6381961"/>
            <a:ext cx="304800" cy="316062"/>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B35591"/>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B2BF1E54-8613-0860-4A7F-D6F9CFA793DF}"/>
              </a:ext>
            </a:extLst>
          </p:cNvPr>
          <p:cNvGrpSpPr/>
          <p:nvPr/>
        </p:nvGrpSpPr>
        <p:grpSpPr>
          <a:xfrm>
            <a:off x="3888425" y="3624386"/>
            <a:ext cx="4415384" cy="1636193"/>
            <a:chOff x="3888425" y="3624386"/>
            <a:chExt cx="4415384" cy="1636193"/>
          </a:xfrm>
        </p:grpSpPr>
        <p:grpSp>
          <p:nvGrpSpPr>
            <p:cNvPr id="16" name="Group 15">
              <a:extLst>
                <a:ext uri="{FF2B5EF4-FFF2-40B4-BE49-F238E27FC236}">
                  <a16:creationId xmlns:a16="http://schemas.microsoft.com/office/drawing/2014/main" id="{AA260B6A-E845-145F-6B2B-FEC78EA31568}"/>
                </a:ext>
              </a:extLst>
            </p:cNvPr>
            <p:cNvGrpSpPr/>
            <p:nvPr/>
          </p:nvGrpSpPr>
          <p:grpSpPr>
            <a:xfrm>
              <a:off x="4683732" y="4157008"/>
              <a:ext cx="368250" cy="364945"/>
              <a:chOff x="4683732" y="4157008"/>
              <a:chExt cx="368250" cy="364945"/>
            </a:xfrm>
          </p:grpSpPr>
          <p:sp>
            <p:nvSpPr>
              <p:cNvPr id="463" name="Oval 462">
                <a:extLst>
                  <a:ext uri="{FF2B5EF4-FFF2-40B4-BE49-F238E27FC236}">
                    <a16:creationId xmlns:a16="http://schemas.microsoft.com/office/drawing/2014/main" id="{FC17ABBA-CC5A-32EC-79C8-1E5A57168A73}"/>
                  </a:ext>
                </a:extLst>
              </p:cNvPr>
              <p:cNvSpPr>
                <a:spLocks/>
              </p:cNvSpPr>
              <p:nvPr/>
            </p:nvSpPr>
            <p:spPr>
              <a:xfrm>
                <a:off x="4691982" y="4157008"/>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468" name="Rectangle: Rounded Corners 467">
                <a:extLst>
                  <a:ext uri="{FF2B5EF4-FFF2-40B4-BE49-F238E27FC236}">
                    <a16:creationId xmlns:a16="http://schemas.microsoft.com/office/drawing/2014/main" id="{EF64C702-C203-9DC4-D390-792EC1547A25}"/>
                  </a:ext>
                </a:extLst>
              </p:cNvPr>
              <p:cNvSpPr>
                <a:spLocks/>
              </p:cNvSpPr>
              <p:nvPr/>
            </p:nvSpPr>
            <p:spPr>
              <a:xfrm>
                <a:off x="4683732" y="4161953"/>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05</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grpSp>
          <p:nvGrpSpPr>
            <p:cNvPr id="17" name="Group 16">
              <a:extLst>
                <a:ext uri="{FF2B5EF4-FFF2-40B4-BE49-F238E27FC236}">
                  <a16:creationId xmlns:a16="http://schemas.microsoft.com/office/drawing/2014/main" id="{B8A916FA-DAE7-B7B3-EEC8-4879C0A0736E}"/>
                </a:ext>
              </a:extLst>
            </p:cNvPr>
            <p:cNvGrpSpPr/>
            <p:nvPr/>
          </p:nvGrpSpPr>
          <p:grpSpPr>
            <a:xfrm>
              <a:off x="7498708" y="4175064"/>
              <a:ext cx="360145" cy="368537"/>
              <a:chOff x="7498708" y="4175064"/>
              <a:chExt cx="360145" cy="368537"/>
            </a:xfrm>
          </p:grpSpPr>
          <p:sp>
            <p:nvSpPr>
              <p:cNvPr id="451" name="Oval 450">
                <a:extLst>
                  <a:ext uri="{FF2B5EF4-FFF2-40B4-BE49-F238E27FC236}">
                    <a16:creationId xmlns:a16="http://schemas.microsoft.com/office/drawing/2014/main" id="{BA5CF8CA-77AB-54E1-FFB5-16D6BC536978}"/>
                  </a:ext>
                </a:extLst>
              </p:cNvPr>
              <p:cNvSpPr>
                <a:spLocks/>
              </p:cNvSpPr>
              <p:nvPr/>
            </p:nvSpPr>
            <p:spPr>
              <a:xfrm>
                <a:off x="7498853" y="4183601"/>
                <a:ext cx="360000" cy="360000"/>
              </a:xfrm>
              <a:prstGeom prst="ellipse">
                <a:avLst/>
              </a:prstGeom>
              <a:noFill/>
              <a:ln>
                <a:solidFill>
                  <a:srgbClr val="B3559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4000" b="1" i="0" u="none" strike="noStrike" kern="1200" cap="none" spc="0" normalizeH="0" baseline="0" noProof="0" err="1">
                  <a:ln>
                    <a:noFill/>
                  </a:ln>
                  <a:solidFill>
                    <a:srgbClr val="FFFFFF">
                      <a:lumMod val="95000"/>
                    </a:srgbClr>
                  </a:solidFill>
                  <a:effectLst/>
                  <a:uLnTx/>
                  <a:uFillTx/>
                  <a:latin typeface="Arial"/>
                  <a:ea typeface="+mn-ea"/>
                  <a:cs typeface="+mn-cs"/>
                </a:endParaRPr>
              </a:p>
            </p:txBody>
          </p:sp>
          <p:sp>
            <p:nvSpPr>
              <p:cNvPr id="462" name="Rectangle: Rounded Corners 461">
                <a:extLst>
                  <a:ext uri="{FF2B5EF4-FFF2-40B4-BE49-F238E27FC236}">
                    <a16:creationId xmlns:a16="http://schemas.microsoft.com/office/drawing/2014/main" id="{E779FE0E-D39F-BBEB-AA18-DCDD263E33B0}"/>
                  </a:ext>
                </a:extLst>
              </p:cNvPr>
              <p:cNvSpPr>
                <a:spLocks/>
              </p:cNvSpPr>
              <p:nvPr/>
            </p:nvSpPr>
            <p:spPr>
              <a:xfrm>
                <a:off x="7498708" y="4175064"/>
                <a:ext cx="360000" cy="36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B35591"/>
                    </a:solidFill>
                    <a:effectLst/>
                    <a:uLnTx/>
                    <a:uFillTx/>
                    <a:latin typeface="Arial"/>
                    <a:ea typeface="+mn-ea"/>
                    <a:cs typeface="+mn-cs"/>
                  </a:rPr>
                  <a:t>03</a:t>
                </a:r>
                <a:endParaRPr kumimoji="0" lang="en-IN" sz="1200" b="1" i="0" u="none" strike="noStrike" kern="1200" cap="none" spc="0" normalizeH="0" baseline="0" noProof="0">
                  <a:ln>
                    <a:noFill/>
                  </a:ln>
                  <a:solidFill>
                    <a:srgbClr val="B35591"/>
                  </a:solidFill>
                  <a:effectLst/>
                  <a:uLnTx/>
                  <a:uFillTx/>
                  <a:latin typeface="Arial"/>
                  <a:ea typeface="+mn-ea"/>
                  <a:cs typeface="+mn-cs"/>
                </a:endParaRPr>
              </a:p>
            </p:txBody>
          </p:sp>
        </p:grpSp>
        <p:sp>
          <p:nvSpPr>
            <p:cNvPr id="18" name="Speech Bubble: Rectangle with Corners Rounded 17">
              <a:extLst>
                <a:ext uri="{FF2B5EF4-FFF2-40B4-BE49-F238E27FC236}">
                  <a16:creationId xmlns:a16="http://schemas.microsoft.com/office/drawing/2014/main" id="{4011D0E9-2C3C-B0FE-7383-B3CC76798AA1}"/>
                </a:ext>
              </a:extLst>
            </p:cNvPr>
            <p:cNvSpPr/>
            <p:nvPr/>
          </p:nvSpPr>
          <p:spPr>
            <a:xfrm>
              <a:off x="7441419" y="3717489"/>
              <a:ext cx="862390" cy="336281"/>
            </a:xfrm>
            <a:prstGeom prst="wedgeRoundRectCallout">
              <a:avLst>
                <a:gd name="adj1" fmla="val -23955"/>
                <a:gd name="adj2" fmla="val 86942"/>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Problem Management</a:t>
              </a:r>
              <a:endParaRPr lang="en-IN" sz="800" err="1">
                <a:solidFill>
                  <a:schemeClr val="tx1"/>
                </a:solidFill>
              </a:endParaRPr>
            </a:p>
          </p:txBody>
        </p:sp>
        <p:sp>
          <p:nvSpPr>
            <p:cNvPr id="22" name="Speech Bubble: Rectangle with Corners Rounded 21">
              <a:extLst>
                <a:ext uri="{FF2B5EF4-FFF2-40B4-BE49-F238E27FC236}">
                  <a16:creationId xmlns:a16="http://schemas.microsoft.com/office/drawing/2014/main" id="{4B57FBAC-A98F-5B92-3F20-AC204BA13B50}"/>
                </a:ext>
              </a:extLst>
            </p:cNvPr>
            <p:cNvSpPr/>
            <p:nvPr/>
          </p:nvSpPr>
          <p:spPr>
            <a:xfrm>
              <a:off x="4060546" y="4780057"/>
              <a:ext cx="715349" cy="480522"/>
            </a:xfrm>
            <a:prstGeom prst="wedgeRoundRectCallout">
              <a:avLst>
                <a:gd name="adj1" fmla="val 56986"/>
                <a:gd name="adj2" fmla="val -105833"/>
                <a:gd name="adj3" fmla="val 16667"/>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spcBef>
                  <a:spcPts val="600"/>
                </a:spcBef>
              </a:pPr>
              <a:r>
                <a:rPr lang="en-US" sz="800">
                  <a:solidFill>
                    <a:schemeClr val="tx1"/>
                  </a:solidFill>
                </a:rPr>
                <a:t>Impact Assessment Matrix creation</a:t>
              </a:r>
              <a:endParaRPr lang="en-IN" sz="800">
                <a:solidFill>
                  <a:schemeClr val="tx1"/>
                </a:solidFill>
              </a:endParaRPr>
            </a:p>
          </p:txBody>
        </p:sp>
        <p:grpSp>
          <p:nvGrpSpPr>
            <p:cNvPr id="35" name="Group 34">
              <a:extLst>
                <a:ext uri="{FF2B5EF4-FFF2-40B4-BE49-F238E27FC236}">
                  <a16:creationId xmlns:a16="http://schemas.microsoft.com/office/drawing/2014/main" id="{F0756C6D-8963-A6EC-2DF8-D53CAB560E64}"/>
                </a:ext>
              </a:extLst>
            </p:cNvPr>
            <p:cNvGrpSpPr/>
            <p:nvPr/>
          </p:nvGrpSpPr>
          <p:grpSpPr>
            <a:xfrm>
              <a:off x="3888425" y="4665166"/>
              <a:ext cx="144000" cy="280173"/>
              <a:chOff x="10421427" y="1610371"/>
              <a:chExt cx="144000" cy="280173"/>
            </a:xfrm>
          </p:grpSpPr>
          <p:sp>
            <p:nvSpPr>
              <p:cNvPr id="55" name="Rectangle: Rounded Corners 54">
                <a:extLst>
                  <a:ext uri="{FF2B5EF4-FFF2-40B4-BE49-F238E27FC236}">
                    <a16:creationId xmlns:a16="http://schemas.microsoft.com/office/drawing/2014/main" id="{FE4C59DD-F058-EB27-8CFC-6143CC11DAEC}"/>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6" name="Rectangle: Rounded Corners 55">
                <a:extLst>
                  <a:ext uri="{FF2B5EF4-FFF2-40B4-BE49-F238E27FC236}">
                    <a16:creationId xmlns:a16="http://schemas.microsoft.com/office/drawing/2014/main" id="{97B383A7-751E-F3A8-96A5-BE1DD5D1C0D3}"/>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49" name="Rectangle: Rounded Corners 448">
                <a:extLst>
                  <a:ext uri="{FF2B5EF4-FFF2-40B4-BE49-F238E27FC236}">
                    <a16:creationId xmlns:a16="http://schemas.microsoft.com/office/drawing/2014/main" id="{6ABEE08C-B1D6-0D34-BE7F-63AAF4350369}"/>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50" name="Rectangle: Rounded Corners 449">
                <a:extLst>
                  <a:ext uri="{FF2B5EF4-FFF2-40B4-BE49-F238E27FC236}">
                    <a16:creationId xmlns:a16="http://schemas.microsoft.com/office/drawing/2014/main" id="{CA2AACBF-D6B2-0137-97B5-CB97AB7C9258}"/>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nvGrpSpPr>
            <p:cNvPr id="36" name="Group 35">
              <a:extLst>
                <a:ext uri="{FF2B5EF4-FFF2-40B4-BE49-F238E27FC236}">
                  <a16:creationId xmlns:a16="http://schemas.microsoft.com/office/drawing/2014/main" id="{7D734165-D251-B04D-35F2-60C08A7E3B92}"/>
                </a:ext>
              </a:extLst>
            </p:cNvPr>
            <p:cNvGrpSpPr/>
            <p:nvPr/>
          </p:nvGrpSpPr>
          <p:grpSpPr>
            <a:xfrm>
              <a:off x="7390679" y="3624386"/>
              <a:ext cx="144000" cy="280173"/>
              <a:chOff x="10421427" y="1610371"/>
              <a:chExt cx="144000" cy="280173"/>
            </a:xfrm>
          </p:grpSpPr>
          <p:sp>
            <p:nvSpPr>
              <p:cNvPr id="37" name="Rectangle: Rounded Corners 36">
                <a:extLst>
                  <a:ext uri="{FF2B5EF4-FFF2-40B4-BE49-F238E27FC236}">
                    <a16:creationId xmlns:a16="http://schemas.microsoft.com/office/drawing/2014/main" id="{0A5AC2AC-D68A-AD86-B549-3E23D47C2DBC}"/>
                  </a:ext>
                </a:extLst>
              </p:cNvPr>
              <p:cNvSpPr/>
              <p:nvPr/>
            </p:nvSpPr>
            <p:spPr>
              <a:xfrm>
                <a:off x="10421427" y="1610371"/>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38" name="Rectangle: Rounded Corners 37">
                <a:extLst>
                  <a:ext uri="{FF2B5EF4-FFF2-40B4-BE49-F238E27FC236}">
                    <a16:creationId xmlns:a16="http://schemas.microsoft.com/office/drawing/2014/main" id="{CD40EFFA-738E-28E3-9A90-F6511576474D}"/>
                  </a:ext>
                </a:extLst>
              </p:cNvPr>
              <p:cNvSpPr/>
              <p:nvPr/>
            </p:nvSpPr>
            <p:spPr>
              <a:xfrm>
                <a:off x="10421427" y="1685762"/>
                <a:ext cx="144000" cy="54000"/>
              </a:xfrm>
              <a:prstGeom prst="roundRect">
                <a:avLst/>
              </a:prstGeom>
              <a:no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49" name="Rectangle: Rounded Corners 48">
                <a:extLst>
                  <a:ext uri="{FF2B5EF4-FFF2-40B4-BE49-F238E27FC236}">
                    <a16:creationId xmlns:a16="http://schemas.microsoft.com/office/drawing/2014/main" id="{EB187FB9-7630-409D-E9E6-81C7A18471C6}"/>
                  </a:ext>
                </a:extLst>
              </p:cNvPr>
              <p:cNvSpPr/>
              <p:nvPr/>
            </p:nvSpPr>
            <p:spPr>
              <a:xfrm>
                <a:off x="10421427" y="1761153"/>
                <a:ext cx="144000" cy="54000"/>
              </a:xfrm>
              <a:prstGeom prst="roundRect">
                <a:avLst/>
              </a:prstGeom>
              <a:solidFill>
                <a:srgbClr val="EFDAB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sp>
            <p:nvSpPr>
              <p:cNvPr id="50" name="Rectangle: Rounded Corners 49">
                <a:extLst>
                  <a:ext uri="{FF2B5EF4-FFF2-40B4-BE49-F238E27FC236}">
                    <a16:creationId xmlns:a16="http://schemas.microsoft.com/office/drawing/2014/main" id="{13266D00-8BFF-ACD8-4425-636A777D9A8A}"/>
                  </a:ext>
                </a:extLst>
              </p:cNvPr>
              <p:cNvSpPr/>
              <p:nvPr/>
            </p:nvSpPr>
            <p:spPr>
              <a:xfrm>
                <a:off x="10421427" y="1836544"/>
                <a:ext cx="144000" cy="54000"/>
              </a:xfrm>
              <a:prstGeom prst="roundRect">
                <a:avLst/>
              </a:prstGeom>
              <a:solidFill>
                <a:srgbClr val="BDDB8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endParaRPr lang="en-IN" sz="2000" err="1"/>
              </a:p>
            </p:txBody>
          </p:sp>
        </p:grpSp>
      </p:grpSp>
      <p:graphicFrame>
        <p:nvGraphicFramePr>
          <p:cNvPr id="469" name="Table 468">
            <a:extLst>
              <a:ext uri="{FF2B5EF4-FFF2-40B4-BE49-F238E27FC236}">
                <a16:creationId xmlns:a16="http://schemas.microsoft.com/office/drawing/2014/main" id="{D5B95CD2-6338-8B13-A46D-A6939B93062E}"/>
              </a:ext>
            </a:extLst>
          </p:cNvPr>
          <p:cNvGraphicFramePr>
            <a:graphicFrameLocks noGrp="1"/>
          </p:cNvGraphicFramePr>
          <p:nvPr>
            <p:extLst>
              <p:ext uri="{D42A27DB-BD31-4B8C-83A1-F6EECF244321}">
                <p14:modId xmlns:p14="http://schemas.microsoft.com/office/powerpoint/2010/main" val="4092347480"/>
              </p:ext>
            </p:extLst>
          </p:nvPr>
        </p:nvGraphicFramePr>
        <p:xfrm>
          <a:off x="899510" y="1040800"/>
          <a:ext cx="1924543" cy="1846549"/>
        </p:xfrm>
        <a:graphic>
          <a:graphicData uri="http://schemas.openxmlformats.org/drawingml/2006/table">
            <a:tbl>
              <a:tblPr firstRow="1" bandRow="1">
                <a:tableStyleId>{F5AB1C69-6EDB-4FF4-983F-18BD219EF322}</a:tableStyleId>
              </a:tblPr>
              <a:tblGrid>
                <a:gridCol w="1620000">
                  <a:extLst>
                    <a:ext uri="{9D8B030D-6E8A-4147-A177-3AD203B41FA5}">
                      <a16:colId xmlns:a16="http://schemas.microsoft.com/office/drawing/2014/main" val="97482136"/>
                    </a:ext>
                  </a:extLst>
                </a:gridCol>
                <a:gridCol w="304543">
                  <a:extLst>
                    <a:ext uri="{9D8B030D-6E8A-4147-A177-3AD203B41FA5}">
                      <a16:colId xmlns:a16="http://schemas.microsoft.com/office/drawing/2014/main" val="3596147672"/>
                    </a:ext>
                  </a:extLst>
                </a:gridCol>
              </a:tblGrid>
              <a:tr h="262173">
                <a:tc>
                  <a:txBody>
                    <a:bodyPr/>
                    <a:lstStyle/>
                    <a:p>
                      <a:pPr algn="l"/>
                      <a:r>
                        <a:rPr lang="en-GB" sz="900">
                          <a:solidFill>
                            <a:sysClr val="windowText" lastClr="000000"/>
                          </a:solidFill>
                        </a:rPr>
                        <a:t>Milestones per quarter</a:t>
                      </a:r>
                    </a:p>
                  </a:txBody>
                  <a:tcPr marL="45720" marR="0" marT="0" marB="0" anchor="ctr">
                    <a:solidFill>
                      <a:schemeClr val="accent6">
                        <a:lumMod val="20000"/>
                        <a:lumOff val="80000"/>
                      </a:schemeClr>
                    </a:solidFill>
                  </a:tcPr>
                </a:tc>
                <a:tc>
                  <a:txBody>
                    <a:bodyPr/>
                    <a:lstStyle/>
                    <a:p>
                      <a:pPr algn="ctr"/>
                      <a:r>
                        <a:rPr lang="en-US" sz="600" b="1">
                          <a:solidFill>
                            <a:schemeClr val="bg1"/>
                          </a:solidFill>
                        </a:rPr>
                        <a:t>Q1</a:t>
                      </a:r>
                      <a:endParaRPr lang="en-GB" sz="600">
                        <a:solidFill>
                          <a:schemeClr val="bg1"/>
                        </a:solidFill>
                      </a:endParaRPr>
                    </a:p>
                  </a:txBody>
                  <a:tcPr marL="45720" marR="45720" marT="0" marB="0" anchor="ctr">
                    <a:solidFill>
                      <a:schemeClr val="accent5">
                        <a:lumMod val="75000"/>
                      </a:schemeClr>
                    </a:solidFill>
                  </a:tcPr>
                </a:tc>
                <a:extLst>
                  <a:ext uri="{0D108BD9-81ED-4DB2-BD59-A6C34878D82A}">
                    <a16:rowId xmlns:a16="http://schemas.microsoft.com/office/drawing/2014/main" val="913234851"/>
                  </a:ext>
                </a:extLst>
              </a:tr>
              <a:tr h="198047">
                <a:tc rowSpan="2">
                  <a:txBody>
                    <a:bodyPr/>
                    <a:lstStyle/>
                    <a:p>
                      <a:r>
                        <a:rPr lang="en-GB" sz="800">
                          <a:solidFill>
                            <a:sysClr val="windowText" lastClr="000000"/>
                          </a:solidFill>
                        </a:rPr>
                        <a:t>Splunk Technical Alerting Framework &amp; Implementation</a:t>
                      </a:r>
                    </a:p>
                  </a:txBody>
                  <a:tcPr marL="45720" marR="0" marT="0" marB="0" anchor="ctr">
                    <a:solidFill>
                      <a:schemeClr val="accent6">
                        <a:lumMod val="20000"/>
                        <a:lumOff val="80000"/>
                      </a:schemeClr>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500" b="0" kern="1200">
                          <a:solidFill>
                            <a:schemeClr val="dk1"/>
                          </a:solidFill>
                          <a:latin typeface="+mn-lt"/>
                          <a:ea typeface="+mn-ea"/>
                          <a:cs typeface="+mn-cs"/>
                        </a:rPr>
                        <a:t>Framework</a:t>
                      </a:r>
                      <a:endParaRPr lang="en-GB" sz="800" b="0" kern="1200">
                        <a:solidFill>
                          <a:schemeClr val="dk1"/>
                        </a:solidFill>
                        <a:latin typeface="+mn-lt"/>
                        <a:ea typeface="+mn-ea"/>
                        <a:cs typeface="+mn-cs"/>
                      </a:endParaRPr>
                    </a:p>
                  </a:txBody>
                  <a:tcPr marL="45720" marR="45720" marT="0" marB="0" anchor="ctr"/>
                </a:tc>
                <a:extLst>
                  <a:ext uri="{0D108BD9-81ED-4DB2-BD59-A6C34878D82A}">
                    <a16:rowId xmlns:a16="http://schemas.microsoft.com/office/drawing/2014/main" val="2533941968"/>
                  </a:ext>
                </a:extLst>
              </a:tr>
              <a:tr h="198047">
                <a:tc vMerge="1">
                  <a:txBody>
                    <a:bodyPr/>
                    <a:lstStyle/>
                    <a:p>
                      <a:endParaRPr lang="en-GB" sz="1400"/>
                    </a:p>
                  </a:txBody>
                  <a:tcPr anchor="ctr"/>
                </a:tc>
                <a:tc>
                  <a:txBody>
                    <a:bodyPr/>
                    <a:lstStyle/>
                    <a:p>
                      <a:pPr algn="ctr"/>
                      <a:r>
                        <a:rPr lang="en-GB" sz="800"/>
                        <a:t>4</a:t>
                      </a:r>
                    </a:p>
                  </a:txBody>
                  <a:tcPr marL="45720" marR="45720" marT="0" marB="0" anchor="ctr">
                    <a:solidFill>
                      <a:schemeClr val="accent3">
                        <a:lumMod val="20000"/>
                        <a:lumOff val="80000"/>
                      </a:schemeClr>
                    </a:solidFill>
                  </a:tcPr>
                </a:tc>
                <a:extLst>
                  <a:ext uri="{0D108BD9-81ED-4DB2-BD59-A6C34878D82A}">
                    <a16:rowId xmlns:a16="http://schemas.microsoft.com/office/drawing/2014/main" val="3305297208"/>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AppD Monitoring Framework &amp; standardisation</a:t>
                      </a:r>
                    </a:p>
                  </a:txBody>
                  <a:tcPr marL="45720" marR="0" marT="0" marB="0" anchor="ctr">
                    <a:solidFill>
                      <a:schemeClr val="accent6">
                        <a:lumMod val="20000"/>
                        <a:lumOff val="80000"/>
                      </a:schemeClr>
                    </a:solidFill>
                  </a:tcPr>
                </a:tc>
                <a:tc>
                  <a:txBody>
                    <a:bodyPr/>
                    <a:lstStyle/>
                    <a:p>
                      <a:pPr marL="0" marR="0" lvl="0" indent="0" algn="ctr" defTabSz="914400" rtl="0" eaLnBrk="1" fontAlgn="auto" latinLnBrk="0" hangingPunct="1">
                        <a:lnSpc>
                          <a:spcPct val="110000"/>
                        </a:lnSpc>
                        <a:spcBef>
                          <a:spcPts val="600"/>
                        </a:spcBef>
                        <a:spcAft>
                          <a:spcPts val="0"/>
                        </a:spcAft>
                        <a:buClrTx/>
                        <a:buSzTx/>
                        <a:buFontTx/>
                        <a:buNone/>
                        <a:tabLst/>
                        <a:defRPr/>
                      </a:pPr>
                      <a:r>
                        <a:rPr lang="en-GB" sz="500" b="0" kern="1200">
                          <a:solidFill>
                            <a:schemeClr val="dk1"/>
                          </a:solidFill>
                          <a:latin typeface="+mn-lt"/>
                          <a:ea typeface="+mn-ea"/>
                          <a:cs typeface="+mn-cs"/>
                        </a:rPr>
                        <a:t>Framework</a:t>
                      </a:r>
                      <a:endParaRPr lang="en-GB" sz="800" b="0" kern="1200">
                        <a:solidFill>
                          <a:schemeClr val="dk1"/>
                        </a:solidFill>
                        <a:latin typeface="+mn-lt"/>
                        <a:ea typeface="+mn-ea"/>
                        <a:cs typeface="+mn-cs"/>
                      </a:endParaRPr>
                    </a:p>
                  </a:txBody>
                  <a:tcPr marL="45720" marR="45720" marT="0" marB="0" anchor="ctr"/>
                </a:tc>
                <a:extLst>
                  <a:ext uri="{0D108BD9-81ED-4DB2-BD59-A6C34878D82A}">
                    <a16:rowId xmlns:a16="http://schemas.microsoft.com/office/drawing/2014/main" val="284752852"/>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rPr>
                        <a:t>22</a:t>
                      </a:r>
                      <a:endParaRPr lang="en-GB" sz="800" b="0" kern="1200">
                        <a:solidFill>
                          <a:schemeClr val="dk1"/>
                        </a:solidFill>
                        <a:latin typeface="+mn-lt"/>
                        <a:ea typeface="+mn-ea"/>
                        <a:cs typeface="+mn-cs"/>
                      </a:endParaRPr>
                    </a:p>
                  </a:txBody>
                  <a:tcPr marL="45720" marR="45720" marT="0" marB="0" anchor="ctr">
                    <a:solidFill>
                      <a:schemeClr val="accent3">
                        <a:lumMod val="20000"/>
                        <a:lumOff val="80000"/>
                      </a:schemeClr>
                    </a:solidFill>
                  </a:tcPr>
                </a:tc>
                <a:extLst>
                  <a:ext uri="{0D108BD9-81ED-4DB2-BD59-A6C34878D82A}">
                    <a16:rowId xmlns:a16="http://schemas.microsoft.com/office/drawing/2014/main" val="2535298296"/>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Defined Service catalogue, key metrics &amp; E2E real-time view</a:t>
                      </a:r>
                    </a:p>
                  </a:txBody>
                  <a:tcPr marL="45720" marR="0" marT="0" marB="0" anchor="ctr">
                    <a:solidFill>
                      <a:schemeClr val="accent6">
                        <a:lumMod val="20000"/>
                        <a:lumOff val="80000"/>
                      </a:schemeClr>
                    </a:solidFill>
                  </a:tcP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45720" marT="0" marB="0" anchor="ctr"/>
                </a:tc>
                <a:extLst>
                  <a:ext uri="{0D108BD9-81ED-4DB2-BD59-A6C34878D82A}">
                    <a16:rowId xmlns:a16="http://schemas.microsoft.com/office/drawing/2014/main" val="1235802899"/>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marL="0" indent="0" algn="ctr" defTabSz="914400" rtl="0" eaLnBrk="1" latinLnBrk="0" hangingPunct="1">
                        <a:lnSpc>
                          <a:spcPct val="110000"/>
                        </a:lnSpc>
                        <a:spcBef>
                          <a:spcPts val="600"/>
                        </a:spcBef>
                        <a:buFontTx/>
                        <a:buNone/>
                      </a:pPr>
                      <a:r>
                        <a:rPr lang="en-GB" sz="800" b="0" kern="1200">
                          <a:solidFill>
                            <a:schemeClr val="dk1"/>
                          </a:solidFill>
                          <a:latin typeface="+mn-lt"/>
                          <a:ea typeface="+mn-ea"/>
                          <a:cs typeface="+mn-cs"/>
                        </a:rPr>
                        <a:t>-</a:t>
                      </a:r>
                    </a:p>
                  </a:txBody>
                  <a:tcPr marL="45720" marR="45720" marT="0" marB="0" anchor="ctr">
                    <a:solidFill>
                      <a:schemeClr val="accent3">
                        <a:lumMod val="20000"/>
                        <a:lumOff val="80000"/>
                      </a:schemeClr>
                    </a:solidFill>
                  </a:tcPr>
                </a:tc>
                <a:extLst>
                  <a:ext uri="{0D108BD9-81ED-4DB2-BD59-A6C34878D82A}">
                    <a16:rowId xmlns:a16="http://schemas.microsoft.com/office/drawing/2014/main" val="2773757984"/>
                  </a:ext>
                </a:extLst>
              </a:tr>
              <a:tr h="198047">
                <a:tc rowSpan="2">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r>
                        <a:rPr lang="en-GB" sz="800">
                          <a:solidFill>
                            <a:sysClr val="windowText" lastClr="000000"/>
                          </a:solidFill>
                        </a:rPr>
                        <a:t>Automation use cases  implemented</a:t>
                      </a:r>
                    </a:p>
                  </a:txBody>
                  <a:tcPr marL="45720" marR="0" marT="0" marB="0" anchor="ctr">
                    <a:solidFill>
                      <a:schemeClr val="accent6">
                        <a:lumMod val="20000"/>
                        <a:lumOff val="80000"/>
                      </a:schemeClr>
                    </a:solidFill>
                  </a:tcPr>
                </a:tc>
                <a:tc>
                  <a:txBody>
                    <a:bodyPr/>
                    <a:lstStyle/>
                    <a:p>
                      <a:pPr algn="ctr"/>
                      <a:r>
                        <a:rPr lang="en-GB" sz="800"/>
                        <a:t>2</a:t>
                      </a:r>
                    </a:p>
                  </a:txBody>
                  <a:tcPr marL="45720" marR="45720" marT="0" marB="0" anchor="ctr"/>
                </a:tc>
                <a:extLst>
                  <a:ext uri="{0D108BD9-81ED-4DB2-BD59-A6C34878D82A}">
                    <a16:rowId xmlns:a16="http://schemas.microsoft.com/office/drawing/2014/main" val="4159824428"/>
                  </a:ext>
                </a:extLst>
              </a:tr>
              <a:tr h="198047">
                <a:tc vMerge="1">
                  <a:txBody>
                    <a:bodyPr/>
                    <a:lstStyle/>
                    <a:p>
                      <a:pPr marL="0" marR="0" lvl="0" indent="0" algn="l" defTabSz="914400" rtl="0" eaLnBrk="1" fontAlgn="auto" latinLnBrk="0" hangingPunct="1">
                        <a:lnSpc>
                          <a:spcPct val="110000"/>
                        </a:lnSpc>
                        <a:spcBef>
                          <a:spcPts val="600"/>
                        </a:spcBef>
                        <a:spcAft>
                          <a:spcPts val="0"/>
                        </a:spcAft>
                        <a:buClrTx/>
                        <a:buSzTx/>
                        <a:buFontTx/>
                        <a:buNone/>
                        <a:tabLst/>
                        <a:defRPr/>
                      </a:pPr>
                      <a:endParaRPr lang="en-GB" sz="1400"/>
                    </a:p>
                  </a:txBody>
                  <a:tcPr anchor="ctr"/>
                </a:tc>
                <a:tc>
                  <a:txBody>
                    <a:bodyPr/>
                    <a:lstStyle/>
                    <a:p>
                      <a:pPr algn="ctr"/>
                      <a:r>
                        <a:rPr lang="en-GB" sz="800"/>
                        <a:t>4</a:t>
                      </a:r>
                    </a:p>
                  </a:txBody>
                  <a:tcPr marL="45720" marR="45720" marT="0" marB="0" anchor="ctr">
                    <a:solidFill>
                      <a:schemeClr val="accent3">
                        <a:lumMod val="20000"/>
                        <a:lumOff val="80000"/>
                      </a:schemeClr>
                    </a:solidFill>
                  </a:tcPr>
                </a:tc>
                <a:extLst>
                  <a:ext uri="{0D108BD9-81ED-4DB2-BD59-A6C34878D82A}">
                    <a16:rowId xmlns:a16="http://schemas.microsoft.com/office/drawing/2014/main" val="331874915"/>
                  </a:ext>
                </a:extLst>
              </a:tr>
            </a:tbl>
          </a:graphicData>
        </a:graphic>
      </p:graphicFrame>
      <p:grpSp>
        <p:nvGrpSpPr>
          <p:cNvPr id="78" name="Group 77">
            <a:extLst>
              <a:ext uri="{FF2B5EF4-FFF2-40B4-BE49-F238E27FC236}">
                <a16:creationId xmlns:a16="http://schemas.microsoft.com/office/drawing/2014/main" id="{BD26E8DE-957E-AA06-9664-82B1B613F37E}"/>
              </a:ext>
            </a:extLst>
          </p:cNvPr>
          <p:cNvGrpSpPr/>
          <p:nvPr/>
        </p:nvGrpSpPr>
        <p:grpSpPr>
          <a:xfrm>
            <a:off x="2368066" y="1324437"/>
            <a:ext cx="142152" cy="1557693"/>
            <a:chOff x="1939149" y="1152524"/>
            <a:chExt cx="142152" cy="1557693"/>
          </a:xfrm>
        </p:grpSpPr>
        <p:sp>
          <p:nvSpPr>
            <p:cNvPr id="79" name="Rectangle 78">
              <a:extLst>
                <a:ext uri="{FF2B5EF4-FFF2-40B4-BE49-F238E27FC236}">
                  <a16:creationId xmlns:a16="http://schemas.microsoft.com/office/drawing/2014/main" id="{0621EFAC-CB20-1D86-C8C8-28D2008E80A2}"/>
                </a:ext>
              </a:extLst>
            </p:cNvPr>
            <p:cNvSpPr/>
            <p:nvPr/>
          </p:nvSpPr>
          <p:spPr>
            <a:xfrm rot="16200000">
              <a:off x="1430128" y="1661546"/>
              <a:ext cx="1160195" cy="142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US" sz="600"/>
                <a:t>Number of Tier 0 Services</a:t>
              </a:r>
              <a:endParaRPr lang="en-IN" sz="600"/>
            </a:p>
          </p:txBody>
        </p:sp>
        <p:sp>
          <p:nvSpPr>
            <p:cNvPr id="81" name="Rectangle 80">
              <a:extLst>
                <a:ext uri="{FF2B5EF4-FFF2-40B4-BE49-F238E27FC236}">
                  <a16:creationId xmlns:a16="http://schemas.microsoft.com/office/drawing/2014/main" id="{5F00DAC4-DB0C-FCDD-2CB5-3CF3D4FD9675}"/>
                </a:ext>
              </a:extLst>
            </p:cNvPr>
            <p:cNvSpPr/>
            <p:nvPr/>
          </p:nvSpPr>
          <p:spPr>
            <a:xfrm rot="16200000">
              <a:off x="1818201" y="2447117"/>
              <a:ext cx="384048" cy="1421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r>
                <a:rPr lang="en-US" sz="600"/>
                <a:t>Use Cases</a:t>
              </a:r>
              <a:endParaRPr lang="en-IN" sz="600"/>
            </a:p>
          </p:txBody>
        </p:sp>
      </p:grpSp>
      <p:sp>
        <p:nvSpPr>
          <p:cNvPr id="69" name="Oval 68">
            <a:extLst>
              <a:ext uri="{FF2B5EF4-FFF2-40B4-BE49-F238E27FC236}">
                <a16:creationId xmlns:a16="http://schemas.microsoft.com/office/drawing/2014/main" id="{0A552FC3-97B7-1D3A-23E6-D49FDC5190D8}"/>
              </a:ext>
            </a:extLst>
          </p:cNvPr>
          <p:cNvSpPr/>
          <p:nvPr/>
        </p:nvSpPr>
        <p:spPr>
          <a:xfrm>
            <a:off x="10168298" y="161364"/>
            <a:ext cx="1778348" cy="46243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lnSpc>
                <a:spcPct val="110000"/>
              </a:lnSpc>
              <a:spcBef>
                <a:spcPts val="600"/>
              </a:spcBef>
            </a:pPr>
            <a:r>
              <a:rPr lang="en-GB" sz="1600"/>
              <a:t>Updated</a:t>
            </a:r>
          </a:p>
        </p:txBody>
      </p:sp>
      <p:sp>
        <p:nvSpPr>
          <p:cNvPr id="75" name="TextBox 74">
            <a:extLst>
              <a:ext uri="{FF2B5EF4-FFF2-40B4-BE49-F238E27FC236}">
                <a16:creationId xmlns:a16="http://schemas.microsoft.com/office/drawing/2014/main" id="{78097860-6431-4056-530F-AF70BE3BA297}"/>
              </a:ext>
            </a:extLst>
          </p:cNvPr>
          <p:cNvSpPr txBox="1"/>
          <p:nvPr/>
        </p:nvSpPr>
        <p:spPr>
          <a:xfrm>
            <a:off x="6747799" y="338273"/>
            <a:ext cx="299911" cy="299245"/>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Arial"/>
                <a:ea typeface="+mn-ea"/>
                <a:cs typeface="+mn-cs"/>
              </a:rPr>
              <a:t>Q2</a:t>
            </a:r>
            <a:endParaRPr kumimoji="0" lang="en-IN" sz="1200" b="1" i="0" u="none" strike="noStrike" kern="1200" cap="none" spc="0" normalizeH="0" baseline="0" noProof="0">
              <a:ln>
                <a:noFill/>
              </a:ln>
              <a:solidFill>
                <a:schemeClr val="bg1"/>
              </a:solidFill>
              <a:effectLst/>
              <a:uLnTx/>
              <a:uFillTx/>
              <a:latin typeface="Arial"/>
              <a:ea typeface="+mn-ea"/>
              <a:cs typeface="+mn-cs"/>
            </a:endParaRPr>
          </a:p>
        </p:txBody>
      </p:sp>
      <p:sp>
        <p:nvSpPr>
          <p:cNvPr id="76" name="Oval 75">
            <a:extLst>
              <a:ext uri="{FF2B5EF4-FFF2-40B4-BE49-F238E27FC236}">
                <a16:creationId xmlns:a16="http://schemas.microsoft.com/office/drawing/2014/main" id="{0EBB1936-F45D-E916-0767-07D44EFBC3AE}"/>
              </a:ext>
            </a:extLst>
          </p:cNvPr>
          <p:cNvSpPr/>
          <p:nvPr/>
        </p:nvSpPr>
        <p:spPr>
          <a:xfrm>
            <a:off x="6698274" y="284933"/>
            <a:ext cx="323147" cy="31792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marL="0" marR="0" lvl="0" indent="0" algn="ctr" defTabSz="914400" rtl="0" eaLnBrk="1" fontAlgn="auto" latinLnBrk="0" hangingPunct="1">
              <a:lnSpc>
                <a:spcPct val="110000"/>
              </a:lnSpc>
              <a:spcBef>
                <a:spcPts val="600"/>
              </a:spcBef>
              <a:spcAft>
                <a:spcPts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82" name="TextBox 81">
            <a:extLst>
              <a:ext uri="{FF2B5EF4-FFF2-40B4-BE49-F238E27FC236}">
                <a16:creationId xmlns:a16="http://schemas.microsoft.com/office/drawing/2014/main" id="{99FAE939-5C5E-4288-38D8-E04DC2F0D665}"/>
              </a:ext>
            </a:extLst>
          </p:cNvPr>
          <p:cNvSpPr txBox="1"/>
          <p:nvPr/>
        </p:nvSpPr>
        <p:spPr>
          <a:xfrm>
            <a:off x="6747799" y="355630"/>
            <a:ext cx="245258" cy="209434"/>
          </a:xfrm>
          <a:prstGeom prst="rect">
            <a:avLst/>
          </a:prstGeom>
        </p:spPr>
        <p:txBody>
          <a:bodyPr vert="horz"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a:ea typeface="+mn-ea"/>
                <a:cs typeface="+mn-cs"/>
              </a:rPr>
              <a:t>Q1</a:t>
            </a:r>
            <a:endParaRPr kumimoji="0" lang="en-IN" sz="1200" b="0" i="0" u="none" strike="noStrike" kern="1200" cap="none" spc="0" normalizeH="0" baseline="0" noProof="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109427420"/>
      </p:ext>
    </p:extLst>
  </p:cSld>
  <p:clrMapOvr>
    <a:masterClrMapping/>
  </p:clrMapOvr>
</p:sld>
</file>

<file path=ppt/theme/theme1.xml><?xml version="1.0" encoding="utf-8"?>
<a:theme xmlns:a="http://schemas.openxmlformats.org/drawingml/2006/main" name="2021 Template">
  <a:themeElements>
    <a:clrScheme name="Black text NTT DATA">
      <a:dk1>
        <a:srgbClr val="00000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452637FF-06A0-4011-B52C-C5A11792C3C5}" vid="{BADF52C9-1929-4E31-B142-84D08161CB8D}"/>
    </a:ext>
  </a:extLst>
</a:theme>
</file>

<file path=ppt/theme/theme10.xml><?xml version="1.0" encoding="utf-8"?>
<a:theme xmlns:a="http://schemas.openxmlformats.org/drawingml/2006/main" name="1_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11.xml><?xml version="1.0" encoding="utf-8"?>
<a:theme xmlns:a="http://schemas.openxmlformats.org/drawingml/2006/main" name="4_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95279F7A-F980-4B91-BD47-D55E3B153C03}" vid="{1CDBC4A0-7BAD-4595-A1AB-2A5BC8BBA6AC}"/>
    </a:ext>
  </a:extLst>
</a:theme>
</file>

<file path=ppt/theme/theme12.xml><?xml version="1.0" encoding="utf-8"?>
<a:theme xmlns:a="http://schemas.openxmlformats.org/drawingml/2006/main" name="2023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0_2019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3.xml><?xml version="1.0" encoding="utf-8"?>
<a:theme xmlns:a="http://schemas.openxmlformats.org/drawingml/2006/main" name="Divider Slides">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5BC081E8-E3C8-4979-9037-C4A996131E21}" vid="{05713FF3-4307-439C-84F9-2C2A6C11F33B}"/>
    </a:ext>
  </a:extLst>
</a:theme>
</file>

<file path=ppt/theme/theme4.xml><?xml version="1.0" encoding="utf-8"?>
<a:theme xmlns:a="http://schemas.openxmlformats.org/drawingml/2006/main" name="NTT DATA LIGHT ">
  <a:themeElements>
    <a:clrScheme name="NTT DATA 23">
      <a:dk1>
        <a:srgbClr val="000000"/>
      </a:dk1>
      <a:lt1>
        <a:srgbClr val="FFFFFF"/>
      </a:lt1>
      <a:dk2>
        <a:srgbClr val="2E404D"/>
      </a:dk2>
      <a:lt2>
        <a:srgbClr val="19A3FC"/>
      </a:lt2>
      <a:accent1>
        <a:srgbClr val="070F26"/>
      </a:accent1>
      <a:accent2>
        <a:srgbClr val="0072BC"/>
      </a:accent2>
      <a:accent3>
        <a:srgbClr val="005B96"/>
      </a:accent3>
      <a:accent4>
        <a:srgbClr val="00DFED"/>
      </a:accent4>
      <a:accent5>
        <a:srgbClr val="00CB5D"/>
      </a:accent5>
      <a:accent6>
        <a:srgbClr val="7F7F7F"/>
      </a:accent6>
      <a:hlink>
        <a:srgbClr val="19A3FC"/>
      </a:hlink>
      <a:folHlink>
        <a:srgbClr val="0072BC"/>
      </a:folHlink>
    </a:clrScheme>
    <a:fontScheme name="NTT_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solidFill>
            <a:schemeClr val="accent2"/>
          </a:solidFill>
        </a:ln>
      </a:spPr>
      <a:bodyPr lIns="108000" tIns="72000" rIns="108000" bIns="72000" rtlCol="0" anchor="ctr"/>
      <a:lstStyle>
        <a:defPPr algn="ctr">
          <a:lnSpc>
            <a:spcPct val="11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oAutofit/>
      </a:bodyPr>
      <a:lstStyle>
        <a:defPPr algn="l">
          <a:defRPr dirty="0"/>
        </a:defPPr>
      </a:lstStyle>
    </a:txDef>
  </a:objectDefaults>
  <a:extraClrSchemeLst/>
  <a:custClrLst>
    <a:custClr name="Yellow">
      <a:srgbClr val="FFC400"/>
    </a:custClr>
    <a:custClr name="Orange">
      <a:srgbClr val="FF7A00"/>
    </a:custClr>
    <a:custClr name="Orange 100">
      <a:srgbClr val="E42600"/>
    </a:custClr>
    <a:custClr name="Orange 150">
      <a:srgbClr val="B22000"/>
    </a:custClr>
  </a:custClrLst>
  <a:extLst>
    <a:ext uri="{05A4C25C-085E-4340-85A3-A5531E510DB2}">
      <thm15:themeFamily xmlns:thm15="http://schemas.microsoft.com/office/thememl/2012/main" name="Presentation1" id="{3E3A8BA3-9F95-4F17-92CA-FF644A8EFB0D}" vid="{2907B668-93F1-4FDA-9BE3-643106B74569}"/>
    </a:ext>
  </a:extLst>
</a:theme>
</file>

<file path=ppt/theme/theme5.xml><?xml version="1.0" encoding="utf-8"?>
<a:theme xmlns:a="http://schemas.openxmlformats.org/drawingml/2006/main" name="2023 Master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6.xml><?xml version="1.0" encoding="utf-8"?>
<a:theme xmlns:a="http://schemas.openxmlformats.org/drawingml/2006/main" name="2022">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2" id="{8E3B05DB-C374-401C-A6E1-A9A3433A4590}" vid="{F0E5754D-AC1E-4BF6-986A-0C6E4828D70A}"/>
    </a:ext>
  </a:extLst>
</a:theme>
</file>

<file path=ppt/theme/theme7.xml><?xml version="1.0" encoding="utf-8"?>
<a:theme xmlns:a="http://schemas.openxmlformats.org/drawingml/2006/main" name="1_2022">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sz="1400" dirty="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2" id="{8E3B05DB-C374-401C-A6E1-A9A3433A4590}" vid="{F0E5754D-AC1E-4BF6-986A-0C6E4828D70A}"/>
    </a:ext>
  </a:extLst>
</a:theme>
</file>

<file path=ppt/theme/theme8.xml><?xml version="1.0" encoding="utf-8"?>
<a:theme xmlns:a="http://schemas.openxmlformats.org/drawingml/2006/main" name="1_2021 Template">
  <a:themeElements>
    <a:clrScheme name="NTT DATA">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9999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74000">
              <a:schemeClr val="bg1"/>
            </a:gs>
            <a:gs pos="100000">
              <a:schemeClr val="bg2">
                <a:lumMod val="20000"/>
                <a:lumOff val="80000"/>
              </a:schemeClr>
            </a:gs>
          </a:gsLst>
          <a:path path="circle">
            <a:fillToRect l="50000" t="50000" r="50000" b="50000"/>
          </a:path>
          <a:tileRect/>
        </a:gradFill>
        <a:ln w="28575" cap="flat">
          <a:solidFill>
            <a:schemeClr val="bg2"/>
          </a:solidFill>
          <a:miter lim="800000"/>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227013" marR="0" indent="-227013"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kumimoji="0" sz="1100" b="0" i="0" u="none" strike="noStrike" kern="1200" cap="none" spc="0" normalizeH="0" baseline="0" noProof="0" dirty="0">
            <a:ln>
              <a:noFill/>
            </a:ln>
            <a:solidFill>
              <a:srgbClr val="404040"/>
            </a:solidFill>
            <a:effectLst/>
            <a:uLnTx/>
            <a:uFillTx/>
            <a:latin typeface="Arial" panose="020B0604020202020204"/>
            <a:ea typeface="+mn-ea"/>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6CDD1C8-5676-48F6-8131-1D754FB46AA9}" vid="{2DABFF73-1EF1-452E-AC75-66A0D474E174}"/>
    </a:ext>
  </a:extLst>
</a:theme>
</file>

<file path=ppt/theme/theme9.xml><?xml version="1.0" encoding="utf-8"?>
<a:theme xmlns:a="http://schemas.openxmlformats.org/drawingml/2006/main" name="3_TokyoPRD_2016PPTTemplate_v1">
  <a:themeElements>
    <a:clrScheme name="Custom 5">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95279F7A-F980-4B91-BD47-D55E3B153C03}" vid="{1CDBC4A0-7BAD-4595-A1AB-2A5BC8BBA6A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7db2234-6cfa-48b7-b7f4-42038c039349">
      <Terms xmlns="http://schemas.microsoft.com/office/infopath/2007/PartnerControls"/>
    </lcf76f155ced4ddcb4097134ff3c332f>
    <TaxCatchAll xmlns="88277476-d7b8-4914-a8c1-9da81a4263ec" xsi:nil="true"/>
    <SharedWithUsers xmlns="124485a2-7345-4370-82e5-2b9bcf4cf7ea">
      <UserInfo>
        <DisplayName>Nath, Prashita</DisplayName>
        <AccountId>66</AccountId>
        <AccountType/>
      </UserInfo>
      <UserInfo>
        <DisplayName>Maheshwari, Kriti</DisplayName>
        <AccountId>64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199B643E9DE8438B15D1910488A8BE" ma:contentTypeVersion="16" ma:contentTypeDescription="Create a new document." ma:contentTypeScope="" ma:versionID="5c5216e0d84b00abcab22e8d62c6ec0d">
  <xsd:schema xmlns:xsd="http://www.w3.org/2001/XMLSchema" xmlns:xs="http://www.w3.org/2001/XMLSchema" xmlns:p="http://schemas.microsoft.com/office/2006/metadata/properties" xmlns:ns2="77db2234-6cfa-48b7-b7f4-42038c039349" xmlns:ns3="88277476-d7b8-4914-a8c1-9da81a4263ec" xmlns:ns4="124485a2-7345-4370-82e5-2b9bcf4cf7ea" targetNamespace="http://schemas.microsoft.com/office/2006/metadata/properties" ma:root="true" ma:fieldsID="7bf561487cc6e99a30da21a1f07a97f3" ns2:_="" ns3:_="" ns4:_="">
    <xsd:import namespace="77db2234-6cfa-48b7-b7f4-42038c039349"/>
    <xsd:import namespace="88277476-d7b8-4914-a8c1-9da81a4263ec"/>
    <xsd:import namespace="124485a2-7345-4370-82e5-2b9bcf4cf7e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ObjectDetectorVersions" minOccurs="0"/>
                <xsd:element ref="ns4:SharedWithUsers" minOccurs="0"/>
                <xsd:element ref="ns4:SharedWithDetails" minOccurs="0"/>
                <xsd:element ref="ns2:MediaServiceDateTaken"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db2234-6cfa-48b7-b7f4-42038c0393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6ec8287-7dca-4284-bf64-ff5b888be501"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8277476-d7b8-4914-a8c1-9da81a4263e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001731f-01db-45fe-87f5-e50e82362f0c}" ma:internalName="TaxCatchAll" ma:showField="CatchAllData" ma:web="124485a2-7345-4370-82e5-2b9bcf4cf7e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4485a2-7345-4370-82e5-2b9bcf4cf7ea"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3CC44C-8E0C-4C66-9D85-1A4583DEBAE3}">
  <ds:schemaRefs>
    <ds:schemaRef ds:uri="http://schemas.microsoft.com/sharepoint/v3/contenttype/forms"/>
  </ds:schemaRefs>
</ds:datastoreItem>
</file>

<file path=customXml/itemProps2.xml><?xml version="1.0" encoding="utf-8"?>
<ds:datastoreItem xmlns:ds="http://schemas.openxmlformats.org/officeDocument/2006/customXml" ds:itemID="{A17695CB-0A7E-4C50-9FE4-657204C54E5A}">
  <ds:schemaRefs>
    <ds:schemaRef ds:uri="124485a2-7345-4370-82e5-2b9bcf4cf7ea"/>
    <ds:schemaRef ds:uri="77db2234-6cfa-48b7-b7f4-42038c039349"/>
    <ds:schemaRef ds:uri="88277476-d7b8-4914-a8c1-9da81a4263e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52E1893-601F-4A5A-82F0-DA69E9149241}">
  <ds:schemaRefs>
    <ds:schemaRef ds:uri="124485a2-7345-4370-82e5-2b9bcf4cf7ea"/>
    <ds:schemaRef ds:uri="77db2234-6cfa-48b7-b7f4-42038c039349"/>
    <ds:schemaRef ds:uri="88277476-d7b8-4914-a8c1-9da81a4263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646</TotalTime>
  <Words>8265</Words>
  <Application>Microsoft Office PowerPoint</Application>
  <PresentationFormat>Widescreen</PresentationFormat>
  <Paragraphs>2325</Paragraphs>
  <Slides>37</Slides>
  <Notes>12</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37</vt:i4>
      </vt:variant>
    </vt:vector>
  </HeadingPairs>
  <TitlesOfParts>
    <vt:vector size="60" baseType="lpstr">
      <vt:lpstr>HGPGothicE</vt:lpstr>
      <vt:lpstr>Meiryo UI</vt:lpstr>
      <vt:lpstr>ＭＳ Ｐゴシック</vt:lpstr>
      <vt:lpstr>ＭＳ Ｐゴシック</vt:lpstr>
      <vt:lpstr>Yu Gothic</vt:lpstr>
      <vt:lpstr>Arial</vt:lpstr>
      <vt:lpstr>Arial (Body)</vt:lpstr>
      <vt:lpstr>Calibri</vt:lpstr>
      <vt:lpstr>Georgia</vt:lpstr>
      <vt:lpstr>Roboto</vt:lpstr>
      <vt:lpstr>Wingdings</vt:lpstr>
      <vt:lpstr>2021 Template</vt:lpstr>
      <vt:lpstr>10_2019 Template</vt:lpstr>
      <vt:lpstr>Divider Slides</vt:lpstr>
      <vt:lpstr>NTT DATA LIGHT </vt:lpstr>
      <vt:lpstr>2023 Master Template</vt:lpstr>
      <vt:lpstr>2022</vt:lpstr>
      <vt:lpstr>1_2022</vt:lpstr>
      <vt:lpstr>1_2021 Template</vt:lpstr>
      <vt:lpstr>3_TokyoPRD_2016PPTTemplate_v1</vt:lpstr>
      <vt:lpstr>1_NTT DATA LIGHT </vt:lpstr>
      <vt:lpstr>4_TokyoPRD_2016PPTTemplate_v1</vt:lpstr>
      <vt:lpstr>2023 Template</vt:lpstr>
      <vt:lpstr>GPS Tooling &amp; Automation Strategy</vt:lpstr>
      <vt:lpstr>Engagement Overview</vt:lpstr>
      <vt:lpstr>Current State Assessment &amp; Gap Analysis 1/2</vt:lpstr>
      <vt:lpstr>Current State Assessment &amp; Gap Analysis  2/2</vt:lpstr>
      <vt:lpstr>Current vs Target State Architecture</vt:lpstr>
      <vt:lpstr>Key Challenges, Proposed Solution &amp; Expected Benefits</vt:lpstr>
      <vt:lpstr>Why Monitoring Tool changes for existing applications</vt:lpstr>
      <vt:lpstr>Proposed Actionable Roadmap</vt:lpstr>
      <vt:lpstr>Risk Impact Ranking with Benefit(s) Mapping</vt:lpstr>
      <vt:lpstr>Risk Impact Ranking with Benefit(s) Mapping</vt:lpstr>
      <vt:lpstr>Risk Impact Ranking with Benefit(s) Mapping</vt:lpstr>
      <vt:lpstr>Risk Impact Ranking with Benefit(s) Mapping </vt:lpstr>
      <vt:lpstr>PowerPoint Presentation</vt:lpstr>
      <vt:lpstr>Target Operating Model for GPS Technology Automation CoE</vt:lpstr>
      <vt:lpstr>Team Structure &amp; Governance</vt:lpstr>
      <vt:lpstr>Team Structure</vt:lpstr>
      <vt:lpstr>Commercial Options</vt:lpstr>
      <vt:lpstr>Next Steps</vt:lpstr>
      <vt:lpstr>PowerPoint Presentation</vt:lpstr>
      <vt:lpstr>PowerPoint Presentation</vt:lpstr>
      <vt:lpstr>PowerPoint Presentation</vt:lpstr>
      <vt:lpstr>Risk and Impact</vt:lpstr>
      <vt:lpstr>Risk and Impact</vt:lpstr>
      <vt:lpstr>Risk and Impact</vt:lpstr>
      <vt:lpstr>PowerPoint Presentation</vt:lpstr>
      <vt:lpstr>Application/Services Scope</vt:lpstr>
      <vt:lpstr>Implementation Approach</vt:lpstr>
      <vt:lpstr>Milestones Achievement by Tier 0 Services every Quarter - Details</vt:lpstr>
      <vt:lpstr>Milestones to be achieved by each Quarter in 2024 for Tier 0 Services</vt:lpstr>
      <vt:lpstr>Splunk Implementation Approach</vt:lpstr>
      <vt:lpstr>PowerPoint Presentation</vt:lpstr>
      <vt:lpstr>GPS technology Automation CoE - Responsibilities &amp; Skillset of Roles</vt:lpstr>
      <vt:lpstr>Delivery Model for Automation CoE</vt:lpstr>
      <vt:lpstr>Engagement Governance </vt:lpstr>
      <vt:lpstr>Workshops Conducted during current state</vt:lpstr>
      <vt:lpstr>Roadmap 2024</vt:lpstr>
      <vt:lpstr>Commercial Bridge</vt:lpstr>
    </vt:vector>
  </TitlesOfParts>
  <Company>NTT DATA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Goyal, Sharang</dc:creator>
  <cp:lastModifiedBy>Ashish Kumar Tripathi</cp:lastModifiedBy>
  <cp:revision>2</cp:revision>
  <dcterms:created xsi:type="dcterms:W3CDTF">2022-06-17T14:53:57Z</dcterms:created>
  <dcterms:modified xsi:type="dcterms:W3CDTF">2024-06-21T04:10:04Z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0x0101005C199B643E9DE8438B15D1910488A8BE</vt:lpwstr>
  </property>
  <property fmtid="{D5CDD505-2E9C-101B-9397-08002B2CF9AE}" pid="3" name="MSIP_Label_3486a02c-2dfb-4efe-823f-aa2d1f0e6ab7_Enabled">
    <vt:lpwstr>true</vt:lpwstr>
  </property>
  <property fmtid="{D5CDD505-2E9C-101B-9397-08002B2CF9AE}" pid="4" name="MSIP_Label_3486a02c-2dfb-4efe-823f-aa2d1f0e6ab7_SetDate">
    <vt:lpwstr>2023-10-13T09:13:45Z</vt:lpwstr>
  </property>
  <property fmtid="{D5CDD505-2E9C-101B-9397-08002B2CF9AE}" pid="5" name="MSIP_Label_3486a02c-2dfb-4efe-823f-aa2d1f0e6ab7_Method">
    <vt:lpwstr>Privileged</vt:lpwstr>
  </property>
  <property fmtid="{D5CDD505-2E9C-101B-9397-08002B2CF9AE}" pid="6" name="MSIP_Label_3486a02c-2dfb-4efe-823f-aa2d1f0e6ab7_Name">
    <vt:lpwstr>CLAPUBLIC</vt:lpwstr>
  </property>
  <property fmtid="{D5CDD505-2E9C-101B-9397-08002B2CF9AE}" pid="7" name="MSIP_Label_3486a02c-2dfb-4efe-823f-aa2d1f0e6ab7_SiteId">
    <vt:lpwstr>e0fd434d-ba64-497b-90d2-859c472e1a92</vt:lpwstr>
  </property>
  <property fmtid="{D5CDD505-2E9C-101B-9397-08002B2CF9AE}" pid="8" name="MSIP_Label_3486a02c-2dfb-4efe-823f-aa2d1f0e6ab7_ActionId">
    <vt:lpwstr>39700c29-42a9-473a-8127-9af38097f55d</vt:lpwstr>
  </property>
  <property fmtid="{D5CDD505-2E9C-101B-9397-08002B2CF9AE}" pid="9" name="MSIP_Label_3486a02c-2dfb-4efe-823f-aa2d1f0e6ab7_ContentBits">
    <vt:lpwstr>2</vt:lpwstr>
  </property>
  <property fmtid="{D5CDD505-2E9C-101B-9397-08002B2CF9AE}" pid="10" name="Classification">
    <vt:lpwstr>PUBLIC</vt:lpwstr>
  </property>
  <property fmtid="{D5CDD505-2E9C-101B-9397-08002B2CF9AE}" pid="11" name="MediaServiceImageTags">
    <vt:lpwstr/>
  </property>
</Properties>
</file>